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notesSlides/notesSlide1.xml" ContentType="application/vnd.openxmlformats-officedocument.presentationml.notesSlide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notesSlides/notesSlide2.xml" ContentType="application/vnd.openxmlformats-officedocument.presentationml.notesSlide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notesSlides/notesSlide7.xml" ContentType="application/vnd.openxmlformats-officedocument.presentationml.notesSlide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7"/>
  </p:notesMasterIdLst>
  <p:sldIdLst>
    <p:sldId id="258" r:id="rId2"/>
    <p:sldId id="257" r:id="rId3"/>
    <p:sldId id="263" r:id="rId4"/>
    <p:sldId id="259" r:id="rId5"/>
    <p:sldId id="260" r:id="rId6"/>
    <p:sldId id="264" r:id="rId7"/>
    <p:sldId id="261" r:id="rId8"/>
    <p:sldId id="262" r:id="rId9"/>
    <p:sldId id="267" r:id="rId10"/>
    <p:sldId id="274" r:id="rId11"/>
    <p:sldId id="275" r:id="rId12"/>
    <p:sldId id="268" r:id="rId13"/>
    <p:sldId id="265" r:id="rId14"/>
    <p:sldId id="269" r:id="rId15"/>
    <p:sldId id="282" r:id="rId16"/>
    <p:sldId id="270" r:id="rId17"/>
    <p:sldId id="273" r:id="rId18"/>
    <p:sldId id="279" r:id="rId19"/>
    <p:sldId id="280" r:id="rId20"/>
    <p:sldId id="272" r:id="rId21"/>
    <p:sldId id="278" r:id="rId22"/>
    <p:sldId id="266" r:id="rId23"/>
    <p:sldId id="277" r:id="rId24"/>
    <p:sldId id="276" r:id="rId25"/>
    <p:sldId id="281" r:id="rId2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12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12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D67715E-892E-493A-B2E7-745697A750BF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4C309972-04AD-4CFA-873B-0B6FA2CC36ED}">
      <dgm:prSet phldrT="[文本]" custT="1"/>
      <dgm:spPr/>
      <dgm:t>
        <a:bodyPr/>
        <a:lstStyle/>
        <a:p>
          <a:r>
            <a:rPr lang="en-US" altLang="zh-CN" sz="800" b="1" i="0" dirty="0" smtClean="0">
              <a:latin typeface="宋体" panose="02010600030101010101" pitchFamily="2" charset="-122"/>
              <a:ea typeface="宋体" panose="02010600030101010101" pitchFamily="2" charset="-122"/>
            </a:rPr>
            <a:t>2013</a:t>
          </a:r>
          <a:r>
            <a:rPr lang="zh-CN" altLang="en-US" sz="800" b="1" i="0" dirty="0" smtClean="0">
              <a:latin typeface="宋体" panose="02010600030101010101" pitchFamily="2" charset="-122"/>
              <a:ea typeface="宋体" panose="02010600030101010101" pitchFamily="2" charset="-122"/>
            </a:rPr>
            <a:t>年</a:t>
          </a:r>
          <a:r>
            <a:rPr lang="en-US" altLang="zh-CN" sz="800" b="1" i="0" dirty="0" smtClean="0">
              <a:latin typeface="宋体" panose="02010600030101010101" pitchFamily="2" charset="-122"/>
              <a:ea typeface="宋体" panose="02010600030101010101" pitchFamily="2" charset="-122"/>
            </a:rPr>
            <a:t>11</a:t>
          </a:r>
          <a:r>
            <a:rPr lang="zh-CN" altLang="en-US" sz="800" b="1" i="0" dirty="0" smtClean="0">
              <a:latin typeface="宋体" panose="02010600030101010101" pitchFamily="2" charset="-122"/>
              <a:ea typeface="宋体" panose="02010600030101010101" pitchFamily="2" charset="-122"/>
            </a:rPr>
            <a:t>月</a:t>
          </a:r>
          <a:endParaRPr lang="zh-CN" altLang="en-US" sz="800" b="1" dirty="0">
            <a:latin typeface="宋体" panose="02010600030101010101" pitchFamily="2" charset="-122"/>
            <a:ea typeface="宋体" panose="02010600030101010101" pitchFamily="2" charset="-122"/>
          </a:endParaRPr>
        </a:p>
      </dgm:t>
    </dgm:pt>
    <dgm:pt modelId="{E124ED19-5016-4A68-B0CB-68D5967422A5}" type="parTrans" cxnId="{333EAF83-2702-4CB7-93A4-9B6D4BAA52AB}">
      <dgm:prSet/>
      <dgm:spPr/>
      <dgm:t>
        <a:bodyPr/>
        <a:lstStyle/>
        <a:p>
          <a:endParaRPr lang="zh-CN" altLang="en-US"/>
        </a:p>
      </dgm:t>
    </dgm:pt>
    <dgm:pt modelId="{235370E0-D55C-40DA-A6F3-815DDE232210}" type="sibTrans" cxnId="{333EAF83-2702-4CB7-93A4-9B6D4BAA52AB}">
      <dgm:prSet/>
      <dgm:spPr/>
      <dgm:t>
        <a:bodyPr/>
        <a:lstStyle/>
        <a:p>
          <a:endParaRPr lang="zh-CN" altLang="en-US"/>
        </a:p>
      </dgm:t>
    </dgm:pt>
    <dgm:pt modelId="{6A0C2CCD-C15B-4422-82A0-BDAE7B2D6AB1}">
      <dgm:prSet phldrT="[文本]" custT="1"/>
      <dgm:spPr/>
      <dgm:t>
        <a:bodyPr/>
        <a:lstStyle/>
        <a:p>
          <a:r>
            <a:rPr lang="zh-CN" altLang="en-US" sz="1400" b="0" i="0" dirty="0" smtClean="0">
              <a:latin typeface="宋体" panose="02010600030101010101" pitchFamily="2" charset="-122"/>
              <a:ea typeface="宋体" panose="02010600030101010101" pitchFamily="2" charset="-122"/>
            </a:rPr>
            <a:t>头脑风暴：将公司内部发红包的传统做成一个应用，增加启用微信支付的用户数量</a:t>
          </a:r>
          <a:endParaRPr lang="zh-CN" altLang="en-US" sz="1400" dirty="0">
            <a:latin typeface="宋体" panose="02010600030101010101" pitchFamily="2" charset="-122"/>
            <a:ea typeface="宋体" panose="02010600030101010101" pitchFamily="2" charset="-122"/>
          </a:endParaRPr>
        </a:p>
      </dgm:t>
    </dgm:pt>
    <dgm:pt modelId="{8119FC12-E6E4-4A35-B5DA-37E62D434ED7}" type="parTrans" cxnId="{41ABD089-B02B-4899-ACD7-A8DBA2DAF81D}">
      <dgm:prSet/>
      <dgm:spPr/>
      <dgm:t>
        <a:bodyPr/>
        <a:lstStyle/>
        <a:p>
          <a:endParaRPr lang="zh-CN" altLang="en-US"/>
        </a:p>
      </dgm:t>
    </dgm:pt>
    <dgm:pt modelId="{14B431F2-D30A-4A9F-A157-F11C6CFA3619}" type="sibTrans" cxnId="{41ABD089-B02B-4899-ACD7-A8DBA2DAF81D}">
      <dgm:prSet/>
      <dgm:spPr/>
      <dgm:t>
        <a:bodyPr/>
        <a:lstStyle/>
        <a:p>
          <a:endParaRPr lang="zh-CN" altLang="en-US"/>
        </a:p>
      </dgm:t>
    </dgm:pt>
    <dgm:pt modelId="{ECF3826F-E6E4-4CF1-871C-F3529C81815B}">
      <dgm:prSet phldrT="[文本]" custT="1"/>
      <dgm:spPr/>
      <dgm:t>
        <a:bodyPr/>
        <a:lstStyle/>
        <a:p>
          <a:r>
            <a:rPr lang="zh-CN" altLang="en-US" sz="1400" b="0" i="0" dirty="0" smtClean="0">
              <a:latin typeface="宋体" panose="02010600030101010101" pitchFamily="2" charset="-122"/>
              <a:ea typeface="宋体" panose="02010600030101010101" pitchFamily="2" charset="-122"/>
            </a:rPr>
            <a:t>创意：搭建 “讨红包”系统，让红包在微信好友之间传播（被否定）</a:t>
          </a:r>
          <a:endParaRPr lang="zh-CN" altLang="en-US" sz="1400" dirty="0">
            <a:latin typeface="宋体" panose="02010600030101010101" pitchFamily="2" charset="-122"/>
            <a:ea typeface="宋体" panose="02010600030101010101" pitchFamily="2" charset="-122"/>
          </a:endParaRPr>
        </a:p>
      </dgm:t>
    </dgm:pt>
    <dgm:pt modelId="{636A4C8B-C5BA-481C-BE2B-3C89D35A22A6}" type="parTrans" cxnId="{A9BC6C89-049A-422A-9824-A3379BFDD726}">
      <dgm:prSet/>
      <dgm:spPr/>
      <dgm:t>
        <a:bodyPr/>
        <a:lstStyle/>
        <a:p>
          <a:endParaRPr lang="zh-CN" altLang="en-US"/>
        </a:p>
      </dgm:t>
    </dgm:pt>
    <dgm:pt modelId="{3D658289-6B53-4806-9614-FEF7EB8E1B7D}" type="sibTrans" cxnId="{A9BC6C89-049A-422A-9824-A3379BFDD726}">
      <dgm:prSet/>
      <dgm:spPr/>
      <dgm:t>
        <a:bodyPr/>
        <a:lstStyle/>
        <a:p>
          <a:endParaRPr lang="zh-CN" altLang="en-US"/>
        </a:p>
      </dgm:t>
    </dgm:pt>
    <dgm:pt modelId="{6CF20D96-8EDE-4FBE-A63C-C5C5B7DFDA74}">
      <dgm:prSet phldrT="[文本]" custT="1"/>
      <dgm:spPr/>
      <dgm:t>
        <a:bodyPr/>
        <a:lstStyle/>
        <a:p>
          <a:pPr marL="0" marR="0" indent="0" defTabSz="91440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n-US" altLang="zh-CN" sz="800" b="1" dirty="0" smtClean="0">
              <a:latin typeface="宋体" panose="02010600030101010101" pitchFamily="2" charset="-122"/>
              <a:ea typeface="宋体" panose="02010600030101010101" pitchFamily="2" charset="-122"/>
            </a:rPr>
            <a:t>2014</a:t>
          </a:r>
          <a:r>
            <a:rPr lang="zh-CN" altLang="en-US" sz="800" b="1" dirty="0" smtClean="0">
              <a:latin typeface="宋体" panose="02010600030101010101" pitchFamily="2" charset="-122"/>
              <a:ea typeface="宋体" panose="02010600030101010101" pitchFamily="2" charset="-122"/>
            </a:rPr>
            <a:t>年</a:t>
          </a:r>
          <a:r>
            <a:rPr lang="en-US" altLang="zh-CN" sz="800" b="1" dirty="0" smtClean="0">
              <a:latin typeface="宋体" panose="02010600030101010101" pitchFamily="2" charset="-122"/>
              <a:ea typeface="宋体" panose="02010600030101010101" pitchFamily="2" charset="-122"/>
            </a:rPr>
            <a:t>1</a:t>
          </a:r>
          <a:r>
            <a:rPr lang="zh-CN" altLang="en-US" sz="800" b="1" dirty="0" smtClean="0">
              <a:latin typeface="宋体" panose="02010600030101010101" pitchFamily="2" charset="-122"/>
              <a:ea typeface="宋体" panose="02010600030101010101" pitchFamily="2" charset="-122"/>
            </a:rPr>
            <a:t>月初</a:t>
          </a:r>
        </a:p>
      </dgm:t>
    </dgm:pt>
    <dgm:pt modelId="{E71F12E8-C4DA-413D-A1E3-DCF28CFD6176}" type="parTrans" cxnId="{85E57031-A9D3-4109-866D-F196D7ADE913}">
      <dgm:prSet/>
      <dgm:spPr/>
      <dgm:t>
        <a:bodyPr/>
        <a:lstStyle/>
        <a:p>
          <a:endParaRPr lang="zh-CN" altLang="en-US"/>
        </a:p>
      </dgm:t>
    </dgm:pt>
    <dgm:pt modelId="{F12B68DD-8887-4996-90FB-3356FA107DEB}" type="sibTrans" cxnId="{85E57031-A9D3-4109-866D-F196D7ADE913}">
      <dgm:prSet/>
      <dgm:spPr/>
      <dgm:t>
        <a:bodyPr/>
        <a:lstStyle/>
        <a:p>
          <a:endParaRPr lang="zh-CN" altLang="en-US"/>
        </a:p>
      </dgm:t>
    </dgm:pt>
    <dgm:pt modelId="{B9FD52B4-6AC5-4582-9935-823F215A1EB9}">
      <dgm:prSet phldrT="[文本]" custT="1"/>
      <dgm:spPr/>
      <dgm:t>
        <a:bodyPr/>
        <a:lstStyle/>
        <a:p>
          <a:r>
            <a:rPr lang="en-US" altLang="zh-CN" sz="800" b="1" dirty="0" smtClean="0">
              <a:latin typeface="宋体" panose="02010600030101010101" pitchFamily="2" charset="-122"/>
              <a:ea typeface="宋体" panose="02010600030101010101" pitchFamily="2" charset="-122"/>
            </a:rPr>
            <a:t>2014</a:t>
          </a:r>
          <a:r>
            <a:rPr lang="zh-CN" altLang="en-US" sz="800" b="1" dirty="0" smtClean="0">
              <a:latin typeface="宋体" panose="02010600030101010101" pitchFamily="2" charset="-122"/>
              <a:ea typeface="宋体" panose="02010600030101010101" pitchFamily="2" charset="-122"/>
            </a:rPr>
            <a:t>年</a:t>
          </a:r>
          <a:r>
            <a:rPr lang="en-US" altLang="zh-CN" sz="800" b="1" dirty="0" smtClean="0">
              <a:latin typeface="宋体" panose="02010600030101010101" pitchFamily="2" charset="-122"/>
              <a:ea typeface="宋体" panose="02010600030101010101" pitchFamily="2" charset="-122"/>
            </a:rPr>
            <a:t>1</a:t>
          </a:r>
          <a:r>
            <a:rPr lang="zh-CN" altLang="en-US" sz="800" b="1" dirty="0" smtClean="0">
              <a:latin typeface="宋体" panose="02010600030101010101" pitchFamily="2" charset="-122"/>
              <a:ea typeface="宋体" panose="02010600030101010101" pitchFamily="2" charset="-122"/>
            </a:rPr>
            <a:t>月</a:t>
          </a:r>
          <a:r>
            <a:rPr lang="en-US" altLang="zh-CN" sz="800" b="1" dirty="0" smtClean="0">
              <a:latin typeface="宋体" panose="02010600030101010101" pitchFamily="2" charset="-122"/>
              <a:ea typeface="宋体" panose="02010600030101010101" pitchFamily="2" charset="-122"/>
            </a:rPr>
            <a:t>10</a:t>
          </a:r>
          <a:r>
            <a:rPr lang="zh-CN" altLang="en-US" sz="800" b="1" dirty="0" smtClean="0">
              <a:latin typeface="宋体" panose="02010600030101010101" pitchFamily="2" charset="-122"/>
              <a:ea typeface="宋体" panose="02010600030101010101" pitchFamily="2" charset="-122"/>
            </a:rPr>
            <a:t>日</a:t>
          </a:r>
          <a:endParaRPr lang="zh-CN" altLang="en-US" sz="800" b="1" dirty="0">
            <a:latin typeface="宋体" panose="02010600030101010101" pitchFamily="2" charset="-122"/>
            <a:ea typeface="宋体" panose="02010600030101010101" pitchFamily="2" charset="-122"/>
          </a:endParaRPr>
        </a:p>
      </dgm:t>
    </dgm:pt>
    <dgm:pt modelId="{4D5BC808-278C-4172-A764-1D3132043C3F}" type="parTrans" cxnId="{A1EF3F46-1624-4A80-BE53-4943294962EE}">
      <dgm:prSet/>
      <dgm:spPr/>
      <dgm:t>
        <a:bodyPr/>
        <a:lstStyle/>
        <a:p>
          <a:endParaRPr lang="zh-CN" altLang="en-US"/>
        </a:p>
      </dgm:t>
    </dgm:pt>
    <dgm:pt modelId="{227DC45C-C391-46C7-8369-A41B60407651}" type="sibTrans" cxnId="{A1EF3F46-1624-4A80-BE53-4943294962EE}">
      <dgm:prSet/>
      <dgm:spPr/>
      <dgm:t>
        <a:bodyPr/>
        <a:lstStyle/>
        <a:p>
          <a:endParaRPr lang="zh-CN" altLang="en-US"/>
        </a:p>
      </dgm:t>
    </dgm:pt>
    <dgm:pt modelId="{0C0AB41B-C8C5-47F7-824C-9945E0CC1BFE}">
      <dgm:prSet phldrT="[文本]" custT="1"/>
      <dgm:spPr/>
      <dgm:t>
        <a:bodyPr/>
        <a:lstStyle/>
        <a:p>
          <a:r>
            <a:rPr lang="zh-CN" altLang="en-US" sz="1400" b="0" i="0" dirty="0" smtClean="0">
              <a:latin typeface="宋体" panose="02010600030101010101" pitchFamily="2" charset="-122"/>
              <a:ea typeface="宋体" panose="02010600030101010101" pitchFamily="2" charset="-122"/>
            </a:rPr>
            <a:t>开始微信红包功能的技术开发，此时离过年只有两个多星期</a:t>
          </a:r>
          <a:endParaRPr lang="zh-CN" altLang="en-US" sz="1400" dirty="0">
            <a:latin typeface="宋体" panose="02010600030101010101" pitchFamily="2" charset="-122"/>
            <a:ea typeface="宋体" panose="02010600030101010101" pitchFamily="2" charset="-122"/>
          </a:endParaRPr>
        </a:p>
      </dgm:t>
    </dgm:pt>
    <dgm:pt modelId="{AA2C9CCD-EB9C-4FF8-8E90-8E1E44937470}" type="parTrans" cxnId="{E7F369D9-59BC-4955-9CFE-DB18BB1035F7}">
      <dgm:prSet/>
      <dgm:spPr/>
      <dgm:t>
        <a:bodyPr/>
        <a:lstStyle/>
        <a:p>
          <a:endParaRPr lang="zh-CN" altLang="en-US"/>
        </a:p>
      </dgm:t>
    </dgm:pt>
    <dgm:pt modelId="{14A5F48A-92CD-43D6-82D8-AB774370E1E1}" type="sibTrans" cxnId="{E7F369D9-59BC-4955-9CFE-DB18BB1035F7}">
      <dgm:prSet/>
      <dgm:spPr/>
      <dgm:t>
        <a:bodyPr/>
        <a:lstStyle/>
        <a:p>
          <a:endParaRPr lang="zh-CN" altLang="en-US"/>
        </a:p>
      </dgm:t>
    </dgm:pt>
    <dgm:pt modelId="{27DABAED-CF67-43C8-9FEC-0D9DC9782984}">
      <dgm:prSet phldrT="[文本]" custT="1"/>
      <dgm:spPr/>
      <dgm:t>
        <a:bodyPr/>
        <a:lstStyle/>
        <a:p>
          <a:r>
            <a:rPr lang="zh-CN" altLang="en-US" sz="1400" dirty="0" smtClean="0">
              <a:latin typeface="宋体" panose="02010600030101010101" pitchFamily="2" charset="-122"/>
              <a:ea typeface="宋体" panose="02010600030101010101" pitchFamily="2" charset="-122"/>
            </a:rPr>
            <a:t>创意：微信红包与随机色子，</a:t>
          </a:r>
          <a:r>
            <a:rPr lang="zh-CN" altLang="en-US" sz="1400" b="0" i="0" dirty="0" smtClean="0">
              <a:latin typeface="宋体" panose="02010600030101010101" pitchFamily="2" charset="-122"/>
              <a:ea typeface="宋体" panose="02010600030101010101" pitchFamily="2" charset="-122"/>
            </a:rPr>
            <a:t>简单又刺激，红包团队定下 “抢”随机红包的设计</a:t>
          </a:r>
          <a:endParaRPr lang="zh-CN" altLang="en-US" sz="1400" dirty="0">
            <a:latin typeface="宋体" panose="02010600030101010101" pitchFamily="2" charset="-122"/>
            <a:ea typeface="宋体" panose="02010600030101010101" pitchFamily="2" charset="-122"/>
          </a:endParaRPr>
        </a:p>
      </dgm:t>
    </dgm:pt>
    <dgm:pt modelId="{B61776A1-59C1-430C-8E44-665B5C82140C}" type="parTrans" cxnId="{2C676DFA-DC72-4B28-A6FE-838BC732AC04}">
      <dgm:prSet/>
      <dgm:spPr/>
      <dgm:t>
        <a:bodyPr/>
        <a:lstStyle/>
        <a:p>
          <a:endParaRPr lang="zh-CN" altLang="en-US"/>
        </a:p>
      </dgm:t>
    </dgm:pt>
    <dgm:pt modelId="{591FA7B4-E89E-40E9-A0FF-2CBF4A399396}" type="sibTrans" cxnId="{2C676DFA-DC72-4B28-A6FE-838BC732AC04}">
      <dgm:prSet/>
      <dgm:spPr/>
      <dgm:t>
        <a:bodyPr/>
        <a:lstStyle/>
        <a:p>
          <a:endParaRPr lang="zh-CN" altLang="en-US"/>
        </a:p>
      </dgm:t>
    </dgm:pt>
    <dgm:pt modelId="{23D902CD-3D86-41A9-A853-706EC562FB65}">
      <dgm:prSet phldrT="[文本]"/>
      <dgm:spPr/>
      <dgm:t>
        <a:bodyPr/>
        <a:lstStyle/>
        <a:p>
          <a:endParaRPr lang="zh-CN" altLang="en-US" dirty="0"/>
        </a:p>
      </dgm:t>
    </dgm:pt>
    <dgm:pt modelId="{85AF921A-B2DB-4483-9E15-E5564EA0CE67}" type="parTrans" cxnId="{A8D1B7B1-38FA-4435-8478-9FA6E070ACE7}">
      <dgm:prSet/>
      <dgm:spPr/>
      <dgm:t>
        <a:bodyPr/>
        <a:lstStyle/>
        <a:p>
          <a:endParaRPr lang="zh-CN" altLang="en-US"/>
        </a:p>
      </dgm:t>
    </dgm:pt>
    <dgm:pt modelId="{964060DB-677C-4712-9BA2-68E7706505C8}" type="sibTrans" cxnId="{A8D1B7B1-38FA-4435-8478-9FA6E070ACE7}">
      <dgm:prSet/>
      <dgm:spPr/>
      <dgm:t>
        <a:bodyPr/>
        <a:lstStyle/>
        <a:p>
          <a:endParaRPr lang="zh-CN" altLang="en-US"/>
        </a:p>
      </dgm:t>
    </dgm:pt>
    <dgm:pt modelId="{751461B8-AFE9-4A1D-AF80-C496B126F383}">
      <dgm:prSet phldrT="[文本]" custT="1"/>
      <dgm:spPr/>
      <dgm:t>
        <a:bodyPr/>
        <a:lstStyle/>
        <a:p>
          <a:r>
            <a:rPr lang="zh-CN" altLang="en-US" sz="1400" dirty="0" smtClean="0">
              <a:latin typeface="宋体" panose="02010600030101010101" pitchFamily="2" charset="-122"/>
              <a:ea typeface="宋体" panose="02010600030101010101" pitchFamily="2" charset="-122"/>
            </a:rPr>
            <a:t>“微信红包测试狼群”，微信红包将人性中人贪嗔痴因子全都激发出来！</a:t>
          </a:r>
          <a:endParaRPr lang="zh-CN" altLang="en-US" sz="1400" dirty="0">
            <a:latin typeface="宋体" panose="02010600030101010101" pitchFamily="2" charset="-122"/>
            <a:ea typeface="宋体" panose="02010600030101010101" pitchFamily="2" charset="-122"/>
          </a:endParaRPr>
        </a:p>
      </dgm:t>
    </dgm:pt>
    <dgm:pt modelId="{96617C49-A0CF-41FE-9C54-C0472C337A3F}" type="parTrans" cxnId="{CD19A0EA-3B8D-429B-BE79-A984E474E496}">
      <dgm:prSet/>
      <dgm:spPr/>
      <dgm:t>
        <a:bodyPr/>
        <a:lstStyle/>
        <a:p>
          <a:endParaRPr lang="zh-CN" altLang="en-US"/>
        </a:p>
      </dgm:t>
    </dgm:pt>
    <dgm:pt modelId="{C17931A7-1326-4379-8D9F-843A16F70DBF}" type="sibTrans" cxnId="{CD19A0EA-3B8D-429B-BE79-A984E474E496}">
      <dgm:prSet/>
      <dgm:spPr/>
      <dgm:t>
        <a:bodyPr/>
        <a:lstStyle/>
        <a:p>
          <a:endParaRPr lang="zh-CN" altLang="en-US"/>
        </a:p>
      </dgm:t>
    </dgm:pt>
    <dgm:pt modelId="{9475E2E1-3DA6-4427-9D8D-7444BBF5076F}">
      <dgm:prSet phldrT="[文本]" custT="1"/>
      <dgm:spPr/>
      <dgm:t>
        <a:bodyPr/>
        <a:lstStyle/>
        <a:p>
          <a:r>
            <a:rPr lang="zh-CN" altLang="en-US" sz="1400" b="0" i="0" dirty="0" smtClean="0">
              <a:latin typeface="宋体" panose="02010600030101010101" pitchFamily="2" charset="-122"/>
              <a:ea typeface="宋体" panose="02010600030101010101" pitchFamily="2" charset="-122"/>
            </a:rPr>
            <a:t>名称从“随机红包”改成 “拼手气红包”，改掉先写祝福语再抢红包的流程</a:t>
          </a:r>
          <a:endParaRPr lang="zh-CN" altLang="en-US" sz="1400" dirty="0">
            <a:latin typeface="宋体" panose="02010600030101010101" pitchFamily="2" charset="-122"/>
            <a:ea typeface="宋体" panose="02010600030101010101" pitchFamily="2" charset="-122"/>
          </a:endParaRPr>
        </a:p>
      </dgm:t>
    </dgm:pt>
    <dgm:pt modelId="{434B1960-DB5B-4E72-8952-6D0C651A1CEF}" type="parTrans" cxnId="{1561848B-8DC6-4A14-A00D-26E513FDFC19}">
      <dgm:prSet/>
      <dgm:spPr/>
      <dgm:t>
        <a:bodyPr/>
        <a:lstStyle/>
        <a:p>
          <a:endParaRPr lang="zh-CN" altLang="en-US"/>
        </a:p>
      </dgm:t>
    </dgm:pt>
    <dgm:pt modelId="{1E2C6349-AD00-4D09-91AB-9F0AA2FCF13F}" type="sibTrans" cxnId="{1561848B-8DC6-4A14-A00D-26E513FDFC19}">
      <dgm:prSet/>
      <dgm:spPr/>
      <dgm:t>
        <a:bodyPr/>
        <a:lstStyle/>
        <a:p>
          <a:endParaRPr lang="zh-CN" altLang="en-US"/>
        </a:p>
      </dgm:t>
    </dgm:pt>
    <dgm:pt modelId="{EF275890-363E-472A-B77E-606B11BE85ED}">
      <dgm:prSet custT="1"/>
      <dgm:spPr/>
      <dgm:t>
        <a:bodyPr/>
        <a:lstStyle/>
        <a:p>
          <a:r>
            <a:rPr lang="en-US" altLang="zh-CN" sz="800" b="1" dirty="0" smtClean="0">
              <a:latin typeface="宋体" panose="02010600030101010101" pitchFamily="2" charset="-122"/>
              <a:ea typeface="宋体" panose="02010600030101010101" pitchFamily="2" charset="-122"/>
            </a:rPr>
            <a:t>2014</a:t>
          </a:r>
          <a:r>
            <a:rPr lang="zh-CN" altLang="en-US" sz="800" b="1" dirty="0" smtClean="0">
              <a:latin typeface="宋体" panose="02010600030101010101" pitchFamily="2" charset="-122"/>
              <a:ea typeface="宋体" panose="02010600030101010101" pitchFamily="2" charset="-122"/>
            </a:rPr>
            <a:t>年</a:t>
          </a:r>
          <a:r>
            <a:rPr lang="en-US" altLang="zh-CN" sz="800" b="1" dirty="0" smtClean="0">
              <a:latin typeface="宋体" panose="02010600030101010101" pitchFamily="2" charset="-122"/>
              <a:ea typeface="宋体" panose="02010600030101010101" pitchFamily="2" charset="-122"/>
            </a:rPr>
            <a:t>1</a:t>
          </a:r>
          <a:r>
            <a:rPr lang="zh-CN" altLang="en-US" sz="800" b="1" dirty="0" smtClean="0">
              <a:latin typeface="宋体" panose="02010600030101010101" pitchFamily="2" charset="-122"/>
              <a:ea typeface="宋体" panose="02010600030101010101" pitchFamily="2" charset="-122"/>
            </a:rPr>
            <a:t>月</a:t>
          </a:r>
          <a:r>
            <a:rPr lang="en-US" altLang="zh-CN" sz="800" b="1" dirty="0" smtClean="0">
              <a:latin typeface="宋体" panose="02010600030101010101" pitchFamily="2" charset="-122"/>
              <a:ea typeface="宋体" panose="02010600030101010101" pitchFamily="2" charset="-122"/>
            </a:rPr>
            <a:t>26</a:t>
          </a:r>
          <a:r>
            <a:rPr lang="zh-CN" altLang="en-US" sz="800" b="1" dirty="0" smtClean="0">
              <a:latin typeface="宋体" panose="02010600030101010101" pitchFamily="2" charset="-122"/>
              <a:ea typeface="宋体" panose="02010600030101010101" pitchFamily="2" charset="-122"/>
            </a:rPr>
            <a:t>日</a:t>
          </a:r>
          <a:endParaRPr lang="zh-CN" altLang="en-US" sz="800" b="1" dirty="0">
            <a:latin typeface="宋体" panose="02010600030101010101" pitchFamily="2" charset="-122"/>
            <a:ea typeface="宋体" panose="02010600030101010101" pitchFamily="2" charset="-122"/>
          </a:endParaRPr>
        </a:p>
      </dgm:t>
    </dgm:pt>
    <dgm:pt modelId="{905B20C9-24E5-4E1C-A9E4-A6D676E1C88E}" type="parTrans" cxnId="{FEAE12A3-AD95-4C65-9982-F2A67FA339E1}">
      <dgm:prSet/>
      <dgm:spPr/>
      <dgm:t>
        <a:bodyPr/>
        <a:lstStyle/>
        <a:p>
          <a:endParaRPr lang="zh-CN" altLang="en-US"/>
        </a:p>
      </dgm:t>
    </dgm:pt>
    <dgm:pt modelId="{930DE436-5465-4D0C-842C-6F032CFF799C}" type="sibTrans" cxnId="{FEAE12A3-AD95-4C65-9982-F2A67FA339E1}">
      <dgm:prSet/>
      <dgm:spPr/>
      <dgm:t>
        <a:bodyPr/>
        <a:lstStyle/>
        <a:p>
          <a:endParaRPr lang="zh-CN" altLang="en-US"/>
        </a:p>
      </dgm:t>
    </dgm:pt>
    <dgm:pt modelId="{0A025B30-3A7A-453D-8543-4EB1AE4A40B8}">
      <dgm:prSet custT="1"/>
      <dgm:spPr/>
      <dgm:t>
        <a:bodyPr/>
        <a:lstStyle/>
        <a:p>
          <a:r>
            <a:rPr lang="en-US" altLang="zh-CN" sz="800" b="1" dirty="0" smtClean="0">
              <a:latin typeface="宋体" panose="02010600030101010101" pitchFamily="2" charset="-122"/>
              <a:ea typeface="宋体" panose="02010600030101010101" pitchFamily="2" charset="-122"/>
            </a:rPr>
            <a:t>2014</a:t>
          </a:r>
          <a:r>
            <a:rPr lang="zh-CN" altLang="en-US" sz="800" b="1" dirty="0" smtClean="0">
              <a:latin typeface="宋体" panose="02010600030101010101" pitchFamily="2" charset="-122"/>
              <a:ea typeface="宋体" panose="02010600030101010101" pitchFamily="2" charset="-122"/>
            </a:rPr>
            <a:t>年</a:t>
          </a:r>
          <a:r>
            <a:rPr lang="en-US" altLang="zh-CN" sz="800" b="1" dirty="0" smtClean="0">
              <a:latin typeface="宋体" panose="02010600030101010101" pitchFamily="2" charset="-122"/>
              <a:ea typeface="宋体" panose="02010600030101010101" pitchFamily="2" charset="-122"/>
            </a:rPr>
            <a:t>1</a:t>
          </a:r>
          <a:r>
            <a:rPr lang="zh-CN" altLang="en-US" sz="800" b="1" dirty="0" smtClean="0">
              <a:latin typeface="宋体" panose="02010600030101010101" pitchFamily="2" charset="-122"/>
              <a:ea typeface="宋体" panose="02010600030101010101" pitchFamily="2" charset="-122"/>
            </a:rPr>
            <a:t>月</a:t>
          </a:r>
          <a:r>
            <a:rPr lang="en-US" altLang="zh-CN" sz="800" b="1" dirty="0" smtClean="0">
              <a:latin typeface="宋体" panose="02010600030101010101" pitchFamily="2" charset="-122"/>
              <a:ea typeface="宋体" panose="02010600030101010101" pitchFamily="2" charset="-122"/>
            </a:rPr>
            <a:t>24</a:t>
          </a:r>
          <a:r>
            <a:rPr lang="zh-CN" altLang="en-US" sz="800" b="1" dirty="0" smtClean="0">
              <a:latin typeface="宋体" panose="02010600030101010101" pitchFamily="2" charset="-122"/>
              <a:ea typeface="宋体" panose="02010600030101010101" pitchFamily="2" charset="-122"/>
            </a:rPr>
            <a:t>日</a:t>
          </a:r>
          <a:endParaRPr lang="zh-CN" altLang="en-US" sz="800" b="1" dirty="0">
            <a:latin typeface="宋体" panose="02010600030101010101" pitchFamily="2" charset="-122"/>
            <a:ea typeface="宋体" panose="02010600030101010101" pitchFamily="2" charset="-122"/>
          </a:endParaRPr>
        </a:p>
      </dgm:t>
    </dgm:pt>
    <dgm:pt modelId="{BC1D2837-E1AF-42D9-8B63-240A8E8EAB12}" type="parTrans" cxnId="{9340E06A-C16F-4D86-B5EE-B5736E07889E}">
      <dgm:prSet/>
      <dgm:spPr/>
      <dgm:t>
        <a:bodyPr/>
        <a:lstStyle/>
        <a:p>
          <a:endParaRPr lang="zh-CN" altLang="en-US"/>
        </a:p>
      </dgm:t>
    </dgm:pt>
    <dgm:pt modelId="{A94CE0CC-8CF7-403E-871B-727C8DEFCB0B}" type="sibTrans" cxnId="{9340E06A-C16F-4D86-B5EE-B5736E07889E}">
      <dgm:prSet/>
      <dgm:spPr/>
      <dgm:t>
        <a:bodyPr/>
        <a:lstStyle/>
        <a:p>
          <a:endParaRPr lang="zh-CN" altLang="en-US"/>
        </a:p>
      </dgm:t>
    </dgm:pt>
    <dgm:pt modelId="{A6AE6E3F-DE9F-4636-BF15-B59D9080AF0F}">
      <dgm:prSet custT="1"/>
      <dgm:spPr/>
      <dgm:t>
        <a:bodyPr/>
        <a:lstStyle/>
        <a:p>
          <a:r>
            <a:rPr lang="zh-CN" altLang="en-US" sz="1400" b="0" i="0" dirty="0" smtClean="0">
              <a:latin typeface="宋体" panose="02010600030101010101" pitchFamily="2" charset="-122"/>
              <a:ea typeface="宋体" panose="02010600030101010101" pitchFamily="2" charset="-122"/>
            </a:rPr>
            <a:t>“微信红包”的病毒扩散让团队始料未及，急忙给微信红包系统扩容（</a:t>
          </a:r>
          <a:r>
            <a:rPr lang="en-US" altLang="zh-CN" sz="1400" b="0" i="0" dirty="0" smtClean="0">
              <a:latin typeface="宋体" panose="02010600030101010101" pitchFamily="2" charset="-122"/>
              <a:ea typeface="宋体" panose="02010600030101010101" pitchFamily="2" charset="-122"/>
            </a:rPr>
            <a:t>100</a:t>
          </a:r>
          <a:r>
            <a:rPr lang="zh-CN" altLang="en-US" sz="1400" b="0" i="0" dirty="0" smtClean="0">
              <a:latin typeface="宋体" panose="02010600030101010101" pitchFamily="2" charset="-122"/>
              <a:ea typeface="宋体" panose="02010600030101010101" pitchFamily="2" charset="-122"/>
            </a:rPr>
            <a:t>台服务器）</a:t>
          </a:r>
          <a:endParaRPr lang="zh-CN" altLang="en-US" sz="1400" dirty="0">
            <a:latin typeface="宋体" panose="02010600030101010101" pitchFamily="2" charset="-122"/>
            <a:ea typeface="宋体" panose="02010600030101010101" pitchFamily="2" charset="-122"/>
          </a:endParaRPr>
        </a:p>
      </dgm:t>
    </dgm:pt>
    <dgm:pt modelId="{2BC401C1-A0DB-4D28-B1B0-396BC2EFAB9A}" type="parTrans" cxnId="{B65270D8-63CF-4345-BE51-07B695A59209}">
      <dgm:prSet/>
      <dgm:spPr/>
      <dgm:t>
        <a:bodyPr/>
        <a:lstStyle/>
        <a:p>
          <a:endParaRPr lang="zh-CN" altLang="en-US"/>
        </a:p>
      </dgm:t>
    </dgm:pt>
    <dgm:pt modelId="{C594C76C-E939-45C6-BEAA-0C7EFB4E71C8}" type="sibTrans" cxnId="{B65270D8-63CF-4345-BE51-07B695A59209}">
      <dgm:prSet/>
      <dgm:spPr/>
      <dgm:t>
        <a:bodyPr/>
        <a:lstStyle/>
        <a:p>
          <a:endParaRPr lang="zh-CN" altLang="en-US"/>
        </a:p>
      </dgm:t>
    </dgm:pt>
    <dgm:pt modelId="{44E8B981-4844-47ED-8D93-8F87AE5FFC80}">
      <dgm:prSet phldrT="[文本]" custT="1"/>
      <dgm:spPr/>
      <dgm:t>
        <a:bodyPr/>
        <a:lstStyle/>
        <a:p>
          <a:r>
            <a:rPr lang="zh-CN" altLang="en-US" sz="1400" b="0" i="0" dirty="0" smtClean="0">
              <a:latin typeface="宋体" panose="02010600030101010101" pitchFamily="2" charset="-122"/>
              <a:ea typeface="宋体" panose="02010600030101010101" pitchFamily="2" charset="-122"/>
            </a:rPr>
            <a:t>微信红包团队的</a:t>
          </a:r>
          <a:r>
            <a:rPr lang="en-US" altLang="zh-CN" sz="1400" b="0" i="0" dirty="0" smtClean="0">
              <a:latin typeface="宋体" panose="02010600030101010101" pitchFamily="2" charset="-122"/>
              <a:ea typeface="宋体" panose="02010600030101010101" pitchFamily="2" charset="-122"/>
            </a:rPr>
            <a:t>22</a:t>
          </a:r>
          <a:r>
            <a:rPr lang="zh-CN" altLang="en-US" sz="1400" b="0" i="0" dirty="0" smtClean="0">
              <a:latin typeface="宋体" panose="02010600030101010101" pitchFamily="2" charset="-122"/>
              <a:ea typeface="宋体" panose="02010600030101010101" pitchFamily="2" charset="-122"/>
            </a:rPr>
            <a:t>个成员在深圳腾讯大厦</a:t>
          </a:r>
          <a:r>
            <a:rPr lang="en-US" altLang="zh-CN" sz="1400" b="0" i="0" dirty="0" smtClean="0">
              <a:latin typeface="宋体" panose="02010600030101010101" pitchFamily="2" charset="-122"/>
              <a:ea typeface="宋体" panose="02010600030101010101" pitchFamily="2" charset="-122"/>
            </a:rPr>
            <a:t>9</a:t>
          </a:r>
          <a:r>
            <a:rPr lang="zh-CN" altLang="en-US" sz="1400" b="0" i="0" dirty="0" smtClean="0">
              <a:latin typeface="宋体" panose="02010600030101010101" pitchFamily="2" charset="-122"/>
              <a:ea typeface="宋体" panose="02010600030101010101" pitchFamily="2" charset="-122"/>
            </a:rPr>
            <a:t>层和</a:t>
          </a:r>
          <a:r>
            <a:rPr lang="en-US" altLang="zh-CN" sz="1400" b="0" i="0" dirty="0" smtClean="0">
              <a:latin typeface="宋体" panose="02010600030101010101" pitchFamily="2" charset="-122"/>
              <a:ea typeface="宋体" panose="02010600030101010101" pitchFamily="2" charset="-122"/>
            </a:rPr>
            <a:t>10</a:t>
          </a:r>
          <a:r>
            <a:rPr lang="zh-CN" altLang="en-US" sz="1400" b="0" i="0" dirty="0" smtClean="0">
              <a:latin typeface="宋体" panose="02010600030101010101" pitchFamily="2" charset="-122"/>
              <a:ea typeface="宋体" panose="02010600030101010101" pitchFamily="2" charset="-122"/>
            </a:rPr>
            <a:t>层的</a:t>
          </a:r>
          <a:r>
            <a:rPr lang="zh-CN" altLang="en-US" sz="1400" b="0" i="0" u="none" dirty="0" smtClean="0">
              <a:latin typeface="宋体" panose="02010600030101010101" pitchFamily="2" charset="-122"/>
              <a:ea typeface="宋体" panose="02010600030101010101" pitchFamily="2" charset="-122"/>
            </a:rPr>
            <a:t>办公</a:t>
          </a:r>
          <a:r>
            <a:rPr lang="zh-CN" altLang="en-US" sz="1400" b="0" i="0" dirty="0" smtClean="0">
              <a:latin typeface="宋体" panose="02010600030101010101" pitchFamily="2" charset="-122"/>
              <a:ea typeface="宋体" panose="02010600030101010101" pitchFamily="2" charset="-122"/>
            </a:rPr>
            <a:t>室度过了整个除夕夜</a:t>
          </a:r>
          <a:endParaRPr lang="zh-CN" altLang="en-US" sz="1400" dirty="0">
            <a:latin typeface="宋体" panose="02010600030101010101" pitchFamily="2" charset="-122"/>
            <a:ea typeface="宋体" panose="02010600030101010101" pitchFamily="2" charset="-122"/>
          </a:endParaRPr>
        </a:p>
      </dgm:t>
    </dgm:pt>
    <dgm:pt modelId="{9426E4B1-29D6-4EFF-8FBC-34FC63E490C5}" type="parTrans" cxnId="{585AF98D-D7B6-4B8C-B280-34927BFE11ED}">
      <dgm:prSet/>
      <dgm:spPr/>
      <dgm:t>
        <a:bodyPr/>
        <a:lstStyle/>
        <a:p>
          <a:endParaRPr lang="zh-CN" altLang="en-US"/>
        </a:p>
      </dgm:t>
    </dgm:pt>
    <dgm:pt modelId="{B66FD3A4-9796-4BC6-91B2-9563E897756B}" type="sibTrans" cxnId="{585AF98D-D7B6-4B8C-B280-34927BFE11ED}">
      <dgm:prSet/>
      <dgm:spPr/>
      <dgm:t>
        <a:bodyPr/>
        <a:lstStyle/>
        <a:p>
          <a:endParaRPr lang="zh-CN" altLang="en-US"/>
        </a:p>
      </dgm:t>
    </dgm:pt>
    <dgm:pt modelId="{61A1333E-C3E6-4FCA-8C28-3F594DB09B3B}">
      <dgm:prSet phldrT="[文本]" custT="1"/>
      <dgm:spPr/>
      <dgm:t>
        <a:bodyPr/>
        <a:lstStyle/>
        <a:p>
          <a:r>
            <a:rPr lang="en-US" altLang="zh-CN" sz="800" b="1" dirty="0" smtClean="0">
              <a:latin typeface="宋体" panose="02010600030101010101" pitchFamily="2" charset="-122"/>
              <a:ea typeface="宋体" panose="02010600030101010101" pitchFamily="2" charset="-122"/>
            </a:rPr>
            <a:t>2014</a:t>
          </a:r>
          <a:r>
            <a:rPr lang="zh-CN" altLang="en-US" sz="800" b="1" dirty="0" smtClean="0">
              <a:latin typeface="宋体" panose="02010600030101010101" pitchFamily="2" charset="-122"/>
              <a:ea typeface="宋体" panose="02010600030101010101" pitchFamily="2" charset="-122"/>
            </a:rPr>
            <a:t>年</a:t>
          </a:r>
          <a:r>
            <a:rPr lang="en-US" altLang="zh-CN" sz="800" b="1" dirty="0" smtClean="0">
              <a:latin typeface="宋体" panose="02010600030101010101" pitchFamily="2" charset="-122"/>
              <a:ea typeface="宋体" panose="02010600030101010101" pitchFamily="2" charset="-122"/>
            </a:rPr>
            <a:t>1</a:t>
          </a:r>
          <a:r>
            <a:rPr lang="zh-CN" altLang="en-US" sz="800" b="1" dirty="0" smtClean="0">
              <a:latin typeface="宋体" panose="02010600030101010101" pitchFamily="2" charset="-122"/>
              <a:ea typeface="宋体" panose="02010600030101010101" pitchFamily="2" charset="-122"/>
            </a:rPr>
            <a:t>月</a:t>
          </a:r>
          <a:r>
            <a:rPr lang="en-US" altLang="zh-CN" sz="800" b="1" dirty="0" smtClean="0">
              <a:latin typeface="宋体" panose="02010600030101010101" pitchFamily="2" charset="-122"/>
              <a:ea typeface="宋体" panose="02010600030101010101" pitchFamily="2" charset="-122"/>
            </a:rPr>
            <a:t>30</a:t>
          </a:r>
          <a:r>
            <a:rPr lang="zh-CN" altLang="en-US" sz="800" b="1" dirty="0" smtClean="0">
              <a:latin typeface="宋体" panose="02010600030101010101" pitchFamily="2" charset="-122"/>
              <a:ea typeface="宋体" panose="02010600030101010101" pitchFamily="2" charset="-122"/>
            </a:rPr>
            <a:t>日</a:t>
          </a:r>
          <a:endParaRPr lang="zh-CN" altLang="en-US" sz="800" b="1" dirty="0">
            <a:latin typeface="宋体" panose="02010600030101010101" pitchFamily="2" charset="-122"/>
            <a:ea typeface="宋体" panose="02010600030101010101" pitchFamily="2" charset="-122"/>
          </a:endParaRPr>
        </a:p>
      </dgm:t>
    </dgm:pt>
    <dgm:pt modelId="{52B4B8EE-8B30-47CC-804A-2AB8ED16D9AF}" type="parTrans" cxnId="{2C5B8DE5-1F1D-4B06-AA74-E97E4F1EE07E}">
      <dgm:prSet/>
      <dgm:spPr/>
      <dgm:t>
        <a:bodyPr/>
        <a:lstStyle/>
        <a:p>
          <a:endParaRPr lang="zh-CN" altLang="en-US"/>
        </a:p>
      </dgm:t>
    </dgm:pt>
    <dgm:pt modelId="{0089EBDD-8034-465F-8CB5-0758365C14C7}" type="sibTrans" cxnId="{2C5B8DE5-1F1D-4B06-AA74-E97E4F1EE07E}">
      <dgm:prSet/>
      <dgm:spPr/>
      <dgm:t>
        <a:bodyPr/>
        <a:lstStyle/>
        <a:p>
          <a:endParaRPr lang="zh-CN" altLang="en-US"/>
        </a:p>
      </dgm:t>
    </dgm:pt>
    <dgm:pt modelId="{FB1905DC-97AA-410C-859C-9A77B247FE91}">
      <dgm:prSet phldrT="[文本]" custT="1"/>
      <dgm:spPr/>
      <dgm:t>
        <a:bodyPr/>
        <a:lstStyle/>
        <a:p>
          <a:r>
            <a:rPr lang="en-US" altLang="zh-CN" sz="800" b="1" dirty="0" smtClean="0">
              <a:latin typeface="宋体" panose="02010600030101010101" pitchFamily="2" charset="-122"/>
              <a:ea typeface="宋体" panose="02010600030101010101" pitchFamily="2" charset="-122"/>
            </a:rPr>
            <a:t>2014</a:t>
          </a:r>
          <a:r>
            <a:rPr lang="zh-CN" altLang="en-US" sz="800" b="1" dirty="0" smtClean="0">
              <a:latin typeface="宋体" panose="02010600030101010101" pitchFamily="2" charset="-122"/>
              <a:ea typeface="宋体" panose="02010600030101010101" pitchFamily="2" charset="-122"/>
            </a:rPr>
            <a:t>年</a:t>
          </a:r>
          <a:r>
            <a:rPr lang="en-US" altLang="zh-CN" sz="800" b="1" dirty="0" smtClean="0">
              <a:latin typeface="宋体" panose="02010600030101010101" pitchFamily="2" charset="-122"/>
              <a:ea typeface="宋体" panose="02010600030101010101" pitchFamily="2" charset="-122"/>
            </a:rPr>
            <a:t>1</a:t>
          </a:r>
          <a:r>
            <a:rPr lang="zh-CN" altLang="en-US" sz="800" b="1" dirty="0" smtClean="0">
              <a:latin typeface="宋体" panose="02010600030101010101" pitchFamily="2" charset="-122"/>
              <a:ea typeface="宋体" panose="02010600030101010101" pitchFamily="2" charset="-122"/>
            </a:rPr>
            <a:t>月</a:t>
          </a:r>
          <a:r>
            <a:rPr lang="en-US" altLang="zh-CN" sz="800" b="1" dirty="0" smtClean="0">
              <a:latin typeface="宋体" panose="02010600030101010101" pitchFamily="2" charset="-122"/>
              <a:ea typeface="宋体" panose="02010600030101010101" pitchFamily="2" charset="-122"/>
            </a:rPr>
            <a:t>28</a:t>
          </a:r>
          <a:r>
            <a:rPr lang="zh-CN" altLang="en-US" sz="800" b="1" dirty="0" smtClean="0">
              <a:latin typeface="宋体" panose="02010600030101010101" pitchFamily="2" charset="-122"/>
              <a:ea typeface="宋体" panose="02010600030101010101" pitchFamily="2" charset="-122"/>
            </a:rPr>
            <a:t>日</a:t>
          </a:r>
          <a:endParaRPr lang="zh-CN" altLang="en-US" sz="800" b="1" dirty="0">
            <a:latin typeface="宋体" panose="02010600030101010101" pitchFamily="2" charset="-122"/>
            <a:ea typeface="宋体" panose="02010600030101010101" pitchFamily="2" charset="-122"/>
          </a:endParaRPr>
        </a:p>
      </dgm:t>
    </dgm:pt>
    <dgm:pt modelId="{A3490BAB-3BB4-4F9A-B34F-6DD3189FF96E}" type="sibTrans" cxnId="{EC71ACEB-FE1B-45CA-AC79-3E8F4B24E6E2}">
      <dgm:prSet/>
      <dgm:spPr/>
      <dgm:t>
        <a:bodyPr/>
        <a:lstStyle/>
        <a:p>
          <a:endParaRPr lang="zh-CN" altLang="en-US"/>
        </a:p>
      </dgm:t>
    </dgm:pt>
    <dgm:pt modelId="{D91DE189-C234-4C2A-AAD7-A471F0CD73B1}" type="parTrans" cxnId="{EC71ACEB-FE1B-45CA-AC79-3E8F4B24E6E2}">
      <dgm:prSet/>
      <dgm:spPr/>
      <dgm:t>
        <a:bodyPr/>
        <a:lstStyle/>
        <a:p>
          <a:endParaRPr lang="zh-CN" altLang="en-US"/>
        </a:p>
      </dgm:t>
    </dgm:pt>
    <dgm:pt modelId="{4BF68C8B-51E1-4285-824C-F5585130B335}">
      <dgm:prSet phldrT="[文本]" custT="1"/>
      <dgm:spPr/>
      <dgm:t>
        <a:bodyPr/>
        <a:lstStyle/>
        <a:p>
          <a:r>
            <a:rPr lang="zh-CN" altLang="en-US" sz="1400" b="0" i="0" dirty="0" smtClean="0">
              <a:latin typeface="宋体" panose="02010600030101010101" pitchFamily="2" charset="-122"/>
              <a:ea typeface="宋体" panose="02010600030101010101" pitchFamily="2" charset="-122"/>
            </a:rPr>
            <a:t>“新年红包”图标出现在 “我的银行卡”界面中，</a:t>
          </a:r>
          <a:r>
            <a:rPr lang="en-US" altLang="zh-CN" sz="1400" b="0" i="0" dirty="0" smtClean="0">
              <a:latin typeface="宋体" panose="02010600030101010101" pitchFamily="2" charset="-122"/>
              <a:ea typeface="宋体" panose="02010600030101010101" pitchFamily="2" charset="-122"/>
            </a:rPr>
            <a:t>6</a:t>
          </a:r>
          <a:r>
            <a:rPr lang="zh-CN" altLang="en-US" sz="1400" b="0" i="0" dirty="0" smtClean="0">
              <a:latin typeface="宋体" panose="02010600030101010101" pitchFamily="2" charset="-122"/>
              <a:ea typeface="宋体" panose="02010600030101010101" pitchFamily="2" charset="-122"/>
            </a:rPr>
            <a:t>亿多用户可以直接进入微信红包页面发红包</a:t>
          </a:r>
          <a:endParaRPr lang="zh-CN" altLang="en-US" sz="1400" dirty="0">
            <a:latin typeface="宋体" panose="02010600030101010101" pitchFamily="2" charset="-122"/>
            <a:ea typeface="宋体" panose="02010600030101010101" pitchFamily="2" charset="-122"/>
          </a:endParaRPr>
        </a:p>
      </dgm:t>
    </dgm:pt>
    <dgm:pt modelId="{0725E203-CEE9-4DE7-9C8E-A89FDFCFFD08}" type="parTrans" cxnId="{9963E074-FA04-44AC-8761-EED4ED4663CD}">
      <dgm:prSet/>
      <dgm:spPr/>
      <dgm:t>
        <a:bodyPr/>
        <a:lstStyle/>
        <a:p>
          <a:endParaRPr lang="zh-CN" altLang="en-US"/>
        </a:p>
      </dgm:t>
    </dgm:pt>
    <dgm:pt modelId="{B09363FE-33A1-42C4-BAFC-DD0710DB0C82}" type="sibTrans" cxnId="{9963E074-FA04-44AC-8761-EED4ED4663CD}">
      <dgm:prSet/>
      <dgm:spPr/>
      <dgm:t>
        <a:bodyPr/>
        <a:lstStyle/>
        <a:p>
          <a:endParaRPr lang="zh-CN" altLang="en-US"/>
        </a:p>
      </dgm:t>
    </dgm:pt>
    <dgm:pt modelId="{C8653F37-2E7A-47C2-8665-2DCFDFFEF373}">
      <dgm:prSet phldrT="[文本]"/>
      <dgm:spPr/>
      <dgm:t>
        <a:bodyPr/>
        <a:lstStyle/>
        <a:p>
          <a:endParaRPr lang="zh-CN" altLang="en-US" dirty="0"/>
        </a:p>
      </dgm:t>
    </dgm:pt>
    <dgm:pt modelId="{C43BA45A-7845-49D4-A165-587C1D08903B}" type="sibTrans" cxnId="{1A14A28C-B98B-464B-9930-017D190CF2D1}">
      <dgm:prSet/>
      <dgm:spPr/>
      <dgm:t>
        <a:bodyPr/>
        <a:lstStyle/>
        <a:p>
          <a:endParaRPr lang="zh-CN" altLang="en-US"/>
        </a:p>
      </dgm:t>
    </dgm:pt>
    <dgm:pt modelId="{A40DF678-6796-41D8-A75A-9B70654FF6F6}" type="parTrans" cxnId="{1A14A28C-B98B-464B-9930-017D190CF2D1}">
      <dgm:prSet/>
      <dgm:spPr/>
      <dgm:t>
        <a:bodyPr/>
        <a:lstStyle/>
        <a:p>
          <a:endParaRPr lang="zh-CN" altLang="en-US"/>
        </a:p>
      </dgm:t>
    </dgm:pt>
    <dgm:pt modelId="{C5F2BA09-B894-4F6C-A511-9E20413C0811}" type="pres">
      <dgm:prSet presAssocID="{4D67715E-892E-493A-B2E7-745697A750BF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677C0F36-B985-4D93-9537-B454565E2D15}" type="pres">
      <dgm:prSet presAssocID="{4C309972-04AD-4CFA-873B-0B6FA2CC36ED}" presName="composite" presStyleCnt="0"/>
      <dgm:spPr/>
    </dgm:pt>
    <dgm:pt modelId="{B8C2513C-7686-4D7F-A471-52C30DDE7C0A}" type="pres">
      <dgm:prSet presAssocID="{4C309972-04AD-4CFA-873B-0B6FA2CC36ED}" presName="parentText" presStyleLbl="alignNode1" presStyleIdx="0" presStyleCnt="9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D5B63AA-5F24-4B9B-90F2-6002E9F10759}" type="pres">
      <dgm:prSet presAssocID="{4C309972-04AD-4CFA-873B-0B6FA2CC36ED}" presName="descendantText" presStyleLbl="alignAcc1" presStyleIdx="0" presStyleCnt="9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41F6A2A-6422-47B7-BEB5-0E2BEEADA131}" type="pres">
      <dgm:prSet presAssocID="{235370E0-D55C-40DA-A6F3-815DDE232210}" presName="sp" presStyleCnt="0"/>
      <dgm:spPr/>
    </dgm:pt>
    <dgm:pt modelId="{6D408212-A66D-4AA1-8312-A9C06CD98B92}" type="pres">
      <dgm:prSet presAssocID="{C8653F37-2E7A-47C2-8665-2DCFDFFEF373}" presName="composite" presStyleCnt="0"/>
      <dgm:spPr/>
    </dgm:pt>
    <dgm:pt modelId="{82C068E7-E3BB-4BAB-A6C3-41166833F14B}" type="pres">
      <dgm:prSet presAssocID="{C8653F37-2E7A-47C2-8665-2DCFDFFEF373}" presName="parentText" presStyleLbl="alignNode1" presStyleIdx="1" presStyleCnt="9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F107CAB-3CCC-449C-8FCF-F5920790D665}" type="pres">
      <dgm:prSet presAssocID="{C8653F37-2E7A-47C2-8665-2DCFDFFEF373}" presName="descendantText" presStyleLbl="alignAcc1" presStyleIdx="1" presStyleCnt="9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07DE972-7BC1-4587-8CB0-4D55437B7810}" type="pres">
      <dgm:prSet presAssocID="{C43BA45A-7845-49D4-A165-587C1D08903B}" presName="sp" presStyleCnt="0"/>
      <dgm:spPr/>
    </dgm:pt>
    <dgm:pt modelId="{07CB9670-B2AF-49B7-A444-E43883C4FB88}" type="pres">
      <dgm:prSet presAssocID="{6CF20D96-8EDE-4FBE-A63C-C5C5B7DFDA74}" presName="composite" presStyleCnt="0"/>
      <dgm:spPr/>
    </dgm:pt>
    <dgm:pt modelId="{CE5E0C64-55A9-432E-9E1E-33830745AAED}" type="pres">
      <dgm:prSet presAssocID="{6CF20D96-8EDE-4FBE-A63C-C5C5B7DFDA74}" presName="parentText" presStyleLbl="alignNode1" presStyleIdx="2" presStyleCnt="9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245621A-EBEA-4ABC-8A13-108F8234AD77}" type="pres">
      <dgm:prSet presAssocID="{6CF20D96-8EDE-4FBE-A63C-C5C5B7DFDA74}" presName="descendantText" presStyleLbl="alignAcc1" presStyleIdx="2" presStyleCnt="9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8172D3A-B957-41BF-8578-FE37CBDE5278}" type="pres">
      <dgm:prSet presAssocID="{F12B68DD-8887-4996-90FB-3356FA107DEB}" presName="sp" presStyleCnt="0"/>
      <dgm:spPr/>
    </dgm:pt>
    <dgm:pt modelId="{6BEFFF55-D15E-47E7-9DD7-138AAC2F22A3}" type="pres">
      <dgm:prSet presAssocID="{B9FD52B4-6AC5-4582-9935-823F215A1EB9}" presName="composite" presStyleCnt="0"/>
      <dgm:spPr/>
    </dgm:pt>
    <dgm:pt modelId="{09F0081A-D638-4382-9B9F-B0C7D6E383F8}" type="pres">
      <dgm:prSet presAssocID="{B9FD52B4-6AC5-4582-9935-823F215A1EB9}" presName="parentText" presStyleLbl="alignNode1" presStyleIdx="3" presStyleCnt="9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B8843A9-CE21-4D96-BD58-5252C26AA6BA}" type="pres">
      <dgm:prSet presAssocID="{B9FD52B4-6AC5-4582-9935-823F215A1EB9}" presName="descendantText" presStyleLbl="alignAcc1" presStyleIdx="3" presStyleCnt="9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19FE35C-580D-4EDF-82D3-6144ADF349CF}" type="pres">
      <dgm:prSet presAssocID="{227DC45C-C391-46C7-8369-A41B60407651}" presName="sp" presStyleCnt="0"/>
      <dgm:spPr/>
    </dgm:pt>
    <dgm:pt modelId="{3FCE9C8A-10F7-4CA8-822A-B92DBD45C991}" type="pres">
      <dgm:prSet presAssocID="{23D902CD-3D86-41A9-A853-706EC562FB65}" presName="composite" presStyleCnt="0"/>
      <dgm:spPr/>
    </dgm:pt>
    <dgm:pt modelId="{A7E15064-4E26-426D-AE9F-437B9FA6E355}" type="pres">
      <dgm:prSet presAssocID="{23D902CD-3D86-41A9-A853-706EC562FB65}" presName="parentText" presStyleLbl="alignNode1" presStyleIdx="4" presStyleCnt="9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2C50277-3B98-47D4-B68B-969276B700D6}" type="pres">
      <dgm:prSet presAssocID="{23D902CD-3D86-41A9-A853-706EC562FB65}" presName="descendantText" presStyleLbl="alignAcc1" presStyleIdx="4" presStyleCnt="9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9478F8B-D01D-459C-BCFF-88B8C7EB1C11}" type="pres">
      <dgm:prSet presAssocID="{964060DB-677C-4712-9BA2-68E7706505C8}" presName="sp" presStyleCnt="0"/>
      <dgm:spPr/>
    </dgm:pt>
    <dgm:pt modelId="{83DD21F3-908C-43E1-BF4F-B9285115FAC0}" type="pres">
      <dgm:prSet presAssocID="{0A025B30-3A7A-453D-8543-4EB1AE4A40B8}" presName="composite" presStyleCnt="0"/>
      <dgm:spPr/>
    </dgm:pt>
    <dgm:pt modelId="{D04BDCA6-9511-4B1F-9773-F2C5DB9C32F4}" type="pres">
      <dgm:prSet presAssocID="{0A025B30-3A7A-453D-8543-4EB1AE4A40B8}" presName="parentText" presStyleLbl="alignNode1" presStyleIdx="5" presStyleCnt="9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F3BD1BF-2DE3-4ED5-9F04-A16F56D440D0}" type="pres">
      <dgm:prSet presAssocID="{0A025B30-3A7A-453D-8543-4EB1AE4A40B8}" presName="descendantText" presStyleLbl="alignAcc1" presStyleIdx="5" presStyleCnt="9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1CE3A7D-5457-44D2-8BA0-45D7E8C9AB4A}" type="pres">
      <dgm:prSet presAssocID="{A94CE0CC-8CF7-403E-871B-727C8DEFCB0B}" presName="sp" presStyleCnt="0"/>
      <dgm:spPr/>
    </dgm:pt>
    <dgm:pt modelId="{CEA690AC-6015-4BA6-9CF5-C74565D95898}" type="pres">
      <dgm:prSet presAssocID="{EF275890-363E-472A-B77E-606B11BE85ED}" presName="composite" presStyleCnt="0"/>
      <dgm:spPr/>
    </dgm:pt>
    <dgm:pt modelId="{D8FB9DBE-DC5C-453B-83BD-DACBECDDE00D}" type="pres">
      <dgm:prSet presAssocID="{EF275890-363E-472A-B77E-606B11BE85ED}" presName="parentText" presStyleLbl="alignNode1" presStyleIdx="6" presStyleCnt="9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BFF447F-C67B-4BB9-9793-CCFA55F18631}" type="pres">
      <dgm:prSet presAssocID="{EF275890-363E-472A-B77E-606B11BE85ED}" presName="descendantText" presStyleLbl="alignAcc1" presStyleIdx="6" presStyleCnt="9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1C2C621-0699-40A4-9170-E1E8D261C908}" type="pres">
      <dgm:prSet presAssocID="{930DE436-5465-4D0C-842C-6F032CFF799C}" presName="sp" presStyleCnt="0"/>
      <dgm:spPr/>
    </dgm:pt>
    <dgm:pt modelId="{66E1CE8E-68A9-40DB-BA7B-B7630A9055B8}" type="pres">
      <dgm:prSet presAssocID="{FB1905DC-97AA-410C-859C-9A77B247FE91}" presName="composite" presStyleCnt="0"/>
      <dgm:spPr/>
    </dgm:pt>
    <dgm:pt modelId="{872D5A58-195C-4E0D-A970-B1D0B83125C9}" type="pres">
      <dgm:prSet presAssocID="{FB1905DC-97AA-410C-859C-9A77B247FE91}" presName="parentText" presStyleLbl="alignNode1" presStyleIdx="7" presStyleCnt="9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11E0568-7ACA-4FA6-8262-A8C1B8DE989C}" type="pres">
      <dgm:prSet presAssocID="{FB1905DC-97AA-410C-859C-9A77B247FE91}" presName="descendantText" presStyleLbl="alignAcc1" presStyleIdx="7" presStyleCnt="9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CBBA95D-A99C-40FF-83BC-6A80902A429F}" type="pres">
      <dgm:prSet presAssocID="{A3490BAB-3BB4-4F9A-B34F-6DD3189FF96E}" presName="sp" presStyleCnt="0"/>
      <dgm:spPr/>
    </dgm:pt>
    <dgm:pt modelId="{970FD972-8EEC-47A1-8A44-DA6CB769AC24}" type="pres">
      <dgm:prSet presAssocID="{61A1333E-C3E6-4FCA-8C28-3F594DB09B3B}" presName="composite" presStyleCnt="0"/>
      <dgm:spPr/>
    </dgm:pt>
    <dgm:pt modelId="{6BD690F5-1704-46DA-9B35-AE8D0E408BA3}" type="pres">
      <dgm:prSet presAssocID="{61A1333E-C3E6-4FCA-8C28-3F594DB09B3B}" presName="parentText" presStyleLbl="alignNode1" presStyleIdx="8" presStyleCnt="9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13CC1D8-B251-4AEA-8E07-D25163692D78}" type="pres">
      <dgm:prSet presAssocID="{61A1333E-C3E6-4FCA-8C28-3F594DB09B3B}" presName="descendantText" presStyleLbl="alignAcc1" presStyleIdx="8" presStyleCnt="9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70BB96EB-8914-4930-A87C-DD2B48D29F77}" type="presOf" srcId="{FB1905DC-97AA-410C-859C-9A77B247FE91}" destId="{872D5A58-195C-4E0D-A970-B1D0B83125C9}" srcOrd="0" destOrd="0" presId="urn:microsoft.com/office/officeart/2005/8/layout/chevron2"/>
    <dgm:cxn modelId="{333EAF83-2702-4CB7-93A4-9B6D4BAA52AB}" srcId="{4D67715E-892E-493A-B2E7-745697A750BF}" destId="{4C309972-04AD-4CFA-873B-0B6FA2CC36ED}" srcOrd="0" destOrd="0" parTransId="{E124ED19-5016-4A68-B0CB-68D5967422A5}" sibTransId="{235370E0-D55C-40DA-A6F3-815DDE232210}"/>
    <dgm:cxn modelId="{161A6FBD-6F19-44DF-B6B1-D116C67CCB82}" type="presOf" srcId="{C8653F37-2E7A-47C2-8665-2DCFDFFEF373}" destId="{82C068E7-E3BB-4BAB-A6C3-41166833F14B}" srcOrd="0" destOrd="0" presId="urn:microsoft.com/office/officeart/2005/8/layout/chevron2"/>
    <dgm:cxn modelId="{9963E074-FA04-44AC-8761-EED4ED4663CD}" srcId="{FB1905DC-97AA-410C-859C-9A77B247FE91}" destId="{4BF68C8B-51E1-4285-824C-F5585130B335}" srcOrd="0" destOrd="0" parTransId="{0725E203-CEE9-4DE7-9C8E-A89FDFCFFD08}" sibTransId="{B09363FE-33A1-42C4-BAFC-DD0710DB0C82}"/>
    <dgm:cxn modelId="{8EDBD90C-256D-431F-8623-67CFDBDD7222}" type="presOf" srcId="{A6AE6E3F-DE9F-4636-BF15-B59D9080AF0F}" destId="{3F3BD1BF-2DE3-4ED5-9F04-A16F56D440D0}" srcOrd="0" destOrd="0" presId="urn:microsoft.com/office/officeart/2005/8/layout/chevron2"/>
    <dgm:cxn modelId="{A8D1B7B1-38FA-4435-8478-9FA6E070ACE7}" srcId="{4D67715E-892E-493A-B2E7-745697A750BF}" destId="{23D902CD-3D86-41A9-A853-706EC562FB65}" srcOrd="4" destOrd="0" parTransId="{85AF921A-B2DB-4483-9E15-E5564EA0CE67}" sibTransId="{964060DB-677C-4712-9BA2-68E7706505C8}"/>
    <dgm:cxn modelId="{535BC534-AF9A-4D36-A484-3078A384D34F}" type="presOf" srcId="{B9FD52B4-6AC5-4582-9935-823F215A1EB9}" destId="{09F0081A-D638-4382-9B9F-B0C7D6E383F8}" srcOrd="0" destOrd="0" presId="urn:microsoft.com/office/officeart/2005/8/layout/chevron2"/>
    <dgm:cxn modelId="{199C00E1-2813-4A8D-86C2-BA69AB44C114}" type="presOf" srcId="{0C0AB41B-C8C5-47F7-824C-9945E0CC1BFE}" destId="{4B8843A9-CE21-4D96-BD58-5252C26AA6BA}" srcOrd="0" destOrd="0" presId="urn:microsoft.com/office/officeart/2005/8/layout/chevron2"/>
    <dgm:cxn modelId="{3F76AB58-74E3-47CD-8632-D33B30E9AE35}" type="presOf" srcId="{751461B8-AFE9-4A1D-AF80-C496B126F383}" destId="{C2C50277-3B98-47D4-B68B-969276B700D6}" srcOrd="0" destOrd="0" presId="urn:microsoft.com/office/officeart/2005/8/layout/chevron2"/>
    <dgm:cxn modelId="{CCE9FC13-0A3D-4D2E-8A6F-0845A063A66F}" type="presOf" srcId="{6CF20D96-8EDE-4FBE-A63C-C5C5B7DFDA74}" destId="{CE5E0C64-55A9-432E-9E1E-33830745AAED}" srcOrd="0" destOrd="0" presId="urn:microsoft.com/office/officeart/2005/8/layout/chevron2"/>
    <dgm:cxn modelId="{920D6157-2734-445C-81E7-221EB01C2D2F}" type="presOf" srcId="{4C309972-04AD-4CFA-873B-0B6FA2CC36ED}" destId="{B8C2513C-7686-4D7F-A471-52C30DDE7C0A}" srcOrd="0" destOrd="0" presId="urn:microsoft.com/office/officeart/2005/8/layout/chevron2"/>
    <dgm:cxn modelId="{DAC9CF47-17FF-41BB-8011-2169290CB5BD}" type="presOf" srcId="{23D902CD-3D86-41A9-A853-706EC562FB65}" destId="{A7E15064-4E26-426D-AE9F-437B9FA6E355}" srcOrd="0" destOrd="0" presId="urn:microsoft.com/office/officeart/2005/8/layout/chevron2"/>
    <dgm:cxn modelId="{4E624748-0AB9-4107-89F9-4F947BC98BE7}" type="presOf" srcId="{61A1333E-C3E6-4FCA-8C28-3F594DB09B3B}" destId="{6BD690F5-1704-46DA-9B35-AE8D0E408BA3}" srcOrd="0" destOrd="0" presId="urn:microsoft.com/office/officeart/2005/8/layout/chevron2"/>
    <dgm:cxn modelId="{2C676DFA-DC72-4B28-A6FE-838BC732AC04}" srcId="{6CF20D96-8EDE-4FBE-A63C-C5C5B7DFDA74}" destId="{27DABAED-CF67-43C8-9FEC-0D9DC9782984}" srcOrd="0" destOrd="0" parTransId="{B61776A1-59C1-430C-8E44-665B5C82140C}" sibTransId="{591FA7B4-E89E-40E9-A0FF-2CBF4A399396}"/>
    <dgm:cxn modelId="{1A14A28C-B98B-464B-9930-017D190CF2D1}" srcId="{4D67715E-892E-493A-B2E7-745697A750BF}" destId="{C8653F37-2E7A-47C2-8665-2DCFDFFEF373}" srcOrd="1" destOrd="0" parTransId="{A40DF678-6796-41D8-A75A-9B70654FF6F6}" sibTransId="{C43BA45A-7845-49D4-A165-587C1D08903B}"/>
    <dgm:cxn modelId="{E7F369D9-59BC-4955-9CFE-DB18BB1035F7}" srcId="{B9FD52B4-6AC5-4582-9935-823F215A1EB9}" destId="{0C0AB41B-C8C5-47F7-824C-9945E0CC1BFE}" srcOrd="0" destOrd="0" parTransId="{AA2C9CCD-EB9C-4FF8-8E90-8E1E44937470}" sibTransId="{14A5F48A-92CD-43D6-82D8-AB774370E1E1}"/>
    <dgm:cxn modelId="{5576C1F8-F61A-4DDE-A470-31751787041D}" type="presOf" srcId="{ECF3826F-E6E4-4CF1-871C-F3529C81815B}" destId="{8F107CAB-3CCC-449C-8FCF-F5920790D665}" srcOrd="0" destOrd="0" presId="urn:microsoft.com/office/officeart/2005/8/layout/chevron2"/>
    <dgm:cxn modelId="{85E57031-A9D3-4109-866D-F196D7ADE913}" srcId="{4D67715E-892E-493A-B2E7-745697A750BF}" destId="{6CF20D96-8EDE-4FBE-A63C-C5C5B7DFDA74}" srcOrd="2" destOrd="0" parTransId="{E71F12E8-C4DA-413D-A1E3-DCF28CFD6176}" sibTransId="{F12B68DD-8887-4996-90FB-3356FA107DEB}"/>
    <dgm:cxn modelId="{A860C1CD-F802-44AC-AC87-C2FDB509D460}" type="presOf" srcId="{44E8B981-4844-47ED-8D93-8F87AE5FFC80}" destId="{E13CC1D8-B251-4AEA-8E07-D25163692D78}" srcOrd="0" destOrd="0" presId="urn:microsoft.com/office/officeart/2005/8/layout/chevron2"/>
    <dgm:cxn modelId="{CD19A0EA-3B8D-429B-BE79-A984E474E496}" srcId="{23D902CD-3D86-41A9-A853-706EC562FB65}" destId="{751461B8-AFE9-4A1D-AF80-C496B126F383}" srcOrd="0" destOrd="0" parTransId="{96617C49-A0CF-41FE-9C54-C0472C337A3F}" sibTransId="{C17931A7-1326-4379-8D9F-843A16F70DBF}"/>
    <dgm:cxn modelId="{8C0F4825-F03D-431E-A680-B59961AD0D23}" type="presOf" srcId="{EF275890-363E-472A-B77E-606B11BE85ED}" destId="{D8FB9DBE-DC5C-453B-83BD-DACBECDDE00D}" srcOrd="0" destOrd="0" presId="urn:microsoft.com/office/officeart/2005/8/layout/chevron2"/>
    <dgm:cxn modelId="{9340E06A-C16F-4D86-B5EE-B5736E07889E}" srcId="{4D67715E-892E-493A-B2E7-745697A750BF}" destId="{0A025B30-3A7A-453D-8543-4EB1AE4A40B8}" srcOrd="5" destOrd="0" parTransId="{BC1D2837-E1AF-42D9-8B63-240A8E8EAB12}" sibTransId="{A94CE0CC-8CF7-403E-871B-727C8DEFCB0B}"/>
    <dgm:cxn modelId="{A9BC6C89-049A-422A-9824-A3379BFDD726}" srcId="{C8653F37-2E7A-47C2-8665-2DCFDFFEF373}" destId="{ECF3826F-E6E4-4CF1-871C-F3529C81815B}" srcOrd="0" destOrd="0" parTransId="{636A4C8B-C5BA-481C-BE2B-3C89D35A22A6}" sibTransId="{3D658289-6B53-4806-9614-FEF7EB8E1B7D}"/>
    <dgm:cxn modelId="{78051179-AF79-4436-AD3F-1A97F2A7BC87}" type="presOf" srcId="{4BF68C8B-51E1-4285-824C-F5585130B335}" destId="{411E0568-7ACA-4FA6-8262-A8C1B8DE989C}" srcOrd="0" destOrd="0" presId="urn:microsoft.com/office/officeart/2005/8/layout/chevron2"/>
    <dgm:cxn modelId="{FEAE12A3-AD95-4C65-9982-F2A67FA339E1}" srcId="{4D67715E-892E-493A-B2E7-745697A750BF}" destId="{EF275890-363E-472A-B77E-606B11BE85ED}" srcOrd="6" destOrd="0" parTransId="{905B20C9-24E5-4E1C-A9E4-A6D676E1C88E}" sibTransId="{930DE436-5465-4D0C-842C-6F032CFF799C}"/>
    <dgm:cxn modelId="{2105DF07-15CE-42F6-B520-AC5796EE8A34}" type="presOf" srcId="{27DABAED-CF67-43C8-9FEC-0D9DC9782984}" destId="{A245621A-EBEA-4ABC-8A13-108F8234AD77}" srcOrd="0" destOrd="0" presId="urn:microsoft.com/office/officeart/2005/8/layout/chevron2"/>
    <dgm:cxn modelId="{B65270D8-63CF-4345-BE51-07B695A59209}" srcId="{0A025B30-3A7A-453D-8543-4EB1AE4A40B8}" destId="{A6AE6E3F-DE9F-4636-BF15-B59D9080AF0F}" srcOrd="0" destOrd="0" parTransId="{2BC401C1-A0DB-4D28-B1B0-396BC2EFAB9A}" sibTransId="{C594C76C-E939-45C6-BEAA-0C7EFB4E71C8}"/>
    <dgm:cxn modelId="{EC71ACEB-FE1B-45CA-AC79-3E8F4B24E6E2}" srcId="{4D67715E-892E-493A-B2E7-745697A750BF}" destId="{FB1905DC-97AA-410C-859C-9A77B247FE91}" srcOrd="7" destOrd="0" parTransId="{D91DE189-C234-4C2A-AAD7-A471F0CD73B1}" sibTransId="{A3490BAB-3BB4-4F9A-B34F-6DD3189FF96E}"/>
    <dgm:cxn modelId="{A1EF3F46-1624-4A80-BE53-4943294962EE}" srcId="{4D67715E-892E-493A-B2E7-745697A750BF}" destId="{B9FD52B4-6AC5-4582-9935-823F215A1EB9}" srcOrd="3" destOrd="0" parTransId="{4D5BC808-278C-4172-A764-1D3132043C3F}" sibTransId="{227DC45C-C391-46C7-8369-A41B60407651}"/>
    <dgm:cxn modelId="{41ABD089-B02B-4899-ACD7-A8DBA2DAF81D}" srcId="{4C309972-04AD-4CFA-873B-0B6FA2CC36ED}" destId="{6A0C2CCD-C15B-4422-82A0-BDAE7B2D6AB1}" srcOrd="0" destOrd="0" parTransId="{8119FC12-E6E4-4A35-B5DA-37E62D434ED7}" sibTransId="{14B431F2-D30A-4A9F-A157-F11C6CFA3619}"/>
    <dgm:cxn modelId="{2C5B8DE5-1F1D-4B06-AA74-E97E4F1EE07E}" srcId="{4D67715E-892E-493A-B2E7-745697A750BF}" destId="{61A1333E-C3E6-4FCA-8C28-3F594DB09B3B}" srcOrd="8" destOrd="0" parTransId="{52B4B8EE-8B30-47CC-804A-2AB8ED16D9AF}" sibTransId="{0089EBDD-8034-465F-8CB5-0758365C14C7}"/>
    <dgm:cxn modelId="{126E17D1-FDDD-4607-816B-A35B8183AD78}" type="presOf" srcId="{9475E2E1-3DA6-4427-9D8D-7444BBF5076F}" destId="{5BFF447F-C67B-4BB9-9793-CCFA55F18631}" srcOrd="0" destOrd="0" presId="urn:microsoft.com/office/officeart/2005/8/layout/chevron2"/>
    <dgm:cxn modelId="{1561848B-8DC6-4A14-A00D-26E513FDFC19}" srcId="{EF275890-363E-472A-B77E-606B11BE85ED}" destId="{9475E2E1-3DA6-4427-9D8D-7444BBF5076F}" srcOrd="0" destOrd="0" parTransId="{434B1960-DB5B-4E72-8952-6D0C651A1CEF}" sibTransId="{1E2C6349-AD00-4D09-91AB-9F0AA2FCF13F}"/>
    <dgm:cxn modelId="{A09F7132-781C-497E-ADCF-7A9F70E8870B}" type="presOf" srcId="{0A025B30-3A7A-453D-8543-4EB1AE4A40B8}" destId="{D04BDCA6-9511-4B1F-9773-F2C5DB9C32F4}" srcOrd="0" destOrd="0" presId="urn:microsoft.com/office/officeart/2005/8/layout/chevron2"/>
    <dgm:cxn modelId="{CB7398CB-647A-474D-B4F3-38216E2D0B55}" type="presOf" srcId="{4D67715E-892E-493A-B2E7-745697A750BF}" destId="{C5F2BA09-B894-4F6C-A511-9E20413C0811}" srcOrd="0" destOrd="0" presId="urn:microsoft.com/office/officeart/2005/8/layout/chevron2"/>
    <dgm:cxn modelId="{0E2020E1-1188-4E72-9BCD-1CD7490D2D14}" type="presOf" srcId="{6A0C2CCD-C15B-4422-82A0-BDAE7B2D6AB1}" destId="{4D5B63AA-5F24-4B9B-90F2-6002E9F10759}" srcOrd="0" destOrd="0" presId="urn:microsoft.com/office/officeart/2005/8/layout/chevron2"/>
    <dgm:cxn modelId="{585AF98D-D7B6-4B8C-B280-34927BFE11ED}" srcId="{61A1333E-C3E6-4FCA-8C28-3F594DB09B3B}" destId="{44E8B981-4844-47ED-8D93-8F87AE5FFC80}" srcOrd="0" destOrd="0" parTransId="{9426E4B1-29D6-4EFF-8FBC-34FC63E490C5}" sibTransId="{B66FD3A4-9796-4BC6-91B2-9563E897756B}"/>
    <dgm:cxn modelId="{28DA02AB-5710-4673-8FAB-0D001BC9A8E5}" type="presParOf" srcId="{C5F2BA09-B894-4F6C-A511-9E20413C0811}" destId="{677C0F36-B985-4D93-9537-B454565E2D15}" srcOrd="0" destOrd="0" presId="urn:microsoft.com/office/officeart/2005/8/layout/chevron2"/>
    <dgm:cxn modelId="{84B4C1EA-D21E-4703-BC46-13A1F0EF61D2}" type="presParOf" srcId="{677C0F36-B985-4D93-9537-B454565E2D15}" destId="{B8C2513C-7686-4D7F-A471-52C30DDE7C0A}" srcOrd="0" destOrd="0" presId="urn:microsoft.com/office/officeart/2005/8/layout/chevron2"/>
    <dgm:cxn modelId="{C3A22BEF-9EC1-4123-9726-0A1781B6D108}" type="presParOf" srcId="{677C0F36-B985-4D93-9537-B454565E2D15}" destId="{4D5B63AA-5F24-4B9B-90F2-6002E9F10759}" srcOrd="1" destOrd="0" presId="urn:microsoft.com/office/officeart/2005/8/layout/chevron2"/>
    <dgm:cxn modelId="{DA03DDC9-B764-4621-94FD-39A618A0ED1C}" type="presParOf" srcId="{C5F2BA09-B894-4F6C-A511-9E20413C0811}" destId="{141F6A2A-6422-47B7-BEB5-0E2BEEADA131}" srcOrd="1" destOrd="0" presId="urn:microsoft.com/office/officeart/2005/8/layout/chevron2"/>
    <dgm:cxn modelId="{3DED02EE-136C-4BB2-AA83-ED068F9BF469}" type="presParOf" srcId="{C5F2BA09-B894-4F6C-A511-9E20413C0811}" destId="{6D408212-A66D-4AA1-8312-A9C06CD98B92}" srcOrd="2" destOrd="0" presId="urn:microsoft.com/office/officeart/2005/8/layout/chevron2"/>
    <dgm:cxn modelId="{7171CE0F-4D69-4D55-9C5C-F11DAEF31DA7}" type="presParOf" srcId="{6D408212-A66D-4AA1-8312-A9C06CD98B92}" destId="{82C068E7-E3BB-4BAB-A6C3-41166833F14B}" srcOrd="0" destOrd="0" presId="urn:microsoft.com/office/officeart/2005/8/layout/chevron2"/>
    <dgm:cxn modelId="{A104C9F9-DD02-4059-B559-963A9D6E7E26}" type="presParOf" srcId="{6D408212-A66D-4AA1-8312-A9C06CD98B92}" destId="{8F107CAB-3CCC-449C-8FCF-F5920790D665}" srcOrd="1" destOrd="0" presId="urn:microsoft.com/office/officeart/2005/8/layout/chevron2"/>
    <dgm:cxn modelId="{E8FBA244-4CAB-4D4F-902D-0667BCEA1261}" type="presParOf" srcId="{C5F2BA09-B894-4F6C-A511-9E20413C0811}" destId="{207DE972-7BC1-4587-8CB0-4D55437B7810}" srcOrd="3" destOrd="0" presId="urn:microsoft.com/office/officeart/2005/8/layout/chevron2"/>
    <dgm:cxn modelId="{A64C2797-A823-4398-85B7-077BC79DC026}" type="presParOf" srcId="{C5F2BA09-B894-4F6C-A511-9E20413C0811}" destId="{07CB9670-B2AF-49B7-A444-E43883C4FB88}" srcOrd="4" destOrd="0" presId="urn:microsoft.com/office/officeart/2005/8/layout/chevron2"/>
    <dgm:cxn modelId="{D0016100-2AF0-42F2-A632-CA27AB3CF4AE}" type="presParOf" srcId="{07CB9670-B2AF-49B7-A444-E43883C4FB88}" destId="{CE5E0C64-55A9-432E-9E1E-33830745AAED}" srcOrd="0" destOrd="0" presId="urn:microsoft.com/office/officeart/2005/8/layout/chevron2"/>
    <dgm:cxn modelId="{AA9CDE34-3AAA-43FE-A4B5-2DB7619A05AE}" type="presParOf" srcId="{07CB9670-B2AF-49B7-A444-E43883C4FB88}" destId="{A245621A-EBEA-4ABC-8A13-108F8234AD77}" srcOrd="1" destOrd="0" presId="urn:microsoft.com/office/officeart/2005/8/layout/chevron2"/>
    <dgm:cxn modelId="{E8A23CC1-C366-4F5B-88FF-959069D69175}" type="presParOf" srcId="{C5F2BA09-B894-4F6C-A511-9E20413C0811}" destId="{C8172D3A-B957-41BF-8578-FE37CBDE5278}" srcOrd="5" destOrd="0" presId="urn:microsoft.com/office/officeart/2005/8/layout/chevron2"/>
    <dgm:cxn modelId="{5AD829D1-F4F1-473F-9E72-046CDCE59349}" type="presParOf" srcId="{C5F2BA09-B894-4F6C-A511-9E20413C0811}" destId="{6BEFFF55-D15E-47E7-9DD7-138AAC2F22A3}" srcOrd="6" destOrd="0" presId="urn:microsoft.com/office/officeart/2005/8/layout/chevron2"/>
    <dgm:cxn modelId="{6641301A-1412-4168-AEE2-77E92ECFF5F6}" type="presParOf" srcId="{6BEFFF55-D15E-47E7-9DD7-138AAC2F22A3}" destId="{09F0081A-D638-4382-9B9F-B0C7D6E383F8}" srcOrd="0" destOrd="0" presId="urn:microsoft.com/office/officeart/2005/8/layout/chevron2"/>
    <dgm:cxn modelId="{27F9FFEE-D3E2-45EF-A172-340399ABA366}" type="presParOf" srcId="{6BEFFF55-D15E-47E7-9DD7-138AAC2F22A3}" destId="{4B8843A9-CE21-4D96-BD58-5252C26AA6BA}" srcOrd="1" destOrd="0" presId="urn:microsoft.com/office/officeart/2005/8/layout/chevron2"/>
    <dgm:cxn modelId="{633AF3AF-AC1E-4C2E-888D-D12214BEBBDD}" type="presParOf" srcId="{C5F2BA09-B894-4F6C-A511-9E20413C0811}" destId="{119FE35C-580D-4EDF-82D3-6144ADF349CF}" srcOrd="7" destOrd="0" presId="urn:microsoft.com/office/officeart/2005/8/layout/chevron2"/>
    <dgm:cxn modelId="{3B312A27-E36A-497B-BDE2-8414C4908272}" type="presParOf" srcId="{C5F2BA09-B894-4F6C-A511-9E20413C0811}" destId="{3FCE9C8A-10F7-4CA8-822A-B92DBD45C991}" srcOrd="8" destOrd="0" presId="urn:microsoft.com/office/officeart/2005/8/layout/chevron2"/>
    <dgm:cxn modelId="{FF7C33C1-D8D3-4FA7-A2BC-4782EFF59C48}" type="presParOf" srcId="{3FCE9C8A-10F7-4CA8-822A-B92DBD45C991}" destId="{A7E15064-4E26-426D-AE9F-437B9FA6E355}" srcOrd="0" destOrd="0" presId="urn:microsoft.com/office/officeart/2005/8/layout/chevron2"/>
    <dgm:cxn modelId="{DC727BC6-7B5D-4D22-A73A-C51D387631E9}" type="presParOf" srcId="{3FCE9C8A-10F7-4CA8-822A-B92DBD45C991}" destId="{C2C50277-3B98-47D4-B68B-969276B700D6}" srcOrd="1" destOrd="0" presId="urn:microsoft.com/office/officeart/2005/8/layout/chevron2"/>
    <dgm:cxn modelId="{C5F1765F-5588-499E-ADD2-B96DCB3B73CE}" type="presParOf" srcId="{C5F2BA09-B894-4F6C-A511-9E20413C0811}" destId="{C9478F8B-D01D-459C-BCFF-88B8C7EB1C11}" srcOrd="9" destOrd="0" presId="urn:microsoft.com/office/officeart/2005/8/layout/chevron2"/>
    <dgm:cxn modelId="{5BBAB68B-1ABA-45B4-8922-6FAE4BC2C09C}" type="presParOf" srcId="{C5F2BA09-B894-4F6C-A511-9E20413C0811}" destId="{83DD21F3-908C-43E1-BF4F-B9285115FAC0}" srcOrd="10" destOrd="0" presId="urn:microsoft.com/office/officeart/2005/8/layout/chevron2"/>
    <dgm:cxn modelId="{37DAF8A8-E34E-4F69-B80B-AADF6E77E506}" type="presParOf" srcId="{83DD21F3-908C-43E1-BF4F-B9285115FAC0}" destId="{D04BDCA6-9511-4B1F-9773-F2C5DB9C32F4}" srcOrd="0" destOrd="0" presId="urn:microsoft.com/office/officeart/2005/8/layout/chevron2"/>
    <dgm:cxn modelId="{C8542E5F-A889-42C6-A208-35B6DB63BA57}" type="presParOf" srcId="{83DD21F3-908C-43E1-BF4F-B9285115FAC0}" destId="{3F3BD1BF-2DE3-4ED5-9F04-A16F56D440D0}" srcOrd="1" destOrd="0" presId="urn:microsoft.com/office/officeart/2005/8/layout/chevron2"/>
    <dgm:cxn modelId="{E9D0E53F-B909-4AF3-9E87-64C49FDBFE31}" type="presParOf" srcId="{C5F2BA09-B894-4F6C-A511-9E20413C0811}" destId="{A1CE3A7D-5457-44D2-8BA0-45D7E8C9AB4A}" srcOrd="11" destOrd="0" presId="urn:microsoft.com/office/officeart/2005/8/layout/chevron2"/>
    <dgm:cxn modelId="{703DC439-3435-4CB4-ADA8-60C742B4D7FD}" type="presParOf" srcId="{C5F2BA09-B894-4F6C-A511-9E20413C0811}" destId="{CEA690AC-6015-4BA6-9CF5-C74565D95898}" srcOrd="12" destOrd="0" presId="urn:microsoft.com/office/officeart/2005/8/layout/chevron2"/>
    <dgm:cxn modelId="{CD3FB7BC-915F-4DAC-BC19-D8CC4FA9B427}" type="presParOf" srcId="{CEA690AC-6015-4BA6-9CF5-C74565D95898}" destId="{D8FB9DBE-DC5C-453B-83BD-DACBECDDE00D}" srcOrd="0" destOrd="0" presId="urn:microsoft.com/office/officeart/2005/8/layout/chevron2"/>
    <dgm:cxn modelId="{38197D2E-25E2-482E-9572-3315F44AD1A5}" type="presParOf" srcId="{CEA690AC-6015-4BA6-9CF5-C74565D95898}" destId="{5BFF447F-C67B-4BB9-9793-CCFA55F18631}" srcOrd="1" destOrd="0" presId="urn:microsoft.com/office/officeart/2005/8/layout/chevron2"/>
    <dgm:cxn modelId="{028A282E-5285-4E32-8327-6E8057778BB4}" type="presParOf" srcId="{C5F2BA09-B894-4F6C-A511-9E20413C0811}" destId="{E1C2C621-0699-40A4-9170-E1E8D261C908}" srcOrd="13" destOrd="0" presId="urn:microsoft.com/office/officeart/2005/8/layout/chevron2"/>
    <dgm:cxn modelId="{8A8980C3-6618-4501-A1E2-2C14CDBC484A}" type="presParOf" srcId="{C5F2BA09-B894-4F6C-A511-9E20413C0811}" destId="{66E1CE8E-68A9-40DB-BA7B-B7630A9055B8}" srcOrd="14" destOrd="0" presId="urn:microsoft.com/office/officeart/2005/8/layout/chevron2"/>
    <dgm:cxn modelId="{4F368D48-6FC4-4453-B26F-BC548F9E82E3}" type="presParOf" srcId="{66E1CE8E-68A9-40DB-BA7B-B7630A9055B8}" destId="{872D5A58-195C-4E0D-A970-B1D0B83125C9}" srcOrd="0" destOrd="0" presId="urn:microsoft.com/office/officeart/2005/8/layout/chevron2"/>
    <dgm:cxn modelId="{C326C598-93CC-4467-AA43-76AD41B08E38}" type="presParOf" srcId="{66E1CE8E-68A9-40DB-BA7B-B7630A9055B8}" destId="{411E0568-7ACA-4FA6-8262-A8C1B8DE989C}" srcOrd="1" destOrd="0" presId="urn:microsoft.com/office/officeart/2005/8/layout/chevron2"/>
    <dgm:cxn modelId="{7E60F69A-EE05-4CE4-9052-BC1EEDB33E9E}" type="presParOf" srcId="{C5F2BA09-B894-4F6C-A511-9E20413C0811}" destId="{FCBBA95D-A99C-40FF-83BC-6A80902A429F}" srcOrd="15" destOrd="0" presId="urn:microsoft.com/office/officeart/2005/8/layout/chevron2"/>
    <dgm:cxn modelId="{6778EF7E-96ED-4AD5-B8EC-F02A6CFB0524}" type="presParOf" srcId="{C5F2BA09-B894-4F6C-A511-9E20413C0811}" destId="{970FD972-8EEC-47A1-8A44-DA6CB769AC24}" srcOrd="16" destOrd="0" presId="urn:microsoft.com/office/officeart/2005/8/layout/chevron2"/>
    <dgm:cxn modelId="{27AF937D-66B1-4ED3-B151-DA5DFF27D741}" type="presParOf" srcId="{970FD972-8EEC-47A1-8A44-DA6CB769AC24}" destId="{6BD690F5-1704-46DA-9B35-AE8D0E408BA3}" srcOrd="0" destOrd="0" presId="urn:microsoft.com/office/officeart/2005/8/layout/chevron2"/>
    <dgm:cxn modelId="{DCBDF8EE-B649-4707-89D7-09FF670E3932}" type="presParOf" srcId="{970FD972-8EEC-47A1-8A44-DA6CB769AC24}" destId="{E13CC1D8-B251-4AEA-8E07-D25163692D78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8C2513C-7686-4D7F-A471-52C30DDE7C0A}">
      <dsp:nvSpPr>
        <dsp:cNvPr id="0" name=""/>
        <dsp:cNvSpPr/>
      </dsp:nvSpPr>
      <dsp:spPr>
        <a:xfrm rot="5400000">
          <a:off x="-87640" y="92052"/>
          <a:ext cx="584270" cy="40898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800" b="1" i="0" kern="1200" dirty="0" smtClean="0">
              <a:latin typeface="宋体" panose="02010600030101010101" pitchFamily="2" charset="-122"/>
              <a:ea typeface="宋体" panose="02010600030101010101" pitchFamily="2" charset="-122"/>
            </a:rPr>
            <a:t>2013</a:t>
          </a:r>
          <a:r>
            <a:rPr lang="zh-CN" altLang="en-US" sz="800" b="1" i="0" kern="1200" dirty="0" smtClean="0">
              <a:latin typeface="宋体" panose="02010600030101010101" pitchFamily="2" charset="-122"/>
              <a:ea typeface="宋体" panose="02010600030101010101" pitchFamily="2" charset="-122"/>
            </a:rPr>
            <a:t>年</a:t>
          </a:r>
          <a:r>
            <a:rPr lang="en-US" altLang="zh-CN" sz="800" b="1" i="0" kern="1200" dirty="0" smtClean="0">
              <a:latin typeface="宋体" panose="02010600030101010101" pitchFamily="2" charset="-122"/>
              <a:ea typeface="宋体" panose="02010600030101010101" pitchFamily="2" charset="-122"/>
            </a:rPr>
            <a:t>11</a:t>
          </a:r>
          <a:r>
            <a:rPr lang="zh-CN" altLang="en-US" sz="800" b="1" i="0" kern="1200" dirty="0" smtClean="0">
              <a:latin typeface="宋体" panose="02010600030101010101" pitchFamily="2" charset="-122"/>
              <a:ea typeface="宋体" panose="02010600030101010101" pitchFamily="2" charset="-122"/>
            </a:rPr>
            <a:t>月</a:t>
          </a:r>
          <a:endParaRPr lang="zh-CN" altLang="en-US" sz="800" b="1" kern="1200" dirty="0">
            <a:latin typeface="宋体" panose="02010600030101010101" pitchFamily="2" charset="-122"/>
            <a:ea typeface="宋体" panose="02010600030101010101" pitchFamily="2" charset="-122"/>
          </a:endParaRPr>
        </a:p>
      </dsp:txBody>
      <dsp:txXfrm rot="-5400000">
        <a:off x="1" y="208907"/>
        <a:ext cx="408989" cy="175281"/>
      </dsp:txXfrm>
    </dsp:sp>
    <dsp:sp modelId="{4D5B63AA-5F24-4B9B-90F2-6002E9F10759}">
      <dsp:nvSpPr>
        <dsp:cNvPr id="0" name=""/>
        <dsp:cNvSpPr/>
      </dsp:nvSpPr>
      <dsp:spPr>
        <a:xfrm rot="5400000">
          <a:off x="4137563" y="-3724162"/>
          <a:ext cx="379975" cy="783712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400" b="0" i="0" kern="1200" dirty="0" smtClean="0">
              <a:latin typeface="宋体" panose="02010600030101010101" pitchFamily="2" charset="-122"/>
              <a:ea typeface="宋体" panose="02010600030101010101" pitchFamily="2" charset="-122"/>
            </a:rPr>
            <a:t>头脑风暴：将公司内部发红包的传统做成一个应用，增加启用微信支付的用户数量</a:t>
          </a:r>
          <a:endParaRPr lang="zh-CN" altLang="en-US" sz="1400" kern="1200" dirty="0">
            <a:latin typeface="宋体" panose="02010600030101010101" pitchFamily="2" charset="-122"/>
            <a:ea typeface="宋体" panose="02010600030101010101" pitchFamily="2" charset="-122"/>
          </a:endParaRPr>
        </a:p>
      </dsp:txBody>
      <dsp:txXfrm rot="-5400000">
        <a:off x="408989" y="22961"/>
        <a:ext cx="7818575" cy="342877"/>
      </dsp:txXfrm>
    </dsp:sp>
    <dsp:sp modelId="{82C068E7-E3BB-4BAB-A6C3-41166833F14B}">
      <dsp:nvSpPr>
        <dsp:cNvPr id="0" name=""/>
        <dsp:cNvSpPr/>
      </dsp:nvSpPr>
      <dsp:spPr>
        <a:xfrm rot="5400000">
          <a:off x="-87640" y="610277"/>
          <a:ext cx="584270" cy="40898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 dirty="0"/>
        </a:p>
      </dsp:txBody>
      <dsp:txXfrm rot="-5400000">
        <a:off x="1" y="727132"/>
        <a:ext cx="408989" cy="175281"/>
      </dsp:txXfrm>
    </dsp:sp>
    <dsp:sp modelId="{8F107CAB-3CCC-449C-8FCF-F5920790D665}">
      <dsp:nvSpPr>
        <dsp:cNvPr id="0" name=""/>
        <dsp:cNvSpPr/>
      </dsp:nvSpPr>
      <dsp:spPr>
        <a:xfrm rot="5400000">
          <a:off x="4137663" y="-3206037"/>
          <a:ext cx="379775" cy="783712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400" b="0" i="0" kern="1200" dirty="0" smtClean="0">
              <a:latin typeface="宋体" panose="02010600030101010101" pitchFamily="2" charset="-122"/>
              <a:ea typeface="宋体" panose="02010600030101010101" pitchFamily="2" charset="-122"/>
            </a:rPr>
            <a:t>创意：搭建 “讨红包”系统，让红包在微信好友之间传播（被否定）</a:t>
          </a:r>
          <a:endParaRPr lang="zh-CN" altLang="en-US" sz="1400" kern="1200" dirty="0">
            <a:latin typeface="宋体" panose="02010600030101010101" pitchFamily="2" charset="-122"/>
            <a:ea typeface="宋体" panose="02010600030101010101" pitchFamily="2" charset="-122"/>
          </a:endParaRPr>
        </a:p>
      </dsp:txBody>
      <dsp:txXfrm rot="-5400000">
        <a:off x="408989" y="541176"/>
        <a:ext cx="7818585" cy="342697"/>
      </dsp:txXfrm>
    </dsp:sp>
    <dsp:sp modelId="{CE5E0C64-55A9-432E-9E1E-33830745AAED}">
      <dsp:nvSpPr>
        <dsp:cNvPr id="0" name=""/>
        <dsp:cNvSpPr/>
      </dsp:nvSpPr>
      <dsp:spPr>
        <a:xfrm rot="5400000">
          <a:off x="-87640" y="1128502"/>
          <a:ext cx="584270" cy="40898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marR="0" lvl="0" indent="0" algn="ctr" defTabSz="914400" eaLnBrk="1" fontAlgn="auto" latinLnBrk="0" hangingPunct="1">
            <a:lnSpc>
              <a:spcPct val="100000"/>
            </a:lnSpc>
            <a:spcBef>
              <a:spcPct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n-US" altLang="zh-CN" sz="800" b="1" kern="1200" dirty="0" smtClean="0">
              <a:latin typeface="宋体" panose="02010600030101010101" pitchFamily="2" charset="-122"/>
              <a:ea typeface="宋体" panose="02010600030101010101" pitchFamily="2" charset="-122"/>
            </a:rPr>
            <a:t>2014</a:t>
          </a:r>
          <a:r>
            <a:rPr lang="zh-CN" altLang="en-US" sz="800" b="1" kern="1200" dirty="0" smtClean="0">
              <a:latin typeface="宋体" panose="02010600030101010101" pitchFamily="2" charset="-122"/>
              <a:ea typeface="宋体" panose="02010600030101010101" pitchFamily="2" charset="-122"/>
            </a:rPr>
            <a:t>年</a:t>
          </a:r>
          <a:r>
            <a:rPr lang="en-US" altLang="zh-CN" sz="800" b="1" kern="1200" dirty="0" smtClean="0">
              <a:latin typeface="宋体" panose="02010600030101010101" pitchFamily="2" charset="-122"/>
              <a:ea typeface="宋体" panose="02010600030101010101" pitchFamily="2" charset="-122"/>
            </a:rPr>
            <a:t>1</a:t>
          </a:r>
          <a:r>
            <a:rPr lang="zh-CN" altLang="en-US" sz="800" b="1" kern="1200" dirty="0" smtClean="0">
              <a:latin typeface="宋体" panose="02010600030101010101" pitchFamily="2" charset="-122"/>
              <a:ea typeface="宋体" panose="02010600030101010101" pitchFamily="2" charset="-122"/>
            </a:rPr>
            <a:t>月初</a:t>
          </a:r>
        </a:p>
      </dsp:txBody>
      <dsp:txXfrm rot="-5400000">
        <a:off x="1" y="1245357"/>
        <a:ext cx="408989" cy="175281"/>
      </dsp:txXfrm>
    </dsp:sp>
    <dsp:sp modelId="{A245621A-EBEA-4ABC-8A13-108F8234AD77}">
      <dsp:nvSpPr>
        <dsp:cNvPr id="0" name=""/>
        <dsp:cNvSpPr/>
      </dsp:nvSpPr>
      <dsp:spPr>
        <a:xfrm rot="5400000">
          <a:off x="4137663" y="-2687811"/>
          <a:ext cx="379775" cy="783712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400" kern="1200" dirty="0" smtClean="0">
              <a:latin typeface="宋体" panose="02010600030101010101" pitchFamily="2" charset="-122"/>
              <a:ea typeface="宋体" panose="02010600030101010101" pitchFamily="2" charset="-122"/>
            </a:rPr>
            <a:t>创意：微信红包与随机色子，</a:t>
          </a:r>
          <a:r>
            <a:rPr lang="zh-CN" altLang="en-US" sz="1400" b="0" i="0" kern="1200" dirty="0" smtClean="0">
              <a:latin typeface="宋体" panose="02010600030101010101" pitchFamily="2" charset="-122"/>
              <a:ea typeface="宋体" panose="02010600030101010101" pitchFamily="2" charset="-122"/>
            </a:rPr>
            <a:t>简单又刺激，红包团队定下 “抢”随机红包的设计</a:t>
          </a:r>
          <a:endParaRPr lang="zh-CN" altLang="en-US" sz="1400" kern="1200" dirty="0">
            <a:latin typeface="宋体" panose="02010600030101010101" pitchFamily="2" charset="-122"/>
            <a:ea typeface="宋体" panose="02010600030101010101" pitchFamily="2" charset="-122"/>
          </a:endParaRPr>
        </a:p>
      </dsp:txBody>
      <dsp:txXfrm rot="-5400000">
        <a:off x="408989" y="1059402"/>
        <a:ext cx="7818585" cy="342697"/>
      </dsp:txXfrm>
    </dsp:sp>
    <dsp:sp modelId="{09F0081A-D638-4382-9B9F-B0C7D6E383F8}">
      <dsp:nvSpPr>
        <dsp:cNvPr id="0" name=""/>
        <dsp:cNvSpPr/>
      </dsp:nvSpPr>
      <dsp:spPr>
        <a:xfrm rot="5400000">
          <a:off x="-87640" y="1646728"/>
          <a:ext cx="584270" cy="40898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800" b="1" kern="1200" dirty="0" smtClean="0">
              <a:latin typeface="宋体" panose="02010600030101010101" pitchFamily="2" charset="-122"/>
              <a:ea typeface="宋体" panose="02010600030101010101" pitchFamily="2" charset="-122"/>
            </a:rPr>
            <a:t>2014</a:t>
          </a:r>
          <a:r>
            <a:rPr lang="zh-CN" altLang="en-US" sz="800" b="1" kern="1200" dirty="0" smtClean="0">
              <a:latin typeface="宋体" panose="02010600030101010101" pitchFamily="2" charset="-122"/>
              <a:ea typeface="宋体" panose="02010600030101010101" pitchFamily="2" charset="-122"/>
            </a:rPr>
            <a:t>年</a:t>
          </a:r>
          <a:r>
            <a:rPr lang="en-US" altLang="zh-CN" sz="800" b="1" kern="1200" dirty="0" smtClean="0">
              <a:latin typeface="宋体" panose="02010600030101010101" pitchFamily="2" charset="-122"/>
              <a:ea typeface="宋体" panose="02010600030101010101" pitchFamily="2" charset="-122"/>
            </a:rPr>
            <a:t>1</a:t>
          </a:r>
          <a:r>
            <a:rPr lang="zh-CN" altLang="en-US" sz="800" b="1" kern="1200" dirty="0" smtClean="0">
              <a:latin typeface="宋体" panose="02010600030101010101" pitchFamily="2" charset="-122"/>
              <a:ea typeface="宋体" panose="02010600030101010101" pitchFamily="2" charset="-122"/>
            </a:rPr>
            <a:t>月</a:t>
          </a:r>
          <a:r>
            <a:rPr lang="en-US" altLang="zh-CN" sz="800" b="1" kern="1200" dirty="0" smtClean="0">
              <a:latin typeface="宋体" panose="02010600030101010101" pitchFamily="2" charset="-122"/>
              <a:ea typeface="宋体" panose="02010600030101010101" pitchFamily="2" charset="-122"/>
            </a:rPr>
            <a:t>10</a:t>
          </a:r>
          <a:r>
            <a:rPr lang="zh-CN" altLang="en-US" sz="800" b="1" kern="1200" dirty="0" smtClean="0">
              <a:latin typeface="宋体" panose="02010600030101010101" pitchFamily="2" charset="-122"/>
              <a:ea typeface="宋体" panose="02010600030101010101" pitchFamily="2" charset="-122"/>
            </a:rPr>
            <a:t>日</a:t>
          </a:r>
          <a:endParaRPr lang="zh-CN" altLang="en-US" sz="800" b="1" kern="1200" dirty="0">
            <a:latin typeface="宋体" panose="02010600030101010101" pitchFamily="2" charset="-122"/>
            <a:ea typeface="宋体" panose="02010600030101010101" pitchFamily="2" charset="-122"/>
          </a:endParaRPr>
        </a:p>
      </dsp:txBody>
      <dsp:txXfrm rot="-5400000">
        <a:off x="1" y="1763583"/>
        <a:ext cx="408989" cy="175281"/>
      </dsp:txXfrm>
    </dsp:sp>
    <dsp:sp modelId="{4B8843A9-CE21-4D96-BD58-5252C26AA6BA}">
      <dsp:nvSpPr>
        <dsp:cNvPr id="0" name=""/>
        <dsp:cNvSpPr/>
      </dsp:nvSpPr>
      <dsp:spPr>
        <a:xfrm rot="5400000">
          <a:off x="4137663" y="-2169586"/>
          <a:ext cx="379775" cy="783712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400" b="0" i="0" kern="1200" dirty="0" smtClean="0">
              <a:latin typeface="宋体" panose="02010600030101010101" pitchFamily="2" charset="-122"/>
              <a:ea typeface="宋体" panose="02010600030101010101" pitchFamily="2" charset="-122"/>
            </a:rPr>
            <a:t>开始微信红包功能的技术开发，此时离过年只有两个多星期</a:t>
          </a:r>
          <a:endParaRPr lang="zh-CN" altLang="en-US" sz="1400" kern="1200" dirty="0">
            <a:latin typeface="宋体" panose="02010600030101010101" pitchFamily="2" charset="-122"/>
            <a:ea typeface="宋体" panose="02010600030101010101" pitchFamily="2" charset="-122"/>
          </a:endParaRPr>
        </a:p>
      </dsp:txBody>
      <dsp:txXfrm rot="-5400000">
        <a:off x="408989" y="1577627"/>
        <a:ext cx="7818585" cy="342697"/>
      </dsp:txXfrm>
    </dsp:sp>
    <dsp:sp modelId="{A7E15064-4E26-426D-AE9F-437B9FA6E355}">
      <dsp:nvSpPr>
        <dsp:cNvPr id="0" name=""/>
        <dsp:cNvSpPr/>
      </dsp:nvSpPr>
      <dsp:spPr>
        <a:xfrm rot="5400000">
          <a:off x="-87640" y="2164953"/>
          <a:ext cx="584270" cy="40898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 dirty="0"/>
        </a:p>
      </dsp:txBody>
      <dsp:txXfrm rot="-5400000">
        <a:off x="1" y="2281808"/>
        <a:ext cx="408989" cy="175281"/>
      </dsp:txXfrm>
    </dsp:sp>
    <dsp:sp modelId="{C2C50277-3B98-47D4-B68B-969276B700D6}">
      <dsp:nvSpPr>
        <dsp:cNvPr id="0" name=""/>
        <dsp:cNvSpPr/>
      </dsp:nvSpPr>
      <dsp:spPr>
        <a:xfrm rot="5400000">
          <a:off x="4137663" y="-1651361"/>
          <a:ext cx="379775" cy="783712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400" kern="1200" dirty="0" smtClean="0">
              <a:latin typeface="宋体" panose="02010600030101010101" pitchFamily="2" charset="-122"/>
              <a:ea typeface="宋体" panose="02010600030101010101" pitchFamily="2" charset="-122"/>
            </a:rPr>
            <a:t>“微信红包测试狼群”，微信红包将人性中人贪嗔痴因子全都激发出来！</a:t>
          </a:r>
          <a:endParaRPr lang="zh-CN" altLang="en-US" sz="1400" kern="1200" dirty="0">
            <a:latin typeface="宋体" panose="02010600030101010101" pitchFamily="2" charset="-122"/>
            <a:ea typeface="宋体" panose="02010600030101010101" pitchFamily="2" charset="-122"/>
          </a:endParaRPr>
        </a:p>
      </dsp:txBody>
      <dsp:txXfrm rot="-5400000">
        <a:off x="408989" y="2095852"/>
        <a:ext cx="7818585" cy="342697"/>
      </dsp:txXfrm>
    </dsp:sp>
    <dsp:sp modelId="{D04BDCA6-9511-4B1F-9773-F2C5DB9C32F4}">
      <dsp:nvSpPr>
        <dsp:cNvPr id="0" name=""/>
        <dsp:cNvSpPr/>
      </dsp:nvSpPr>
      <dsp:spPr>
        <a:xfrm rot="5400000">
          <a:off x="-87640" y="2683179"/>
          <a:ext cx="584270" cy="40898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800" b="1" kern="1200" dirty="0" smtClean="0">
              <a:latin typeface="宋体" panose="02010600030101010101" pitchFamily="2" charset="-122"/>
              <a:ea typeface="宋体" panose="02010600030101010101" pitchFamily="2" charset="-122"/>
            </a:rPr>
            <a:t>2014</a:t>
          </a:r>
          <a:r>
            <a:rPr lang="zh-CN" altLang="en-US" sz="800" b="1" kern="1200" dirty="0" smtClean="0">
              <a:latin typeface="宋体" panose="02010600030101010101" pitchFamily="2" charset="-122"/>
              <a:ea typeface="宋体" panose="02010600030101010101" pitchFamily="2" charset="-122"/>
            </a:rPr>
            <a:t>年</a:t>
          </a:r>
          <a:r>
            <a:rPr lang="en-US" altLang="zh-CN" sz="800" b="1" kern="1200" dirty="0" smtClean="0">
              <a:latin typeface="宋体" panose="02010600030101010101" pitchFamily="2" charset="-122"/>
              <a:ea typeface="宋体" panose="02010600030101010101" pitchFamily="2" charset="-122"/>
            </a:rPr>
            <a:t>1</a:t>
          </a:r>
          <a:r>
            <a:rPr lang="zh-CN" altLang="en-US" sz="800" b="1" kern="1200" dirty="0" smtClean="0">
              <a:latin typeface="宋体" panose="02010600030101010101" pitchFamily="2" charset="-122"/>
              <a:ea typeface="宋体" panose="02010600030101010101" pitchFamily="2" charset="-122"/>
            </a:rPr>
            <a:t>月</a:t>
          </a:r>
          <a:r>
            <a:rPr lang="en-US" altLang="zh-CN" sz="800" b="1" kern="1200" dirty="0" smtClean="0">
              <a:latin typeface="宋体" panose="02010600030101010101" pitchFamily="2" charset="-122"/>
              <a:ea typeface="宋体" panose="02010600030101010101" pitchFamily="2" charset="-122"/>
            </a:rPr>
            <a:t>24</a:t>
          </a:r>
          <a:r>
            <a:rPr lang="zh-CN" altLang="en-US" sz="800" b="1" kern="1200" dirty="0" smtClean="0">
              <a:latin typeface="宋体" panose="02010600030101010101" pitchFamily="2" charset="-122"/>
              <a:ea typeface="宋体" panose="02010600030101010101" pitchFamily="2" charset="-122"/>
            </a:rPr>
            <a:t>日</a:t>
          </a:r>
          <a:endParaRPr lang="zh-CN" altLang="en-US" sz="800" b="1" kern="1200" dirty="0">
            <a:latin typeface="宋体" panose="02010600030101010101" pitchFamily="2" charset="-122"/>
            <a:ea typeface="宋体" panose="02010600030101010101" pitchFamily="2" charset="-122"/>
          </a:endParaRPr>
        </a:p>
      </dsp:txBody>
      <dsp:txXfrm rot="-5400000">
        <a:off x="1" y="2800034"/>
        <a:ext cx="408989" cy="175281"/>
      </dsp:txXfrm>
    </dsp:sp>
    <dsp:sp modelId="{3F3BD1BF-2DE3-4ED5-9F04-A16F56D440D0}">
      <dsp:nvSpPr>
        <dsp:cNvPr id="0" name=""/>
        <dsp:cNvSpPr/>
      </dsp:nvSpPr>
      <dsp:spPr>
        <a:xfrm rot="5400000">
          <a:off x="4137663" y="-1133135"/>
          <a:ext cx="379775" cy="783712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400" b="0" i="0" kern="1200" dirty="0" smtClean="0">
              <a:latin typeface="宋体" panose="02010600030101010101" pitchFamily="2" charset="-122"/>
              <a:ea typeface="宋体" panose="02010600030101010101" pitchFamily="2" charset="-122"/>
            </a:rPr>
            <a:t>“微信红包”的病毒扩散让团队始料未及，急忙给微信红包系统扩容（</a:t>
          </a:r>
          <a:r>
            <a:rPr lang="en-US" altLang="zh-CN" sz="1400" b="0" i="0" kern="1200" dirty="0" smtClean="0">
              <a:latin typeface="宋体" panose="02010600030101010101" pitchFamily="2" charset="-122"/>
              <a:ea typeface="宋体" panose="02010600030101010101" pitchFamily="2" charset="-122"/>
            </a:rPr>
            <a:t>100</a:t>
          </a:r>
          <a:r>
            <a:rPr lang="zh-CN" altLang="en-US" sz="1400" b="0" i="0" kern="1200" dirty="0" smtClean="0">
              <a:latin typeface="宋体" panose="02010600030101010101" pitchFamily="2" charset="-122"/>
              <a:ea typeface="宋体" panose="02010600030101010101" pitchFamily="2" charset="-122"/>
            </a:rPr>
            <a:t>台服务器）</a:t>
          </a:r>
          <a:endParaRPr lang="zh-CN" altLang="en-US" sz="1400" kern="1200" dirty="0">
            <a:latin typeface="宋体" panose="02010600030101010101" pitchFamily="2" charset="-122"/>
            <a:ea typeface="宋体" panose="02010600030101010101" pitchFamily="2" charset="-122"/>
          </a:endParaRPr>
        </a:p>
      </dsp:txBody>
      <dsp:txXfrm rot="-5400000">
        <a:off x="408989" y="2614078"/>
        <a:ext cx="7818585" cy="342697"/>
      </dsp:txXfrm>
    </dsp:sp>
    <dsp:sp modelId="{D8FB9DBE-DC5C-453B-83BD-DACBECDDE00D}">
      <dsp:nvSpPr>
        <dsp:cNvPr id="0" name=""/>
        <dsp:cNvSpPr/>
      </dsp:nvSpPr>
      <dsp:spPr>
        <a:xfrm rot="5400000">
          <a:off x="-87640" y="3201404"/>
          <a:ext cx="584270" cy="40898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800" b="1" kern="1200" dirty="0" smtClean="0">
              <a:latin typeface="宋体" panose="02010600030101010101" pitchFamily="2" charset="-122"/>
              <a:ea typeface="宋体" panose="02010600030101010101" pitchFamily="2" charset="-122"/>
            </a:rPr>
            <a:t>2014</a:t>
          </a:r>
          <a:r>
            <a:rPr lang="zh-CN" altLang="en-US" sz="800" b="1" kern="1200" dirty="0" smtClean="0">
              <a:latin typeface="宋体" panose="02010600030101010101" pitchFamily="2" charset="-122"/>
              <a:ea typeface="宋体" panose="02010600030101010101" pitchFamily="2" charset="-122"/>
            </a:rPr>
            <a:t>年</a:t>
          </a:r>
          <a:r>
            <a:rPr lang="en-US" altLang="zh-CN" sz="800" b="1" kern="1200" dirty="0" smtClean="0">
              <a:latin typeface="宋体" panose="02010600030101010101" pitchFamily="2" charset="-122"/>
              <a:ea typeface="宋体" panose="02010600030101010101" pitchFamily="2" charset="-122"/>
            </a:rPr>
            <a:t>1</a:t>
          </a:r>
          <a:r>
            <a:rPr lang="zh-CN" altLang="en-US" sz="800" b="1" kern="1200" dirty="0" smtClean="0">
              <a:latin typeface="宋体" panose="02010600030101010101" pitchFamily="2" charset="-122"/>
              <a:ea typeface="宋体" panose="02010600030101010101" pitchFamily="2" charset="-122"/>
            </a:rPr>
            <a:t>月</a:t>
          </a:r>
          <a:r>
            <a:rPr lang="en-US" altLang="zh-CN" sz="800" b="1" kern="1200" dirty="0" smtClean="0">
              <a:latin typeface="宋体" panose="02010600030101010101" pitchFamily="2" charset="-122"/>
              <a:ea typeface="宋体" panose="02010600030101010101" pitchFamily="2" charset="-122"/>
            </a:rPr>
            <a:t>26</a:t>
          </a:r>
          <a:r>
            <a:rPr lang="zh-CN" altLang="en-US" sz="800" b="1" kern="1200" dirty="0" smtClean="0">
              <a:latin typeface="宋体" panose="02010600030101010101" pitchFamily="2" charset="-122"/>
              <a:ea typeface="宋体" panose="02010600030101010101" pitchFamily="2" charset="-122"/>
            </a:rPr>
            <a:t>日</a:t>
          </a:r>
          <a:endParaRPr lang="zh-CN" altLang="en-US" sz="800" b="1" kern="1200" dirty="0">
            <a:latin typeface="宋体" panose="02010600030101010101" pitchFamily="2" charset="-122"/>
            <a:ea typeface="宋体" panose="02010600030101010101" pitchFamily="2" charset="-122"/>
          </a:endParaRPr>
        </a:p>
      </dsp:txBody>
      <dsp:txXfrm rot="-5400000">
        <a:off x="1" y="3318259"/>
        <a:ext cx="408989" cy="175281"/>
      </dsp:txXfrm>
    </dsp:sp>
    <dsp:sp modelId="{5BFF447F-C67B-4BB9-9793-CCFA55F18631}">
      <dsp:nvSpPr>
        <dsp:cNvPr id="0" name=""/>
        <dsp:cNvSpPr/>
      </dsp:nvSpPr>
      <dsp:spPr>
        <a:xfrm rot="5400000">
          <a:off x="4137663" y="-614910"/>
          <a:ext cx="379775" cy="783712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400" b="0" i="0" kern="1200" dirty="0" smtClean="0">
              <a:latin typeface="宋体" panose="02010600030101010101" pitchFamily="2" charset="-122"/>
              <a:ea typeface="宋体" panose="02010600030101010101" pitchFamily="2" charset="-122"/>
            </a:rPr>
            <a:t>名称从“随机红包”改成 “拼手气红包”，改掉先写祝福语再抢红包的流程</a:t>
          </a:r>
          <a:endParaRPr lang="zh-CN" altLang="en-US" sz="1400" kern="1200" dirty="0">
            <a:latin typeface="宋体" panose="02010600030101010101" pitchFamily="2" charset="-122"/>
            <a:ea typeface="宋体" panose="02010600030101010101" pitchFamily="2" charset="-122"/>
          </a:endParaRPr>
        </a:p>
      </dsp:txBody>
      <dsp:txXfrm rot="-5400000">
        <a:off x="408989" y="3132303"/>
        <a:ext cx="7818585" cy="342697"/>
      </dsp:txXfrm>
    </dsp:sp>
    <dsp:sp modelId="{872D5A58-195C-4E0D-A970-B1D0B83125C9}">
      <dsp:nvSpPr>
        <dsp:cNvPr id="0" name=""/>
        <dsp:cNvSpPr/>
      </dsp:nvSpPr>
      <dsp:spPr>
        <a:xfrm rot="5400000">
          <a:off x="-87640" y="3719629"/>
          <a:ext cx="584270" cy="40898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800" b="1" kern="1200" dirty="0" smtClean="0">
              <a:latin typeface="宋体" panose="02010600030101010101" pitchFamily="2" charset="-122"/>
              <a:ea typeface="宋体" panose="02010600030101010101" pitchFamily="2" charset="-122"/>
            </a:rPr>
            <a:t>2014</a:t>
          </a:r>
          <a:r>
            <a:rPr lang="zh-CN" altLang="en-US" sz="800" b="1" kern="1200" dirty="0" smtClean="0">
              <a:latin typeface="宋体" panose="02010600030101010101" pitchFamily="2" charset="-122"/>
              <a:ea typeface="宋体" panose="02010600030101010101" pitchFamily="2" charset="-122"/>
            </a:rPr>
            <a:t>年</a:t>
          </a:r>
          <a:r>
            <a:rPr lang="en-US" altLang="zh-CN" sz="800" b="1" kern="1200" dirty="0" smtClean="0">
              <a:latin typeface="宋体" panose="02010600030101010101" pitchFamily="2" charset="-122"/>
              <a:ea typeface="宋体" panose="02010600030101010101" pitchFamily="2" charset="-122"/>
            </a:rPr>
            <a:t>1</a:t>
          </a:r>
          <a:r>
            <a:rPr lang="zh-CN" altLang="en-US" sz="800" b="1" kern="1200" dirty="0" smtClean="0">
              <a:latin typeface="宋体" panose="02010600030101010101" pitchFamily="2" charset="-122"/>
              <a:ea typeface="宋体" panose="02010600030101010101" pitchFamily="2" charset="-122"/>
            </a:rPr>
            <a:t>月</a:t>
          </a:r>
          <a:r>
            <a:rPr lang="en-US" altLang="zh-CN" sz="800" b="1" kern="1200" dirty="0" smtClean="0">
              <a:latin typeface="宋体" panose="02010600030101010101" pitchFamily="2" charset="-122"/>
              <a:ea typeface="宋体" panose="02010600030101010101" pitchFamily="2" charset="-122"/>
            </a:rPr>
            <a:t>28</a:t>
          </a:r>
          <a:r>
            <a:rPr lang="zh-CN" altLang="en-US" sz="800" b="1" kern="1200" dirty="0" smtClean="0">
              <a:latin typeface="宋体" panose="02010600030101010101" pitchFamily="2" charset="-122"/>
              <a:ea typeface="宋体" panose="02010600030101010101" pitchFamily="2" charset="-122"/>
            </a:rPr>
            <a:t>日</a:t>
          </a:r>
          <a:endParaRPr lang="zh-CN" altLang="en-US" sz="800" b="1" kern="1200" dirty="0">
            <a:latin typeface="宋体" panose="02010600030101010101" pitchFamily="2" charset="-122"/>
            <a:ea typeface="宋体" panose="02010600030101010101" pitchFamily="2" charset="-122"/>
          </a:endParaRPr>
        </a:p>
      </dsp:txBody>
      <dsp:txXfrm rot="-5400000">
        <a:off x="1" y="3836484"/>
        <a:ext cx="408989" cy="175281"/>
      </dsp:txXfrm>
    </dsp:sp>
    <dsp:sp modelId="{411E0568-7ACA-4FA6-8262-A8C1B8DE989C}">
      <dsp:nvSpPr>
        <dsp:cNvPr id="0" name=""/>
        <dsp:cNvSpPr/>
      </dsp:nvSpPr>
      <dsp:spPr>
        <a:xfrm rot="5400000">
          <a:off x="4137663" y="-96684"/>
          <a:ext cx="379775" cy="783712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400" b="0" i="0" kern="1200" dirty="0" smtClean="0">
              <a:latin typeface="宋体" panose="02010600030101010101" pitchFamily="2" charset="-122"/>
              <a:ea typeface="宋体" panose="02010600030101010101" pitchFamily="2" charset="-122"/>
            </a:rPr>
            <a:t>“新年红包”图标出现在 “我的银行卡”界面中，</a:t>
          </a:r>
          <a:r>
            <a:rPr lang="en-US" altLang="zh-CN" sz="1400" b="0" i="0" kern="1200" dirty="0" smtClean="0">
              <a:latin typeface="宋体" panose="02010600030101010101" pitchFamily="2" charset="-122"/>
              <a:ea typeface="宋体" panose="02010600030101010101" pitchFamily="2" charset="-122"/>
            </a:rPr>
            <a:t>6</a:t>
          </a:r>
          <a:r>
            <a:rPr lang="zh-CN" altLang="en-US" sz="1400" b="0" i="0" kern="1200" dirty="0" smtClean="0">
              <a:latin typeface="宋体" panose="02010600030101010101" pitchFamily="2" charset="-122"/>
              <a:ea typeface="宋体" panose="02010600030101010101" pitchFamily="2" charset="-122"/>
            </a:rPr>
            <a:t>亿多用户可以直接进入微信红包页面发红包</a:t>
          </a:r>
          <a:endParaRPr lang="zh-CN" altLang="en-US" sz="1400" kern="1200" dirty="0">
            <a:latin typeface="宋体" panose="02010600030101010101" pitchFamily="2" charset="-122"/>
            <a:ea typeface="宋体" panose="02010600030101010101" pitchFamily="2" charset="-122"/>
          </a:endParaRPr>
        </a:p>
      </dsp:txBody>
      <dsp:txXfrm rot="-5400000">
        <a:off x="408989" y="3650529"/>
        <a:ext cx="7818585" cy="342697"/>
      </dsp:txXfrm>
    </dsp:sp>
    <dsp:sp modelId="{6BD690F5-1704-46DA-9B35-AE8D0E408BA3}">
      <dsp:nvSpPr>
        <dsp:cNvPr id="0" name=""/>
        <dsp:cNvSpPr/>
      </dsp:nvSpPr>
      <dsp:spPr>
        <a:xfrm rot="5400000">
          <a:off x="-87640" y="4237855"/>
          <a:ext cx="584270" cy="40898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800" b="1" kern="1200" dirty="0" smtClean="0">
              <a:latin typeface="宋体" panose="02010600030101010101" pitchFamily="2" charset="-122"/>
              <a:ea typeface="宋体" panose="02010600030101010101" pitchFamily="2" charset="-122"/>
            </a:rPr>
            <a:t>2014</a:t>
          </a:r>
          <a:r>
            <a:rPr lang="zh-CN" altLang="en-US" sz="800" b="1" kern="1200" dirty="0" smtClean="0">
              <a:latin typeface="宋体" panose="02010600030101010101" pitchFamily="2" charset="-122"/>
              <a:ea typeface="宋体" panose="02010600030101010101" pitchFamily="2" charset="-122"/>
            </a:rPr>
            <a:t>年</a:t>
          </a:r>
          <a:r>
            <a:rPr lang="en-US" altLang="zh-CN" sz="800" b="1" kern="1200" dirty="0" smtClean="0">
              <a:latin typeface="宋体" panose="02010600030101010101" pitchFamily="2" charset="-122"/>
              <a:ea typeface="宋体" panose="02010600030101010101" pitchFamily="2" charset="-122"/>
            </a:rPr>
            <a:t>1</a:t>
          </a:r>
          <a:r>
            <a:rPr lang="zh-CN" altLang="en-US" sz="800" b="1" kern="1200" dirty="0" smtClean="0">
              <a:latin typeface="宋体" panose="02010600030101010101" pitchFamily="2" charset="-122"/>
              <a:ea typeface="宋体" panose="02010600030101010101" pitchFamily="2" charset="-122"/>
            </a:rPr>
            <a:t>月</a:t>
          </a:r>
          <a:r>
            <a:rPr lang="en-US" altLang="zh-CN" sz="800" b="1" kern="1200" dirty="0" smtClean="0">
              <a:latin typeface="宋体" panose="02010600030101010101" pitchFamily="2" charset="-122"/>
              <a:ea typeface="宋体" panose="02010600030101010101" pitchFamily="2" charset="-122"/>
            </a:rPr>
            <a:t>30</a:t>
          </a:r>
          <a:r>
            <a:rPr lang="zh-CN" altLang="en-US" sz="800" b="1" kern="1200" dirty="0" smtClean="0">
              <a:latin typeface="宋体" panose="02010600030101010101" pitchFamily="2" charset="-122"/>
              <a:ea typeface="宋体" panose="02010600030101010101" pitchFamily="2" charset="-122"/>
            </a:rPr>
            <a:t>日</a:t>
          </a:r>
          <a:endParaRPr lang="zh-CN" altLang="en-US" sz="800" b="1" kern="1200" dirty="0">
            <a:latin typeface="宋体" panose="02010600030101010101" pitchFamily="2" charset="-122"/>
            <a:ea typeface="宋体" panose="02010600030101010101" pitchFamily="2" charset="-122"/>
          </a:endParaRPr>
        </a:p>
      </dsp:txBody>
      <dsp:txXfrm rot="-5400000">
        <a:off x="1" y="4354710"/>
        <a:ext cx="408989" cy="175281"/>
      </dsp:txXfrm>
    </dsp:sp>
    <dsp:sp modelId="{E13CC1D8-B251-4AEA-8E07-D25163692D78}">
      <dsp:nvSpPr>
        <dsp:cNvPr id="0" name=""/>
        <dsp:cNvSpPr/>
      </dsp:nvSpPr>
      <dsp:spPr>
        <a:xfrm rot="5400000">
          <a:off x="4137663" y="421540"/>
          <a:ext cx="379775" cy="783712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400" b="0" i="0" kern="1200" dirty="0" smtClean="0">
              <a:latin typeface="宋体" panose="02010600030101010101" pitchFamily="2" charset="-122"/>
              <a:ea typeface="宋体" panose="02010600030101010101" pitchFamily="2" charset="-122"/>
            </a:rPr>
            <a:t>微信红包团队的</a:t>
          </a:r>
          <a:r>
            <a:rPr lang="en-US" altLang="zh-CN" sz="1400" b="0" i="0" kern="1200" dirty="0" smtClean="0">
              <a:latin typeface="宋体" panose="02010600030101010101" pitchFamily="2" charset="-122"/>
              <a:ea typeface="宋体" panose="02010600030101010101" pitchFamily="2" charset="-122"/>
            </a:rPr>
            <a:t>22</a:t>
          </a:r>
          <a:r>
            <a:rPr lang="zh-CN" altLang="en-US" sz="1400" b="0" i="0" kern="1200" dirty="0" smtClean="0">
              <a:latin typeface="宋体" panose="02010600030101010101" pitchFamily="2" charset="-122"/>
              <a:ea typeface="宋体" panose="02010600030101010101" pitchFamily="2" charset="-122"/>
            </a:rPr>
            <a:t>个成员在深圳腾讯大厦</a:t>
          </a:r>
          <a:r>
            <a:rPr lang="en-US" altLang="zh-CN" sz="1400" b="0" i="0" kern="1200" dirty="0" smtClean="0">
              <a:latin typeface="宋体" panose="02010600030101010101" pitchFamily="2" charset="-122"/>
              <a:ea typeface="宋体" panose="02010600030101010101" pitchFamily="2" charset="-122"/>
            </a:rPr>
            <a:t>9</a:t>
          </a:r>
          <a:r>
            <a:rPr lang="zh-CN" altLang="en-US" sz="1400" b="0" i="0" kern="1200" dirty="0" smtClean="0">
              <a:latin typeface="宋体" panose="02010600030101010101" pitchFamily="2" charset="-122"/>
              <a:ea typeface="宋体" panose="02010600030101010101" pitchFamily="2" charset="-122"/>
            </a:rPr>
            <a:t>层和</a:t>
          </a:r>
          <a:r>
            <a:rPr lang="en-US" altLang="zh-CN" sz="1400" b="0" i="0" kern="1200" dirty="0" smtClean="0">
              <a:latin typeface="宋体" panose="02010600030101010101" pitchFamily="2" charset="-122"/>
              <a:ea typeface="宋体" panose="02010600030101010101" pitchFamily="2" charset="-122"/>
            </a:rPr>
            <a:t>10</a:t>
          </a:r>
          <a:r>
            <a:rPr lang="zh-CN" altLang="en-US" sz="1400" b="0" i="0" kern="1200" dirty="0" smtClean="0">
              <a:latin typeface="宋体" panose="02010600030101010101" pitchFamily="2" charset="-122"/>
              <a:ea typeface="宋体" panose="02010600030101010101" pitchFamily="2" charset="-122"/>
            </a:rPr>
            <a:t>层的</a:t>
          </a:r>
          <a:r>
            <a:rPr lang="zh-CN" altLang="en-US" sz="1400" b="0" i="0" u="none" kern="1200" dirty="0" smtClean="0">
              <a:latin typeface="宋体" panose="02010600030101010101" pitchFamily="2" charset="-122"/>
              <a:ea typeface="宋体" panose="02010600030101010101" pitchFamily="2" charset="-122"/>
            </a:rPr>
            <a:t>办公</a:t>
          </a:r>
          <a:r>
            <a:rPr lang="zh-CN" altLang="en-US" sz="1400" b="0" i="0" kern="1200" dirty="0" smtClean="0">
              <a:latin typeface="宋体" panose="02010600030101010101" pitchFamily="2" charset="-122"/>
              <a:ea typeface="宋体" panose="02010600030101010101" pitchFamily="2" charset="-122"/>
            </a:rPr>
            <a:t>室度过了整个除夕夜</a:t>
          </a:r>
          <a:endParaRPr lang="zh-CN" altLang="en-US" sz="1400" kern="1200" dirty="0">
            <a:latin typeface="宋体" panose="02010600030101010101" pitchFamily="2" charset="-122"/>
            <a:ea typeface="宋体" panose="02010600030101010101" pitchFamily="2" charset="-122"/>
          </a:endParaRPr>
        </a:p>
      </dsp:txBody>
      <dsp:txXfrm rot="-5400000">
        <a:off x="408989" y="4168754"/>
        <a:ext cx="7818585" cy="34269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9EFD3A-783D-4304-8BC3-78F25FEEDCC6}" type="datetimeFigureOut">
              <a:rPr lang="zh-CN" altLang="en-US" smtClean="0"/>
              <a:t>2016/3/10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99FD9A-5609-40B2-88A6-9EA3739339C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95191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zh-CN" altLang="en-US" smtClean="0"/>
              <a:t>模板来自于 </a:t>
            </a:r>
            <a:r>
              <a:rPr lang="en-US" altLang="zh-CN" smtClean="0"/>
              <a:t>http://meihua.docer.com/</a:t>
            </a:r>
            <a:endParaRPr lang="zh-CN" altLang="en-US" smtClean="0"/>
          </a:p>
        </p:txBody>
      </p:sp>
      <p:sp>
        <p:nvSpPr>
          <p:cNvPr id="614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E197AEE1-5C57-42C3-B9CE-C2C94D5856E2}" type="slidenum">
              <a:rPr lang="zh-CN" altLang="en-US" smtClean="0">
                <a:latin typeface="Calibri" panose="020F0502020204030204" pitchFamily="34" charset="0"/>
                <a:ea typeface="宋体" panose="0201060003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</a:t>
            </a:fld>
            <a:endParaRPr lang="zh-CN" altLang="en-US" smtClean="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148431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zh-CN" altLang="en-US" smtClean="0"/>
              <a:t>模板来自于 </a:t>
            </a:r>
            <a:r>
              <a:rPr lang="en-US" altLang="zh-CN" smtClean="0"/>
              <a:t>http://meihua.docer.com/</a:t>
            </a:r>
            <a:endParaRPr lang="zh-CN" altLang="en-US" smtClean="0"/>
          </a:p>
        </p:txBody>
      </p:sp>
      <p:sp>
        <p:nvSpPr>
          <p:cNvPr id="614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E197AEE1-5C57-42C3-B9CE-C2C94D5856E2}" type="slidenum">
              <a:rPr lang="zh-CN" altLang="en-US" smtClean="0">
                <a:latin typeface="Calibri" panose="020F0502020204030204" pitchFamily="34" charset="0"/>
                <a:ea typeface="宋体" panose="0201060003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6</a:t>
            </a:fld>
            <a:endParaRPr lang="zh-CN" altLang="en-US" smtClean="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699427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zh-CN" altLang="en-US" smtClean="0"/>
              <a:t>模板来自于 </a:t>
            </a:r>
            <a:r>
              <a:rPr lang="en-US" altLang="zh-CN" smtClean="0"/>
              <a:t>http://meihua.docer.com/</a:t>
            </a:r>
            <a:endParaRPr lang="zh-CN" altLang="en-US" smtClean="0"/>
          </a:p>
        </p:txBody>
      </p:sp>
      <p:sp>
        <p:nvSpPr>
          <p:cNvPr id="614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E197AEE1-5C57-42C3-B9CE-C2C94D5856E2}" type="slidenum">
              <a:rPr lang="zh-CN" altLang="en-US" smtClean="0">
                <a:latin typeface="Calibri" panose="020F0502020204030204" pitchFamily="34" charset="0"/>
                <a:ea typeface="宋体" panose="0201060003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13</a:t>
            </a:fld>
            <a:endParaRPr lang="zh-CN" altLang="en-US" smtClean="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861151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99FD9A-5609-40B2-88A6-9EA3739339C4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0213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99FD9A-5609-40B2-88A6-9EA3739339C4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14999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99FD9A-5609-40B2-88A6-9EA3739339C4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83637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zh-CN" altLang="en-US" smtClean="0"/>
              <a:t>模板来自于 </a:t>
            </a:r>
            <a:r>
              <a:rPr lang="en-US" altLang="zh-CN" smtClean="0"/>
              <a:t>http://meihua.docer.com/</a:t>
            </a:r>
            <a:endParaRPr lang="zh-CN" altLang="en-US" smtClean="0"/>
          </a:p>
        </p:txBody>
      </p:sp>
      <p:sp>
        <p:nvSpPr>
          <p:cNvPr id="614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E197AEE1-5C57-42C3-B9CE-C2C94D5856E2}" type="slidenum">
              <a:rPr lang="zh-CN" altLang="en-US" smtClean="0">
                <a:latin typeface="Calibri" panose="020F0502020204030204" pitchFamily="34" charset="0"/>
                <a:ea typeface="宋体" panose="0201060003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22</a:t>
            </a:fld>
            <a:endParaRPr lang="zh-CN" altLang="en-US" smtClean="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560677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" t="7284" r="-104" b="2663"/>
          <a:stretch/>
        </p:blipFill>
        <p:spPr>
          <a:xfrm>
            <a:off x="0" y="-12700"/>
            <a:ext cx="12192000" cy="68707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6549" y="3220993"/>
            <a:ext cx="7377251" cy="1802675"/>
          </a:xfrm>
        </p:spPr>
        <p:txBody>
          <a:bodyPr anchor="b">
            <a:normAutofit/>
          </a:bodyPr>
          <a:lstStyle>
            <a:lvl1pPr algn="ctr">
              <a:lnSpc>
                <a:spcPct val="80000"/>
              </a:lnSpc>
              <a:defRPr sz="4400" b="0" i="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6550" y="5156201"/>
            <a:ext cx="7359242" cy="53497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accent2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52DD9D-34D9-41F4-A0D9-32725A00AD7A}" type="datetimeFigureOut">
              <a:rPr lang="zh-CN" altLang="en-US" smtClean="0"/>
              <a:t>2016/3/10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74D11-344B-4341-AF37-72669D3D2F68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1" name="图片 56" descr="1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1599" y="0"/>
            <a:ext cx="2413000" cy="24597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85424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623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52DD9D-34D9-41F4-A0D9-32725A00AD7A}" type="datetimeFigureOut">
              <a:rPr lang="zh-CN" altLang="en-US" smtClean="0"/>
              <a:t>2016/3/10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74D11-344B-4341-AF37-72669D3D2F6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87035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52DD9D-34D9-41F4-A0D9-32725A00AD7A}" type="datetimeFigureOut">
              <a:rPr lang="zh-CN" altLang="en-US" smtClean="0"/>
              <a:t>2016/3/10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74D11-344B-4341-AF37-72669D3D2F6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87070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52DD9D-34D9-41F4-A0D9-32725A00AD7A}" type="datetimeFigureOut">
              <a:rPr lang="zh-CN" altLang="en-US" smtClean="0"/>
              <a:t>2016/3/10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74D11-344B-4341-AF37-72669D3D2F6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84214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2786743"/>
            <a:ext cx="10515600" cy="1070339"/>
          </a:xfrm>
        </p:spPr>
        <p:txBody>
          <a:bodyPr anchor="b"/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3884070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52DD9D-34D9-41F4-A0D9-32725A00AD7A}" type="datetimeFigureOut">
              <a:rPr lang="zh-CN" altLang="en-US" smtClean="0"/>
              <a:t>2016/3/10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74D11-344B-4341-AF37-72669D3D2F6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313418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52DD9D-34D9-41F4-A0D9-32725A00AD7A}" type="datetimeFigureOut">
              <a:rPr lang="zh-CN" altLang="en-US" smtClean="0"/>
              <a:t>2016/3/10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74D11-344B-4341-AF37-72669D3D2F6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19682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52DD9D-34D9-41F4-A0D9-32725A00AD7A}" type="datetimeFigureOut">
              <a:rPr lang="zh-CN" altLang="en-US" smtClean="0"/>
              <a:t>2016/3/10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74D11-344B-4341-AF37-72669D3D2F6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55432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52DD9D-34D9-41F4-A0D9-32725A00AD7A}" type="datetimeFigureOut">
              <a:rPr lang="zh-CN" altLang="en-US" smtClean="0"/>
              <a:t>2016/3/10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74D11-344B-4341-AF37-72669D3D2F6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74313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4" t="937" r="5362"/>
          <a:stretch/>
        </p:blipFill>
        <p:spPr>
          <a:xfrm rot="16200000" flipH="1">
            <a:off x="2628899" y="-2666995"/>
            <a:ext cx="6915151" cy="1221105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52DD9D-34D9-41F4-A0D9-32725A00AD7A}" type="datetimeFigureOut">
              <a:rPr lang="zh-CN" altLang="en-US" smtClean="0"/>
              <a:t>2016/3/10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74D11-344B-4341-AF37-72669D3D2F6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71702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52DD9D-34D9-41F4-A0D9-32725A00AD7A}" type="datetimeFigureOut">
              <a:rPr lang="zh-CN" altLang="en-US" smtClean="0"/>
              <a:t>2016/3/10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74D11-344B-4341-AF37-72669D3D2F6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9468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52DD9D-34D9-41F4-A0D9-32725A00AD7A}" type="datetimeFigureOut">
              <a:rPr lang="zh-CN" altLang="en-US" smtClean="0"/>
              <a:t>2016/3/10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74D11-344B-4341-AF37-72669D3D2F6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10336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4" t="937" r="5362"/>
          <a:stretch/>
        </p:blipFill>
        <p:spPr>
          <a:xfrm rot="16200000" flipH="1">
            <a:off x="2628899" y="-2666995"/>
            <a:ext cx="6915151" cy="12211050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4746" y="1476375"/>
            <a:ext cx="10680337" cy="48799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6752DD9D-34D9-41F4-A0D9-32725A00AD7A}" type="datetimeFigureOut">
              <a:rPr lang="zh-CN" altLang="en-US" smtClean="0"/>
              <a:t>2016/3/10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38E74D11-344B-4341-AF37-72669D3D2F68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52575" y="368208"/>
            <a:ext cx="9882508" cy="83194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pic>
        <p:nvPicPr>
          <p:cNvPr id="12" name="图片 56" descr="11.PN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3839"/>
            <a:ext cx="1378904" cy="14056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484794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357188" indent="-357188" algn="l" defTabSz="914400" rtl="0" eaLnBrk="1" latinLnBrk="0" hangingPunct="1">
        <a:lnSpc>
          <a:spcPct val="90000"/>
        </a:lnSpc>
        <a:spcBef>
          <a:spcPts val="1800"/>
        </a:spcBef>
        <a:buClr>
          <a:schemeClr val="accent4"/>
        </a:buClr>
        <a:buSzPct val="80000"/>
        <a:buFont typeface="Wingdings 2" panose="05020102010507070707" pitchFamily="18" charset="2"/>
        <a:buChar char=""/>
        <a:defRPr sz="2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1pPr>
      <a:lvl2pPr marL="357188" indent="-357188" algn="l" defTabSz="914400" rtl="0" eaLnBrk="1" latinLnBrk="0" hangingPunct="1">
        <a:lnSpc>
          <a:spcPct val="130000"/>
        </a:lnSpc>
        <a:spcBef>
          <a:spcPts val="0"/>
        </a:spcBef>
        <a:buFont typeface="Calibri" panose="020F0502020204030204" pitchFamily="34" charset="0"/>
        <a:buChar char=" 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>
              <a:lumMod val="5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>
              <a:lumMod val="5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>
              <a:lumMod val="5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tags" Target="../tags/tag55.xml"/><Relationship Id="rId13" Type="http://schemas.openxmlformats.org/officeDocument/2006/relationships/tags" Target="../tags/tag60.xml"/><Relationship Id="rId18" Type="http://schemas.openxmlformats.org/officeDocument/2006/relationships/tags" Target="../tags/tag65.xml"/><Relationship Id="rId3" Type="http://schemas.openxmlformats.org/officeDocument/2006/relationships/tags" Target="../tags/tag50.xml"/><Relationship Id="rId21" Type="http://schemas.openxmlformats.org/officeDocument/2006/relationships/tags" Target="../tags/tag68.xml"/><Relationship Id="rId7" Type="http://schemas.openxmlformats.org/officeDocument/2006/relationships/tags" Target="../tags/tag54.xml"/><Relationship Id="rId12" Type="http://schemas.openxmlformats.org/officeDocument/2006/relationships/tags" Target="../tags/tag59.xml"/><Relationship Id="rId17" Type="http://schemas.openxmlformats.org/officeDocument/2006/relationships/tags" Target="../tags/tag64.xml"/><Relationship Id="rId25" Type="http://schemas.openxmlformats.org/officeDocument/2006/relationships/image" Target="../media/image26.jpeg"/><Relationship Id="rId2" Type="http://schemas.openxmlformats.org/officeDocument/2006/relationships/tags" Target="../tags/tag49.xml"/><Relationship Id="rId16" Type="http://schemas.openxmlformats.org/officeDocument/2006/relationships/tags" Target="../tags/tag63.xml"/><Relationship Id="rId20" Type="http://schemas.openxmlformats.org/officeDocument/2006/relationships/tags" Target="../tags/tag67.xml"/><Relationship Id="rId1" Type="http://schemas.openxmlformats.org/officeDocument/2006/relationships/tags" Target="../tags/tag48.xml"/><Relationship Id="rId6" Type="http://schemas.openxmlformats.org/officeDocument/2006/relationships/tags" Target="../tags/tag53.xml"/><Relationship Id="rId11" Type="http://schemas.openxmlformats.org/officeDocument/2006/relationships/tags" Target="../tags/tag58.xml"/><Relationship Id="rId24" Type="http://schemas.openxmlformats.org/officeDocument/2006/relationships/image" Target="../media/image25.png"/><Relationship Id="rId5" Type="http://schemas.openxmlformats.org/officeDocument/2006/relationships/tags" Target="../tags/tag52.xml"/><Relationship Id="rId15" Type="http://schemas.openxmlformats.org/officeDocument/2006/relationships/tags" Target="../tags/tag62.xml"/><Relationship Id="rId23" Type="http://schemas.openxmlformats.org/officeDocument/2006/relationships/image" Target="../media/image24.jpeg"/><Relationship Id="rId10" Type="http://schemas.openxmlformats.org/officeDocument/2006/relationships/tags" Target="../tags/tag57.xml"/><Relationship Id="rId19" Type="http://schemas.openxmlformats.org/officeDocument/2006/relationships/tags" Target="../tags/tag66.xml"/><Relationship Id="rId4" Type="http://schemas.openxmlformats.org/officeDocument/2006/relationships/tags" Target="../tags/tag51.xml"/><Relationship Id="rId9" Type="http://schemas.openxmlformats.org/officeDocument/2006/relationships/tags" Target="../tags/tag56.xml"/><Relationship Id="rId14" Type="http://schemas.openxmlformats.org/officeDocument/2006/relationships/tags" Target="../tags/tag61.xml"/><Relationship Id="rId22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tags" Target="../tags/tag76.xml"/><Relationship Id="rId13" Type="http://schemas.openxmlformats.org/officeDocument/2006/relationships/tags" Target="../tags/tag81.xml"/><Relationship Id="rId18" Type="http://schemas.openxmlformats.org/officeDocument/2006/relationships/image" Target="../media/image29.jpeg"/><Relationship Id="rId3" Type="http://schemas.openxmlformats.org/officeDocument/2006/relationships/tags" Target="../tags/tag71.xml"/><Relationship Id="rId7" Type="http://schemas.openxmlformats.org/officeDocument/2006/relationships/tags" Target="../tags/tag75.xml"/><Relationship Id="rId12" Type="http://schemas.openxmlformats.org/officeDocument/2006/relationships/tags" Target="../tags/tag80.xml"/><Relationship Id="rId17" Type="http://schemas.openxmlformats.org/officeDocument/2006/relationships/image" Target="../media/image28.png"/><Relationship Id="rId2" Type="http://schemas.openxmlformats.org/officeDocument/2006/relationships/tags" Target="../tags/tag70.xml"/><Relationship Id="rId16" Type="http://schemas.openxmlformats.org/officeDocument/2006/relationships/image" Target="../media/image27.png"/><Relationship Id="rId1" Type="http://schemas.openxmlformats.org/officeDocument/2006/relationships/tags" Target="../tags/tag69.xml"/><Relationship Id="rId6" Type="http://schemas.openxmlformats.org/officeDocument/2006/relationships/tags" Target="../tags/tag74.xml"/><Relationship Id="rId11" Type="http://schemas.openxmlformats.org/officeDocument/2006/relationships/tags" Target="../tags/tag79.xml"/><Relationship Id="rId5" Type="http://schemas.openxmlformats.org/officeDocument/2006/relationships/tags" Target="../tags/tag73.xml"/><Relationship Id="rId15" Type="http://schemas.openxmlformats.org/officeDocument/2006/relationships/slideLayout" Target="../slideLayouts/slideLayout7.xml"/><Relationship Id="rId10" Type="http://schemas.openxmlformats.org/officeDocument/2006/relationships/tags" Target="../tags/tag78.xml"/><Relationship Id="rId4" Type="http://schemas.openxmlformats.org/officeDocument/2006/relationships/tags" Target="../tags/tag72.xml"/><Relationship Id="rId9" Type="http://schemas.openxmlformats.org/officeDocument/2006/relationships/tags" Target="../tags/tag77.xml"/><Relationship Id="rId14" Type="http://schemas.openxmlformats.org/officeDocument/2006/relationships/tags" Target="../tags/tag8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tags" Target="../tags/tag85.xml"/><Relationship Id="rId2" Type="http://schemas.openxmlformats.org/officeDocument/2006/relationships/tags" Target="../tags/tag84.xml"/><Relationship Id="rId1" Type="http://schemas.openxmlformats.org/officeDocument/2006/relationships/tags" Target="../tags/tag83.xml"/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8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tags" Target="../tags/tag94.xml"/><Relationship Id="rId13" Type="http://schemas.openxmlformats.org/officeDocument/2006/relationships/image" Target="../media/image43.png"/><Relationship Id="rId3" Type="http://schemas.openxmlformats.org/officeDocument/2006/relationships/tags" Target="../tags/tag89.xml"/><Relationship Id="rId7" Type="http://schemas.openxmlformats.org/officeDocument/2006/relationships/tags" Target="../tags/tag93.xml"/><Relationship Id="rId12" Type="http://schemas.openxmlformats.org/officeDocument/2006/relationships/image" Target="../media/image42.png"/><Relationship Id="rId2" Type="http://schemas.openxmlformats.org/officeDocument/2006/relationships/tags" Target="../tags/tag88.xml"/><Relationship Id="rId1" Type="http://schemas.openxmlformats.org/officeDocument/2006/relationships/tags" Target="../tags/tag87.xml"/><Relationship Id="rId6" Type="http://schemas.openxmlformats.org/officeDocument/2006/relationships/tags" Target="../tags/tag92.xml"/><Relationship Id="rId11" Type="http://schemas.openxmlformats.org/officeDocument/2006/relationships/notesSlide" Target="../notesSlides/notesSlide5.xml"/><Relationship Id="rId5" Type="http://schemas.openxmlformats.org/officeDocument/2006/relationships/tags" Target="../tags/tag91.xml"/><Relationship Id="rId10" Type="http://schemas.openxmlformats.org/officeDocument/2006/relationships/slideLayout" Target="../slideLayouts/slideLayout7.xml"/><Relationship Id="rId4" Type="http://schemas.openxmlformats.org/officeDocument/2006/relationships/tags" Target="../tags/tag90.xml"/><Relationship Id="rId9" Type="http://schemas.openxmlformats.org/officeDocument/2006/relationships/tags" Target="../tags/tag9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tags" Target="../tags/tag13.xml"/><Relationship Id="rId18" Type="http://schemas.openxmlformats.org/officeDocument/2006/relationships/tags" Target="../tags/tag18.xm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tags" Target="../tags/tag12.xml"/><Relationship Id="rId17" Type="http://schemas.openxmlformats.org/officeDocument/2006/relationships/tags" Target="../tags/tag17.xml"/><Relationship Id="rId2" Type="http://schemas.openxmlformats.org/officeDocument/2006/relationships/tags" Target="../tags/tag2.xml"/><Relationship Id="rId16" Type="http://schemas.openxmlformats.org/officeDocument/2006/relationships/tags" Target="../tags/tag16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5" Type="http://schemas.openxmlformats.org/officeDocument/2006/relationships/tags" Target="../tags/tag5.xml"/><Relationship Id="rId15" Type="http://schemas.openxmlformats.org/officeDocument/2006/relationships/tags" Target="../tags/tag15.xml"/><Relationship Id="rId10" Type="http://schemas.openxmlformats.org/officeDocument/2006/relationships/tags" Target="../tags/tag10.xml"/><Relationship Id="rId19" Type="http://schemas.openxmlformats.org/officeDocument/2006/relationships/slideLayout" Target="../slideLayouts/slideLayout7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tags" Target="../tags/tag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1.xml.rels><?xml version="1.0" encoding="UTF-8" standalone="yes"?>
<Relationships xmlns="http://schemas.openxmlformats.org/package/2006/relationships"><Relationship Id="rId117" Type="http://schemas.openxmlformats.org/officeDocument/2006/relationships/tags" Target="../tags/tag212.xml"/><Relationship Id="rId21" Type="http://schemas.openxmlformats.org/officeDocument/2006/relationships/tags" Target="../tags/tag116.xml"/><Relationship Id="rId42" Type="http://schemas.openxmlformats.org/officeDocument/2006/relationships/tags" Target="../tags/tag137.xml"/><Relationship Id="rId63" Type="http://schemas.openxmlformats.org/officeDocument/2006/relationships/tags" Target="../tags/tag158.xml"/><Relationship Id="rId84" Type="http://schemas.openxmlformats.org/officeDocument/2006/relationships/tags" Target="../tags/tag179.xml"/><Relationship Id="rId138" Type="http://schemas.openxmlformats.org/officeDocument/2006/relationships/tags" Target="../tags/tag233.xml"/><Relationship Id="rId16" Type="http://schemas.openxmlformats.org/officeDocument/2006/relationships/tags" Target="../tags/tag111.xml"/><Relationship Id="rId107" Type="http://schemas.openxmlformats.org/officeDocument/2006/relationships/tags" Target="../tags/tag202.xml"/><Relationship Id="rId11" Type="http://schemas.openxmlformats.org/officeDocument/2006/relationships/tags" Target="../tags/tag106.xml"/><Relationship Id="rId32" Type="http://schemas.openxmlformats.org/officeDocument/2006/relationships/tags" Target="../tags/tag127.xml"/><Relationship Id="rId37" Type="http://schemas.openxmlformats.org/officeDocument/2006/relationships/tags" Target="../tags/tag132.xml"/><Relationship Id="rId53" Type="http://schemas.openxmlformats.org/officeDocument/2006/relationships/tags" Target="../tags/tag148.xml"/><Relationship Id="rId58" Type="http://schemas.openxmlformats.org/officeDocument/2006/relationships/tags" Target="../tags/tag153.xml"/><Relationship Id="rId74" Type="http://schemas.openxmlformats.org/officeDocument/2006/relationships/tags" Target="../tags/tag169.xml"/><Relationship Id="rId79" Type="http://schemas.openxmlformats.org/officeDocument/2006/relationships/tags" Target="../tags/tag174.xml"/><Relationship Id="rId102" Type="http://schemas.openxmlformats.org/officeDocument/2006/relationships/tags" Target="../tags/tag197.xml"/><Relationship Id="rId123" Type="http://schemas.openxmlformats.org/officeDocument/2006/relationships/tags" Target="../tags/tag218.xml"/><Relationship Id="rId128" Type="http://schemas.openxmlformats.org/officeDocument/2006/relationships/tags" Target="../tags/tag223.xml"/><Relationship Id="rId5" Type="http://schemas.openxmlformats.org/officeDocument/2006/relationships/tags" Target="../tags/tag100.xml"/><Relationship Id="rId90" Type="http://schemas.openxmlformats.org/officeDocument/2006/relationships/tags" Target="../tags/tag185.xml"/><Relationship Id="rId95" Type="http://schemas.openxmlformats.org/officeDocument/2006/relationships/tags" Target="../tags/tag190.xml"/><Relationship Id="rId22" Type="http://schemas.openxmlformats.org/officeDocument/2006/relationships/tags" Target="../tags/tag117.xml"/><Relationship Id="rId27" Type="http://schemas.openxmlformats.org/officeDocument/2006/relationships/tags" Target="../tags/tag122.xml"/><Relationship Id="rId43" Type="http://schemas.openxmlformats.org/officeDocument/2006/relationships/tags" Target="../tags/tag138.xml"/><Relationship Id="rId48" Type="http://schemas.openxmlformats.org/officeDocument/2006/relationships/tags" Target="../tags/tag143.xml"/><Relationship Id="rId64" Type="http://schemas.openxmlformats.org/officeDocument/2006/relationships/tags" Target="../tags/tag159.xml"/><Relationship Id="rId69" Type="http://schemas.openxmlformats.org/officeDocument/2006/relationships/tags" Target="../tags/tag164.xml"/><Relationship Id="rId113" Type="http://schemas.openxmlformats.org/officeDocument/2006/relationships/tags" Target="../tags/tag208.xml"/><Relationship Id="rId118" Type="http://schemas.openxmlformats.org/officeDocument/2006/relationships/tags" Target="../tags/tag213.xml"/><Relationship Id="rId134" Type="http://schemas.openxmlformats.org/officeDocument/2006/relationships/tags" Target="../tags/tag229.xml"/><Relationship Id="rId139" Type="http://schemas.openxmlformats.org/officeDocument/2006/relationships/slideLayout" Target="../slideLayouts/slideLayout7.xml"/><Relationship Id="rId80" Type="http://schemas.openxmlformats.org/officeDocument/2006/relationships/tags" Target="../tags/tag175.xml"/><Relationship Id="rId85" Type="http://schemas.openxmlformats.org/officeDocument/2006/relationships/tags" Target="../tags/tag180.xml"/><Relationship Id="rId12" Type="http://schemas.openxmlformats.org/officeDocument/2006/relationships/tags" Target="../tags/tag107.xml"/><Relationship Id="rId17" Type="http://schemas.openxmlformats.org/officeDocument/2006/relationships/tags" Target="../tags/tag112.xml"/><Relationship Id="rId33" Type="http://schemas.openxmlformats.org/officeDocument/2006/relationships/tags" Target="../tags/tag128.xml"/><Relationship Id="rId38" Type="http://schemas.openxmlformats.org/officeDocument/2006/relationships/tags" Target="../tags/tag133.xml"/><Relationship Id="rId59" Type="http://schemas.openxmlformats.org/officeDocument/2006/relationships/tags" Target="../tags/tag154.xml"/><Relationship Id="rId103" Type="http://schemas.openxmlformats.org/officeDocument/2006/relationships/tags" Target="../tags/tag198.xml"/><Relationship Id="rId108" Type="http://schemas.openxmlformats.org/officeDocument/2006/relationships/tags" Target="../tags/tag203.xml"/><Relationship Id="rId124" Type="http://schemas.openxmlformats.org/officeDocument/2006/relationships/tags" Target="../tags/tag219.xml"/><Relationship Id="rId129" Type="http://schemas.openxmlformats.org/officeDocument/2006/relationships/tags" Target="../tags/tag224.xml"/><Relationship Id="rId54" Type="http://schemas.openxmlformats.org/officeDocument/2006/relationships/tags" Target="../tags/tag149.xml"/><Relationship Id="rId70" Type="http://schemas.openxmlformats.org/officeDocument/2006/relationships/tags" Target="../tags/tag165.xml"/><Relationship Id="rId75" Type="http://schemas.openxmlformats.org/officeDocument/2006/relationships/tags" Target="../tags/tag170.xml"/><Relationship Id="rId91" Type="http://schemas.openxmlformats.org/officeDocument/2006/relationships/tags" Target="../tags/tag186.xml"/><Relationship Id="rId96" Type="http://schemas.openxmlformats.org/officeDocument/2006/relationships/tags" Target="../tags/tag191.xml"/><Relationship Id="rId140" Type="http://schemas.openxmlformats.org/officeDocument/2006/relationships/image" Target="../media/image49.png"/><Relationship Id="rId1" Type="http://schemas.openxmlformats.org/officeDocument/2006/relationships/tags" Target="../tags/tag96.xml"/><Relationship Id="rId6" Type="http://schemas.openxmlformats.org/officeDocument/2006/relationships/tags" Target="../tags/tag101.xml"/><Relationship Id="rId23" Type="http://schemas.openxmlformats.org/officeDocument/2006/relationships/tags" Target="../tags/tag118.xml"/><Relationship Id="rId28" Type="http://schemas.openxmlformats.org/officeDocument/2006/relationships/tags" Target="../tags/tag123.xml"/><Relationship Id="rId49" Type="http://schemas.openxmlformats.org/officeDocument/2006/relationships/tags" Target="../tags/tag144.xml"/><Relationship Id="rId114" Type="http://schemas.openxmlformats.org/officeDocument/2006/relationships/tags" Target="../tags/tag209.xml"/><Relationship Id="rId119" Type="http://schemas.openxmlformats.org/officeDocument/2006/relationships/tags" Target="../tags/tag214.xml"/><Relationship Id="rId44" Type="http://schemas.openxmlformats.org/officeDocument/2006/relationships/tags" Target="../tags/tag139.xml"/><Relationship Id="rId60" Type="http://schemas.openxmlformats.org/officeDocument/2006/relationships/tags" Target="../tags/tag155.xml"/><Relationship Id="rId65" Type="http://schemas.openxmlformats.org/officeDocument/2006/relationships/tags" Target="../tags/tag160.xml"/><Relationship Id="rId81" Type="http://schemas.openxmlformats.org/officeDocument/2006/relationships/tags" Target="../tags/tag176.xml"/><Relationship Id="rId86" Type="http://schemas.openxmlformats.org/officeDocument/2006/relationships/tags" Target="../tags/tag181.xml"/><Relationship Id="rId130" Type="http://schemas.openxmlformats.org/officeDocument/2006/relationships/tags" Target="../tags/tag225.xml"/><Relationship Id="rId135" Type="http://schemas.openxmlformats.org/officeDocument/2006/relationships/tags" Target="../tags/tag230.xml"/><Relationship Id="rId13" Type="http://schemas.openxmlformats.org/officeDocument/2006/relationships/tags" Target="../tags/tag108.xml"/><Relationship Id="rId18" Type="http://schemas.openxmlformats.org/officeDocument/2006/relationships/tags" Target="../tags/tag113.xml"/><Relationship Id="rId39" Type="http://schemas.openxmlformats.org/officeDocument/2006/relationships/tags" Target="../tags/tag134.xml"/><Relationship Id="rId109" Type="http://schemas.openxmlformats.org/officeDocument/2006/relationships/tags" Target="../tags/tag204.xml"/><Relationship Id="rId34" Type="http://schemas.openxmlformats.org/officeDocument/2006/relationships/tags" Target="../tags/tag129.xml"/><Relationship Id="rId50" Type="http://schemas.openxmlformats.org/officeDocument/2006/relationships/tags" Target="../tags/tag145.xml"/><Relationship Id="rId55" Type="http://schemas.openxmlformats.org/officeDocument/2006/relationships/tags" Target="../tags/tag150.xml"/><Relationship Id="rId76" Type="http://schemas.openxmlformats.org/officeDocument/2006/relationships/tags" Target="../tags/tag171.xml"/><Relationship Id="rId97" Type="http://schemas.openxmlformats.org/officeDocument/2006/relationships/tags" Target="../tags/tag192.xml"/><Relationship Id="rId104" Type="http://schemas.openxmlformats.org/officeDocument/2006/relationships/tags" Target="../tags/tag199.xml"/><Relationship Id="rId120" Type="http://schemas.openxmlformats.org/officeDocument/2006/relationships/tags" Target="../tags/tag215.xml"/><Relationship Id="rId125" Type="http://schemas.openxmlformats.org/officeDocument/2006/relationships/tags" Target="../tags/tag220.xml"/><Relationship Id="rId7" Type="http://schemas.openxmlformats.org/officeDocument/2006/relationships/tags" Target="../tags/tag102.xml"/><Relationship Id="rId71" Type="http://schemas.openxmlformats.org/officeDocument/2006/relationships/tags" Target="../tags/tag166.xml"/><Relationship Id="rId92" Type="http://schemas.openxmlformats.org/officeDocument/2006/relationships/tags" Target="../tags/tag187.xml"/><Relationship Id="rId2" Type="http://schemas.openxmlformats.org/officeDocument/2006/relationships/tags" Target="../tags/tag97.xml"/><Relationship Id="rId29" Type="http://schemas.openxmlformats.org/officeDocument/2006/relationships/tags" Target="../tags/tag124.xml"/><Relationship Id="rId24" Type="http://schemas.openxmlformats.org/officeDocument/2006/relationships/tags" Target="../tags/tag119.xml"/><Relationship Id="rId40" Type="http://schemas.openxmlformats.org/officeDocument/2006/relationships/tags" Target="../tags/tag135.xml"/><Relationship Id="rId45" Type="http://schemas.openxmlformats.org/officeDocument/2006/relationships/tags" Target="../tags/tag140.xml"/><Relationship Id="rId66" Type="http://schemas.openxmlformats.org/officeDocument/2006/relationships/tags" Target="../tags/tag161.xml"/><Relationship Id="rId87" Type="http://schemas.openxmlformats.org/officeDocument/2006/relationships/tags" Target="../tags/tag182.xml"/><Relationship Id="rId110" Type="http://schemas.openxmlformats.org/officeDocument/2006/relationships/tags" Target="../tags/tag205.xml"/><Relationship Id="rId115" Type="http://schemas.openxmlformats.org/officeDocument/2006/relationships/tags" Target="../tags/tag210.xml"/><Relationship Id="rId131" Type="http://schemas.openxmlformats.org/officeDocument/2006/relationships/tags" Target="../tags/tag226.xml"/><Relationship Id="rId136" Type="http://schemas.openxmlformats.org/officeDocument/2006/relationships/tags" Target="../tags/tag231.xml"/><Relationship Id="rId61" Type="http://schemas.openxmlformats.org/officeDocument/2006/relationships/tags" Target="../tags/tag156.xml"/><Relationship Id="rId82" Type="http://schemas.openxmlformats.org/officeDocument/2006/relationships/tags" Target="../tags/tag177.xml"/><Relationship Id="rId19" Type="http://schemas.openxmlformats.org/officeDocument/2006/relationships/tags" Target="../tags/tag114.xml"/><Relationship Id="rId14" Type="http://schemas.openxmlformats.org/officeDocument/2006/relationships/tags" Target="../tags/tag109.xml"/><Relationship Id="rId30" Type="http://schemas.openxmlformats.org/officeDocument/2006/relationships/tags" Target="../tags/tag125.xml"/><Relationship Id="rId35" Type="http://schemas.openxmlformats.org/officeDocument/2006/relationships/tags" Target="../tags/tag130.xml"/><Relationship Id="rId56" Type="http://schemas.openxmlformats.org/officeDocument/2006/relationships/tags" Target="../tags/tag151.xml"/><Relationship Id="rId77" Type="http://schemas.openxmlformats.org/officeDocument/2006/relationships/tags" Target="../tags/tag172.xml"/><Relationship Id="rId100" Type="http://schemas.openxmlformats.org/officeDocument/2006/relationships/tags" Target="../tags/tag195.xml"/><Relationship Id="rId105" Type="http://schemas.openxmlformats.org/officeDocument/2006/relationships/tags" Target="../tags/tag200.xml"/><Relationship Id="rId126" Type="http://schemas.openxmlformats.org/officeDocument/2006/relationships/tags" Target="../tags/tag221.xml"/><Relationship Id="rId8" Type="http://schemas.openxmlformats.org/officeDocument/2006/relationships/tags" Target="../tags/tag103.xml"/><Relationship Id="rId51" Type="http://schemas.openxmlformats.org/officeDocument/2006/relationships/tags" Target="../tags/tag146.xml"/><Relationship Id="rId72" Type="http://schemas.openxmlformats.org/officeDocument/2006/relationships/tags" Target="../tags/tag167.xml"/><Relationship Id="rId93" Type="http://schemas.openxmlformats.org/officeDocument/2006/relationships/tags" Target="../tags/tag188.xml"/><Relationship Id="rId98" Type="http://schemas.openxmlformats.org/officeDocument/2006/relationships/tags" Target="../tags/tag193.xml"/><Relationship Id="rId121" Type="http://schemas.openxmlformats.org/officeDocument/2006/relationships/tags" Target="../tags/tag216.xml"/><Relationship Id="rId3" Type="http://schemas.openxmlformats.org/officeDocument/2006/relationships/tags" Target="../tags/tag98.xml"/><Relationship Id="rId25" Type="http://schemas.openxmlformats.org/officeDocument/2006/relationships/tags" Target="../tags/tag120.xml"/><Relationship Id="rId46" Type="http://schemas.openxmlformats.org/officeDocument/2006/relationships/tags" Target="../tags/tag141.xml"/><Relationship Id="rId67" Type="http://schemas.openxmlformats.org/officeDocument/2006/relationships/tags" Target="../tags/tag162.xml"/><Relationship Id="rId116" Type="http://schemas.openxmlformats.org/officeDocument/2006/relationships/tags" Target="../tags/tag211.xml"/><Relationship Id="rId137" Type="http://schemas.openxmlformats.org/officeDocument/2006/relationships/tags" Target="../tags/tag232.xml"/><Relationship Id="rId20" Type="http://schemas.openxmlformats.org/officeDocument/2006/relationships/tags" Target="../tags/tag115.xml"/><Relationship Id="rId41" Type="http://schemas.openxmlformats.org/officeDocument/2006/relationships/tags" Target="../tags/tag136.xml"/><Relationship Id="rId62" Type="http://schemas.openxmlformats.org/officeDocument/2006/relationships/tags" Target="../tags/tag157.xml"/><Relationship Id="rId83" Type="http://schemas.openxmlformats.org/officeDocument/2006/relationships/tags" Target="../tags/tag178.xml"/><Relationship Id="rId88" Type="http://schemas.openxmlformats.org/officeDocument/2006/relationships/tags" Target="../tags/tag183.xml"/><Relationship Id="rId111" Type="http://schemas.openxmlformats.org/officeDocument/2006/relationships/tags" Target="../tags/tag206.xml"/><Relationship Id="rId132" Type="http://schemas.openxmlformats.org/officeDocument/2006/relationships/tags" Target="../tags/tag227.xml"/><Relationship Id="rId15" Type="http://schemas.openxmlformats.org/officeDocument/2006/relationships/tags" Target="../tags/tag110.xml"/><Relationship Id="rId36" Type="http://schemas.openxmlformats.org/officeDocument/2006/relationships/tags" Target="../tags/tag131.xml"/><Relationship Id="rId57" Type="http://schemas.openxmlformats.org/officeDocument/2006/relationships/tags" Target="../tags/tag152.xml"/><Relationship Id="rId106" Type="http://schemas.openxmlformats.org/officeDocument/2006/relationships/tags" Target="../tags/tag201.xml"/><Relationship Id="rId127" Type="http://schemas.openxmlformats.org/officeDocument/2006/relationships/tags" Target="../tags/tag222.xml"/><Relationship Id="rId10" Type="http://schemas.openxmlformats.org/officeDocument/2006/relationships/tags" Target="../tags/tag105.xml"/><Relationship Id="rId31" Type="http://schemas.openxmlformats.org/officeDocument/2006/relationships/tags" Target="../tags/tag126.xml"/><Relationship Id="rId52" Type="http://schemas.openxmlformats.org/officeDocument/2006/relationships/tags" Target="../tags/tag147.xml"/><Relationship Id="rId73" Type="http://schemas.openxmlformats.org/officeDocument/2006/relationships/tags" Target="../tags/tag168.xml"/><Relationship Id="rId78" Type="http://schemas.openxmlformats.org/officeDocument/2006/relationships/tags" Target="../tags/tag173.xml"/><Relationship Id="rId94" Type="http://schemas.openxmlformats.org/officeDocument/2006/relationships/tags" Target="../tags/tag189.xml"/><Relationship Id="rId99" Type="http://schemas.openxmlformats.org/officeDocument/2006/relationships/tags" Target="../tags/tag194.xml"/><Relationship Id="rId101" Type="http://schemas.openxmlformats.org/officeDocument/2006/relationships/tags" Target="../tags/tag196.xml"/><Relationship Id="rId122" Type="http://schemas.openxmlformats.org/officeDocument/2006/relationships/tags" Target="../tags/tag217.xml"/><Relationship Id="rId4" Type="http://schemas.openxmlformats.org/officeDocument/2006/relationships/tags" Target="../tags/tag99.xml"/><Relationship Id="rId9" Type="http://schemas.openxmlformats.org/officeDocument/2006/relationships/tags" Target="../tags/tag104.xml"/><Relationship Id="rId26" Type="http://schemas.openxmlformats.org/officeDocument/2006/relationships/tags" Target="../tags/tag121.xml"/><Relationship Id="rId47" Type="http://schemas.openxmlformats.org/officeDocument/2006/relationships/tags" Target="../tags/tag142.xml"/><Relationship Id="rId68" Type="http://schemas.openxmlformats.org/officeDocument/2006/relationships/tags" Target="../tags/tag163.xml"/><Relationship Id="rId89" Type="http://schemas.openxmlformats.org/officeDocument/2006/relationships/tags" Target="../tags/tag184.xml"/><Relationship Id="rId112" Type="http://schemas.openxmlformats.org/officeDocument/2006/relationships/tags" Target="../tags/tag207.xml"/><Relationship Id="rId133" Type="http://schemas.openxmlformats.org/officeDocument/2006/relationships/tags" Target="../tags/tag22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tags" Target="../tags/tag236.xml"/><Relationship Id="rId2" Type="http://schemas.openxmlformats.org/officeDocument/2006/relationships/tags" Target="../tags/tag235.xml"/><Relationship Id="rId1" Type="http://schemas.openxmlformats.org/officeDocument/2006/relationships/tags" Target="../tags/tag234.xml"/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237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tags" Target="../tags/tag245.xml"/><Relationship Id="rId13" Type="http://schemas.openxmlformats.org/officeDocument/2006/relationships/tags" Target="../tags/tag250.xml"/><Relationship Id="rId18" Type="http://schemas.openxmlformats.org/officeDocument/2006/relationships/tags" Target="../tags/tag255.xml"/><Relationship Id="rId3" Type="http://schemas.openxmlformats.org/officeDocument/2006/relationships/tags" Target="../tags/tag240.xml"/><Relationship Id="rId21" Type="http://schemas.openxmlformats.org/officeDocument/2006/relationships/tags" Target="../tags/tag258.xml"/><Relationship Id="rId7" Type="http://schemas.openxmlformats.org/officeDocument/2006/relationships/tags" Target="../tags/tag244.xml"/><Relationship Id="rId12" Type="http://schemas.openxmlformats.org/officeDocument/2006/relationships/tags" Target="../tags/tag249.xml"/><Relationship Id="rId17" Type="http://schemas.openxmlformats.org/officeDocument/2006/relationships/tags" Target="../tags/tag254.xml"/><Relationship Id="rId25" Type="http://schemas.openxmlformats.org/officeDocument/2006/relationships/slideLayout" Target="../slideLayouts/slideLayout7.xml"/><Relationship Id="rId2" Type="http://schemas.openxmlformats.org/officeDocument/2006/relationships/tags" Target="../tags/tag239.xml"/><Relationship Id="rId16" Type="http://schemas.openxmlformats.org/officeDocument/2006/relationships/tags" Target="../tags/tag253.xml"/><Relationship Id="rId20" Type="http://schemas.openxmlformats.org/officeDocument/2006/relationships/tags" Target="../tags/tag257.xml"/><Relationship Id="rId1" Type="http://schemas.openxmlformats.org/officeDocument/2006/relationships/tags" Target="../tags/tag238.xml"/><Relationship Id="rId6" Type="http://schemas.openxmlformats.org/officeDocument/2006/relationships/tags" Target="../tags/tag243.xml"/><Relationship Id="rId11" Type="http://schemas.openxmlformats.org/officeDocument/2006/relationships/tags" Target="../tags/tag248.xml"/><Relationship Id="rId24" Type="http://schemas.openxmlformats.org/officeDocument/2006/relationships/tags" Target="../tags/tag261.xml"/><Relationship Id="rId5" Type="http://schemas.openxmlformats.org/officeDocument/2006/relationships/tags" Target="../tags/tag242.xml"/><Relationship Id="rId15" Type="http://schemas.openxmlformats.org/officeDocument/2006/relationships/tags" Target="../tags/tag252.xml"/><Relationship Id="rId23" Type="http://schemas.openxmlformats.org/officeDocument/2006/relationships/tags" Target="../tags/tag260.xml"/><Relationship Id="rId10" Type="http://schemas.openxmlformats.org/officeDocument/2006/relationships/tags" Target="../tags/tag247.xml"/><Relationship Id="rId19" Type="http://schemas.openxmlformats.org/officeDocument/2006/relationships/tags" Target="../tags/tag256.xml"/><Relationship Id="rId4" Type="http://schemas.openxmlformats.org/officeDocument/2006/relationships/tags" Target="../tags/tag241.xml"/><Relationship Id="rId9" Type="http://schemas.openxmlformats.org/officeDocument/2006/relationships/tags" Target="../tags/tag246.xml"/><Relationship Id="rId14" Type="http://schemas.openxmlformats.org/officeDocument/2006/relationships/tags" Target="../tags/tag251.xml"/><Relationship Id="rId22" Type="http://schemas.openxmlformats.org/officeDocument/2006/relationships/tags" Target="../tags/tag25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263.xml"/><Relationship Id="rId1" Type="http://schemas.openxmlformats.org/officeDocument/2006/relationships/tags" Target="../tags/tag26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21.xml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2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tags" Target="../tags/tag25.xml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2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tags" Target="../tags/tag34.xml"/><Relationship Id="rId13" Type="http://schemas.openxmlformats.org/officeDocument/2006/relationships/tags" Target="../tags/tag39.xml"/><Relationship Id="rId18" Type="http://schemas.openxmlformats.org/officeDocument/2006/relationships/tags" Target="../tags/tag44.xml"/><Relationship Id="rId26" Type="http://schemas.openxmlformats.org/officeDocument/2006/relationships/image" Target="../media/image20.png"/><Relationship Id="rId3" Type="http://schemas.openxmlformats.org/officeDocument/2006/relationships/tags" Target="../tags/tag29.xml"/><Relationship Id="rId21" Type="http://schemas.openxmlformats.org/officeDocument/2006/relationships/tags" Target="../tags/tag47.xml"/><Relationship Id="rId7" Type="http://schemas.openxmlformats.org/officeDocument/2006/relationships/tags" Target="../tags/tag33.xml"/><Relationship Id="rId12" Type="http://schemas.openxmlformats.org/officeDocument/2006/relationships/tags" Target="../tags/tag38.xml"/><Relationship Id="rId17" Type="http://schemas.openxmlformats.org/officeDocument/2006/relationships/tags" Target="../tags/tag43.xml"/><Relationship Id="rId25" Type="http://schemas.openxmlformats.org/officeDocument/2006/relationships/image" Target="../media/image19.png"/><Relationship Id="rId2" Type="http://schemas.openxmlformats.org/officeDocument/2006/relationships/tags" Target="../tags/tag28.xml"/><Relationship Id="rId16" Type="http://schemas.openxmlformats.org/officeDocument/2006/relationships/tags" Target="../tags/tag42.xml"/><Relationship Id="rId20" Type="http://schemas.openxmlformats.org/officeDocument/2006/relationships/tags" Target="../tags/tag46.xml"/><Relationship Id="rId29" Type="http://schemas.openxmlformats.org/officeDocument/2006/relationships/image" Target="../media/image23.png"/><Relationship Id="rId1" Type="http://schemas.openxmlformats.org/officeDocument/2006/relationships/tags" Target="../tags/tag27.xml"/><Relationship Id="rId6" Type="http://schemas.openxmlformats.org/officeDocument/2006/relationships/tags" Target="../tags/tag32.xml"/><Relationship Id="rId11" Type="http://schemas.openxmlformats.org/officeDocument/2006/relationships/tags" Target="../tags/tag37.xml"/><Relationship Id="rId24" Type="http://schemas.openxmlformats.org/officeDocument/2006/relationships/image" Target="../media/image18.png"/><Relationship Id="rId5" Type="http://schemas.openxmlformats.org/officeDocument/2006/relationships/tags" Target="../tags/tag31.xml"/><Relationship Id="rId15" Type="http://schemas.openxmlformats.org/officeDocument/2006/relationships/tags" Target="../tags/tag41.xml"/><Relationship Id="rId23" Type="http://schemas.openxmlformats.org/officeDocument/2006/relationships/image" Target="../media/image17.png"/><Relationship Id="rId28" Type="http://schemas.openxmlformats.org/officeDocument/2006/relationships/image" Target="../media/image22.png"/><Relationship Id="rId10" Type="http://schemas.openxmlformats.org/officeDocument/2006/relationships/tags" Target="../tags/tag36.xml"/><Relationship Id="rId19" Type="http://schemas.openxmlformats.org/officeDocument/2006/relationships/tags" Target="../tags/tag45.xml"/><Relationship Id="rId4" Type="http://schemas.openxmlformats.org/officeDocument/2006/relationships/tags" Target="../tags/tag30.xml"/><Relationship Id="rId9" Type="http://schemas.openxmlformats.org/officeDocument/2006/relationships/tags" Target="../tags/tag35.xml"/><Relationship Id="rId14" Type="http://schemas.openxmlformats.org/officeDocument/2006/relationships/tags" Target="../tags/tag40.xml"/><Relationship Id="rId22" Type="http://schemas.openxmlformats.org/officeDocument/2006/relationships/slideLayout" Target="../slideLayouts/slideLayout7.xml"/><Relationship Id="rId27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66550" y="3338682"/>
            <a:ext cx="5908326" cy="1802675"/>
          </a:xfrm>
        </p:spPr>
        <p:txBody>
          <a:bodyPr>
            <a:normAutofit/>
          </a:bodyPr>
          <a:lstStyle/>
          <a:p>
            <a:r>
              <a:rPr lang="zh-CN" altLang="en-US" sz="5400" dirty="0" smtClean="0"/>
              <a:t>“红包”背后</a:t>
            </a:r>
            <a:endParaRPr lang="zh-CN" altLang="en-US" sz="5400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04522" y="5373484"/>
            <a:ext cx="4689695" cy="534972"/>
          </a:xfrm>
        </p:spPr>
        <p:txBody>
          <a:bodyPr/>
          <a:lstStyle/>
          <a:p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汇报人：刘杰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65755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9053" y="208230"/>
            <a:ext cx="760491" cy="55226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887253" y="208230"/>
            <a:ext cx="144855" cy="55226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158865" y="237271"/>
            <a:ext cx="42883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百度、新浪微博、陌陌</a:t>
            </a:r>
          </a:p>
        </p:txBody>
      </p:sp>
      <p:sp>
        <p:nvSpPr>
          <p:cNvPr id="5" name="等腰三角形 4"/>
          <p:cNvSpPr/>
          <p:nvPr/>
        </p:nvSpPr>
        <p:spPr>
          <a:xfrm>
            <a:off x="-9052" y="5423026"/>
            <a:ext cx="1683944" cy="1475717"/>
          </a:xfrm>
          <a:prstGeom prst="triangle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cxnSp>
        <p:nvCxnSpPr>
          <p:cNvPr id="6" name="直接连接符 5"/>
          <p:cNvCxnSpPr/>
          <p:nvPr/>
        </p:nvCxnSpPr>
        <p:spPr>
          <a:xfrm>
            <a:off x="1502875" y="6554457"/>
            <a:ext cx="106891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 rot="13267179" flipV="1">
            <a:off x="-179482" y="6073217"/>
            <a:ext cx="2232671" cy="4571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8103946" y="6529886"/>
            <a:ext cx="35189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latin typeface="华文行楷" panose="02010800040101010101" pitchFamily="2" charset="-122"/>
                <a:ea typeface="华文行楷" panose="02010800040101010101" pitchFamily="2" charset="-122"/>
              </a:rPr>
              <a:t>电子商务与智能服务研究中心</a:t>
            </a:r>
            <a:endParaRPr lang="zh-CN" altLang="en-US" sz="2000" dirty="0"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12" name="MH_Other_1"/>
          <p:cNvSpPr/>
          <p:nvPr>
            <p:custDataLst>
              <p:tags r:id="rId1"/>
            </p:custDataLst>
          </p:nvPr>
        </p:nvSpPr>
        <p:spPr>
          <a:xfrm>
            <a:off x="722410" y="1324364"/>
            <a:ext cx="357188" cy="355600"/>
          </a:xfrm>
          <a:prstGeom prst="diamond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anchor="ctr"/>
          <a:lstStyle/>
          <a:p>
            <a:pPr algn="just">
              <a:lnSpc>
                <a:spcPct val="130000"/>
              </a:lnSpc>
              <a:defRPr/>
            </a:pPr>
            <a:endParaRPr lang="zh-CN" altLang="en-US" dirty="0" err="1">
              <a:solidFill>
                <a:srgbClr val="FFFFFF"/>
              </a:solidFill>
            </a:endParaRPr>
          </a:p>
        </p:txBody>
      </p:sp>
      <p:sp>
        <p:nvSpPr>
          <p:cNvPr id="13" name="MH_Other_2"/>
          <p:cNvSpPr/>
          <p:nvPr>
            <p:custDataLst>
              <p:tags r:id="rId2"/>
            </p:custDataLst>
          </p:nvPr>
        </p:nvSpPr>
        <p:spPr>
          <a:xfrm>
            <a:off x="722410" y="1729178"/>
            <a:ext cx="357188" cy="357187"/>
          </a:xfrm>
          <a:prstGeom prst="diamond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anchor="ctr"/>
          <a:lstStyle/>
          <a:p>
            <a:pPr algn="just">
              <a:lnSpc>
                <a:spcPct val="130000"/>
              </a:lnSpc>
              <a:defRPr/>
            </a:pPr>
            <a:endParaRPr lang="zh-CN" altLang="en-US" dirty="0" err="1">
              <a:solidFill>
                <a:srgbClr val="FFFFFF"/>
              </a:solidFill>
            </a:endParaRPr>
          </a:p>
        </p:txBody>
      </p:sp>
      <p:sp>
        <p:nvSpPr>
          <p:cNvPr id="14" name="MH_Other_3"/>
          <p:cNvSpPr/>
          <p:nvPr>
            <p:custDataLst>
              <p:tags r:id="rId3"/>
            </p:custDataLst>
          </p:nvPr>
        </p:nvSpPr>
        <p:spPr>
          <a:xfrm>
            <a:off x="928785" y="1527564"/>
            <a:ext cx="355600" cy="355600"/>
          </a:xfrm>
          <a:prstGeom prst="diamond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anchor="ctr"/>
          <a:lstStyle/>
          <a:p>
            <a:pPr algn="just">
              <a:lnSpc>
                <a:spcPct val="130000"/>
              </a:lnSpc>
              <a:defRPr/>
            </a:pPr>
            <a:endParaRPr lang="zh-CN" altLang="en-US" dirty="0" err="1">
              <a:solidFill>
                <a:srgbClr val="FFFFFF"/>
              </a:solidFill>
            </a:endParaRPr>
          </a:p>
        </p:txBody>
      </p:sp>
      <p:sp>
        <p:nvSpPr>
          <p:cNvPr id="15" name="MH_Other_4"/>
          <p:cNvSpPr/>
          <p:nvPr>
            <p:custDataLst>
              <p:tags r:id="rId4"/>
            </p:custDataLst>
          </p:nvPr>
        </p:nvSpPr>
        <p:spPr>
          <a:xfrm>
            <a:off x="338235" y="1195778"/>
            <a:ext cx="534988" cy="1019175"/>
          </a:xfrm>
          <a:custGeom>
            <a:avLst/>
            <a:gdLst>
              <a:gd name="connsiteX0" fmla="*/ 96494 w 1902905"/>
              <a:gd name="connsiteY0" fmla="*/ 0 h 3612822"/>
              <a:gd name="connsiteX1" fmla="*/ 1902905 w 1902905"/>
              <a:gd name="connsiteY1" fmla="*/ 1806411 h 3612822"/>
              <a:gd name="connsiteX2" fmla="*/ 96494 w 1902905"/>
              <a:gd name="connsiteY2" fmla="*/ 3612822 h 3612822"/>
              <a:gd name="connsiteX3" fmla="*/ 0 w 1902905"/>
              <a:gd name="connsiteY3" fmla="*/ 3516328 h 3612822"/>
              <a:gd name="connsiteX4" fmla="*/ 1709917 w 1902905"/>
              <a:gd name="connsiteY4" fmla="*/ 1806411 h 3612822"/>
              <a:gd name="connsiteX5" fmla="*/ 0 w 1902905"/>
              <a:gd name="connsiteY5" fmla="*/ 96494 h 3612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02905" h="3612822">
                <a:moveTo>
                  <a:pt x="96494" y="0"/>
                </a:moveTo>
                <a:lnTo>
                  <a:pt x="1902905" y="1806411"/>
                </a:lnTo>
                <a:lnTo>
                  <a:pt x="96494" y="3612822"/>
                </a:lnTo>
                <a:lnTo>
                  <a:pt x="0" y="3516328"/>
                </a:lnTo>
                <a:lnTo>
                  <a:pt x="1709917" y="1806411"/>
                </a:lnTo>
                <a:lnTo>
                  <a:pt x="0" y="96494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</p:spPr>
        <p:txBody>
          <a:bodyPr anchor="ctr"/>
          <a:lstStyle/>
          <a:p>
            <a:pPr algn="just">
              <a:lnSpc>
                <a:spcPct val="130000"/>
              </a:lnSpc>
              <a:defRPr/>
            </a:pPr>
            <a:endParaRPr lang="zh-CN" altLang="en-US" dirty="0" err="1">
              <a:solidFill>
                <a:srgbClr val="FFFFFF"/>
              </a:solidFill>
            </a:endParaRPr>
          </a:p>
        </p:txBody>
      </p:sp>
      <p:sp>
        <p:nvSpPr>
          <p:cNvPr id="16" name="MH_Other_5"/>
          <p:cNvSpPr>
            <a:spLocks/>
          </p:cNvSpPr>
          <p:nvPr>
            <p:custDataLst>
              <p:tags r:id="rId5"/>
            </p:custDataLst>
          </p:nvPr>
        </p:nvSpPr>
        <p:spPr bwMode="auto">
          <a:xfrm>
            <a:off x="309660" y="1195778"/>
            <a:ext cx="509588" cy="1019175"/>
          </a:xfrm>
          <a:custGeom>
            <a:avLst/>
            <a:gdLst>
              <a:gd name="T0" fmla="*/ 36 w 1806862"/>
              <a:gd name="T1" fmla="*/ 0 h 3612822"/>
              <a:gd name="T2" fmla="*/ 143580 w 1806862"/>
              <a:gd name="T3" fmla="*/ 143580 h 3612822"/>
              <a:gd name="T4" fmla="*/ 36 w 1806862"/>
              <a:gd name="T5" fmla="*/ 287160 h 3612822"/>
              <a:gd name="T6" fmla="*/ 0 w 1806862"/>
              <a:gd name="T7" fmla="*/ 287124 h 3612822"/>
              <a:gd name="T8" fmla="*/ 0 w 1806862"/>
              <a:gd name="T9" fmla="*/ 36 h 361282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806862"/>
              <a:gd name="T16" fmla="*/ 0 h 3612822"/>
              <a:gd name="T17" fmla="*/ 1806862 w 1806862"/>
              <a:gd name="T18" fmla="*/ 3612822 h 361282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806862" h="3612822">
                <a:moveTo>
                  <a:pt x="451" y="0"/>
                </a:moveTo>
                <a:lnTo>
                  <a:pt x="1806862" y="1806411"/>
                </a:lnTo>
                <a:lnTo>
                  <a:pt x="451" y="3612822"/>
                </a:lnTo>
                <a:lnTo>
                  <a:pt x="0" y="3612371"/>
                </a:lnTo>
                <a:lnTo>
                  <a:pt x="0" y="451"/>
                </a:lnTo>
                <a:lnTo>
                  <a:pt x="45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144000" bIns="0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400" b="1" dirty="0" smtClean="0">
                <a:solidFill>
                  <a:srgbClr val="FFFFFF"/>
                </a:solidFill>
              </a:rPr>
              <a:t>D</a:t>
            </a:r>
            <a:endParaRPr lang="zh-CN" altLang="en-US" sz="2400" b="1" dirty="0">
              <a:solidFill>
                <a:srgbClr val="FFFFFF"/>
              </a:solidFill>
            </a:endParaRPr>
          </a:p>
        </p:txBody>
      </p:sp>
      <p:sp>
        <p:nvSpPr>
          <p:cNvPr id="17" name="MH_Text_1"/>
          <p:cNvSpPr/>
          <p:nvPr>
            <p:custDataLst>
              <p:tags r:id="rId6"/>
            </p:custDataLst>
          </p:nvPr>
        </p:nvSpPr>
        <p:spPr>
          <a:xfrm>
            <a:off x="1284385" y="1679964"/>
            <a:ext cx="6666967" cy="1047750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dirty="0"/>
              <a:t>语音</a:t>
            </a:r>
            <a:r>
              <a:rPr lang="zh-CN" altLang="en-US" dirty="0" smtClean="0"/>
              <a:t>技术“过年好”， 图像</a:t>
            </a:r>
            <a:r>
              <a:rPr lang="zh-CN" altLang="en-US" dirty="0"/>
              <a:t>识别</a:t>
            </a:r>
            <a:r>
              <a:rPr lang="zh-CN" altLang="en-US" dirty="0" smtClean="0"/>
              <a:t>技术 “</a:t>
            </a:r>
            <a:r>
              <a:rPr lang="zh-CN" altLang="en-US" dirty="0"/>
              <a:t>拍福送福袋”</a:t>
            </a:r>
            <a:endParaRPr lang="en-US" altLang="zh-CN" dirty="0" smtClean="0"/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dirty="0" smtClean="0"/>
              <a:t>福袋：</a:t>
            </a:r>
            <a:r>
              <a:rPr lang="en-US" altLang="zh-CN" dirty="0" smtClean="0"/>
              <a:t>112</a:t>
            </a:r>
            <a:r>
              <a:rPr lang="zh-CN" altLang="en-US" dirty="0" smtClean="0"/>
              <a:t>亿</a:t>
            </a:r>
            <a:r>
              <a:rPr lang="zh-CN" altLang="en-US" dirty="0"/>
              <a:t>次</a:t>
            </a:r>
            <a:r>
              <a:rPr lang="zh-CN" altLang="en-US" dirty="0" smtClean="0"/>
              <a:t>，</a:t>
            </a:r>
            <a:r>
              <a:rPr lang="en-US" altLang="zh-CN" dirty="0" smtClean="0"/>
              <a:t>42</a:t>
            </a:r>
            <a:r>
              <a:rPr lang="zh-CN" altLang="en-US" dirty="0" smtClean="0"/>
              <a:t>亿（现金</a:t>
            </a:r>
            <a:r>
              <a:rPr lang="en-US" altLang="zh-CN" dirty="0" smtClean="0"/>
              <a:t>3</a:t>
            </a:r>
            <a:r>
              <a:rPr lang="zh-CN" altLang="en-US" dirty="0" smtClean="0"/>
              <a:t>亿），中奖率</a:t>
            </a:r>
            <a:r>
              <a:rPr lang="zh-CN" altLang="en-US" dirty="0"/>
              <a:t>超过</a:t>
            </a:r>
            <a:r>
              <a:rPr lang="en-US" altLang="zh-CN" dirty="0"/>
              <a:t>90</a:t>
            </a:r>
            <a:r>
              <a:rPr lang="en-US" altLang="zh-CN" dirty="0" smtClean="0"/>
              <a:t>%</a:t>
            </a:r>
            <a:r>
              <a:rPr lang="zh-CN" altLang="en-US" dirty="0"/>
              <a:t>。</a:t>
            </a:r>
            <a:endParaRPr lang="en-US" altLang="zh-CN" dirty="0" smtClean="0"/>
          </a:p>
          <a:p>
            <a:pPr>
              <a:lnSpc>
                <a:spcPct val="120000"/>
              </a:lnSpc>
              <a:defRPr/>
            </a:pPr>
            <a:r>
              <a:rPr lang="en-US" altLang="zh-CN" dirty="0"/>
              <a:t> </a:t>
            </a:r>
            <a:r>
              <a:rPr lang="en-US" altLang="zh-CN" dirty="0" smtClean="0"/>
              <a:t>                                                                         </a:t>
            </a:r>
            <a:r>
              <a:rPr lang="zh-CN" altLang="en-US" dirty="0" smtClean="0"/>
              <a:t>（</a:t>
            </a:r>
            <a:r>
              <a:rPr lang="zh-CN" altLang="en-US" dirty="0"/>
              <a:t>截至</a:t>
            </a:r>
            <a:r>
              <a:rPr lang="en-US" altLang="zh-CN" dirty="0"/>
              <a:t>2</a:t>
            </a:r>
            <a:r>
              <a:rPr lang="zh-CN" altLang="en-US" dirty="0"/>
              <a:t>月</a:t>
            </a:r>
            <a:r>
              <a:rPr lang="en-US" altLang="zh-CN" dirty="0"/>
              <a:t>8</a:t>
            </a:r>
            <a:r>
              <a:rPr lang="zh-CN" altLang="en-US" dirty="0"/>
              <a:t>日中午</a:t>
            </a:r>
            <a:r>
              <a:rPr lang="en-US" altLang="zh-CN" dirty="0"/>
              <a:t>12</a:t>
            </a:r>
            <a:r>
              <a:rPr lang="zh-CN" altLang="en-US" dirty="0"/>
              <a:t>点）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8" name="MH_SubTitle_1"/>
          <p:cNvSpPr/>
          <p:nvPr>
            <p:custDataLst>
              <p:tags r:id="rId7"/>
            </p:custDataLst>
          </p:nvPr>
        </p:nvSpPr>
        <p:spPr>
          <a:xfrm>
            <a:off x="1284386" y="1195777"/>
            <a:ext cx="3503613" cy="538162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r>
              <a:rPr lang="zh-CN" altLang="en-US" sz="2400" dirty="0"/>
              <a:t>百</a:t>
            </a:r>
            <a:r>
              <a:rPr lang="zh-CN" altLang="en-US" sz="2400" dirty="0" smtClean="0"/>
              <a:t>度福袋</a:t>
            </a:r>
            <a:endParaRPr lang="zh-CN" altLang="en-US" sz="2400" dirty="0"/>
          </a:p>
        </p:txBody>
      </p:sp>
      <p:sp>
        <p:nvSpPr>
          <p:cNvPr id="19" name="MH_Other_6"/>
          <p:cNvSpPr/>
          <p:nvPr>
            <p:custDataLst>
              <p:tags r:id="rId8"/>
            </p:custDataLst>
          </p:nvPr>
        </p:nvSpPr>
        <p:spPr>
          <a:xfrm>
            <a:off x="683314" y="4515239"/>
            <a:ext cx="355600" cy="355600"/>
          </a:xfrm>
          <a:prstGeom prst="diamond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anchor="ctr"/>
          <a:lstStyle/>
          <a:p>
            <a:pPr algn="just">
              <a:lnSpc>
                <a:spcPct val="130000"/>
              </a:lnSpc>
              <a:defRPr/>
            </a:pPr>
            <a:endParaRPr lang="zh-CN" altLang="en-US" dirty="0" err="1">
              <a:solidFill>
                <a:srgbClr val="FFFFFF"/>
              </a:solidFill>
            </a:endParaRPr>
          </a:p>
        </p:txBody>
      </p:sp>
      <p:sp>
        <p:nvSpPr>
          <p:cNvPr id="20" name="MH_Other_7"/>
          <p:cNvSpPr/>
          <p:nvPr>
            <p:custDataLst>
              <p:tags r:id="rId9"/>
            </p:custDataLst>
          </p:nvPr>
        </p:nvSpPr>
        <p:spPr>
          <a:xfrm>
            <a:off x="683314" y="4921639"/>
            <a:ext cx="355600" cy="355600"/>
          </a:xfrm>
          <a:prstGeom prst="diamond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anchor="ctr"/>
          <a:lstStyle/>
          <a:p>
            <a:pPr algn="just">
              <a:lnSpc>
                <a:spcPct val="130000"/>
              </a:lnSpc>
              <a:defRPr/>
            </a:pPr>
            <a:endParaRPr lang="zh-CN" altLang="en-US" dirty="0" err="1">
              <a:solidFill>
                <a:srgbClr val="FFFFFF"/>
              </a:solidFill>
            </a:endParaRPr>
          </a:p>
        </p:txBody>
      </p:sp>
      <p:sp>
        <p:nvSpPr>
          <p:cNvPr id="21" name="MH_Other_8"/>
          <p:cNvSpPr/>
          <p:nvPr>
            <p:custDataLst>
              <p:tags r:id="rId10"/>
            </p:custDataLst>
          </p:nvPr>
        </p:nvSpPr>
        <p:spPr>
          <a:xfrm>
            <a:off x="888101" y="4718439"/>
            <a:ext cx="355600" cy="355600"/>
          </a:xfrm>
          <a:prstGeom prst="diamond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anchor="ctr"/>
          <a:lstStyle/>
          <a:p>
            <a:pPr algn="just">
              <a:lnSpc>
                <a:spcPct val="130000"/>
              </a:lnSpc>
              <a:defRPr/>
            </a:pPr>
            <a:endParaRPr lang="zh-CN" altLang="en-US" dirty="0" err="1">
              <a:solidFill>
                <a:srgbClr val="FFFFFF"/>
              </a:solidFill>
            </a:endParaRPr>
          </a:p>
        </p:txBody>
      </p:sp>
      <p:sp>
        <p:nvSpPr>
          <p:cNvPr id="22" name="MH_Other_9"/>
          <p:cNvSpPr/>
          <p:nvPr>
            <p:custDataLst>
              <p:tags r:id="rId11"/>
            </p:custDataLst>
          </p:nvPr>
        </p:nvSpPr>
        <p:spPr>
          <a:xfrm>
            <a:off x="297552" y="4388239"/>
            <a:ext cx="536575" cy="1017588"/>
          </a:xfrm>
          <a:custGeom>
            <a:avLst/>
            <a:gdLst>
              <a:gd name="connsiteX0" fmla="*/ 96494 w 1902905"/>
              <a:gd name="connsiteY0" fmla="*/ 0 h 3612822"/>
              <a:gd name="connsiteX1" fmla="*/ 1902905 w 1902905"/>
              <a:gd name="connsiteY1" fmla="*/ 1806411 h 3612822"/>
              <a:gd name="connsiteX2" fmla="*/ 96494 w 1902905"/>
              <a:gd name="connsiteY2" fmla="*/ 3612822 h 3612822"/>
              <a:gd name="connsiteX3" fmla="*/ 0 w 1902905"/>
              <a:gd name="connsiteY3" fmla="*/ 3516328 h 3612822"/>
              <a:gd name="connsiteX4" fmla="*/ 1709917 w 1902905"/>
              <a:gd name="connsiteY4" fmla="*/ 1806411 h 3612822"/>
              <a:gd name="connsiteX5" fmla="*/ 0 w 1902905"/>
              <a:gd name="connsiteY5" fmla="*/ 96494 h 3612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02905" h="3612822">
                <a:moveTo>
                  <a:pt x="96494" y="0"/>
                </a:moveTo>
                <a:lnTo>
                  <a:pt x="1902905" y="1806411"/>
                </a:lnTo>
                <a:lnTo>
                  <a:pt x="96494" y="3612822"/>
                </a:lnTo>
                <a:lnTo>
                  <a:pt x="0" y="3516328"/>
                </a:lnTo>
                <a:lnTo>
                  <a:pt x="1709917" y="1806411"/>
                </a:lnTo>
                <a:lnTo>
                  <a:pt x="0" y="96494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</p:spPr>
        <p:txBody>
          <a:bodyPr anchor="ctr"/>
          <a:lstStyle/>
          <a:p>
            <a:pPr algn="just">
              <a:lnSpc>
                <a:spcPct val="130000"/>
              </a:lnSpc>
              <a:defRPr/>
            </a:pPr>
            <a:endParaRPr lang="zh-CN" altLang="en-US" dirty="0" err="1">
              <a:solidFill>
                <a:srgbClr val="FFFFFF"/>
              </a:solidFill>
            </a:endParaRPr>
          </a:p>
        </p:txBody>
      </p:sp>
      <p:sp>
        <p:nvSpPr>
          <p:cNvPr id="23" name="MH_Other_10"/>
          <p:cNvSpPr/>
          <p:nvPr>
            <p:custDataLst>
              <p:tags r:id="rId12"/>
            </p:custDataLst>
          </p:nvPr>
        </p:nvSpPr>
        <p:spPr>
          <a:xfrm>
            <a:off x="270565" y="4388239"/>
            <a:ext cx="509587" cy="1017588"/>
          </a:xfrm>
          <a:custGeom>
            <a:avLst/>
            <a:gdLst>
              <a:gd name="connsiteX0" fmla="*/ 451 w 1806862"/>
              <a:gd name="connsiteY0" fmla="*/ 0 h 3612822"/>
              <a:gd name="connsiteX1" fmla="*/ 1806862 w 1806862"/>
              <a:gd name="connsiteY1" fmla="*/ 1806411 h 3612822"/>
              <a:gd name="connsiteX2" fmla="*/ 451 w 1806862"/>
              <a:gd name="connsiteY2" fmla="*/ 3612822 h 3612822"/>
              <a:gd name="connsiteX3" fmla="*/ 0 w 1806862"/>
              <a:gd name="connsiteY3" fmla="*/ 3612371 h 3612822"/>
              <a:gd name="connsiteX4" fmla="*/ 0 w 1806862"/>
              <a:gd name="connsiteY4" fmla="*/ 451 h 3612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6862" h="3612822">
                <a:moveTo>
                  <a:pt x="451" y="0"/>
                </a:moveTo>
                <a:lnTo>
                  <a:pt x="1806862" y="1806411"/>
                </a:lnTo>
                <a:lnTo>
                  <a:pt x="451" y="3612822"/>
                </a:lnTo>
                <a:lnTo>
                  <a:pt x="0" y="3612371"/>
                </a:lnTo>
                <a:lnTo>
                  <a:pt x="0" y="451"/>
                </a:lnTo>
                <a:close/>
              </a:path>
            </a:pathLst>
          </a:custGeom>
          <a:solidFill>
            <a:schemeClr val="accent3"/>
          </a:solidFill>
        </p:spPr>
        <p:txBody>
          <a:bodyPr lIns="0" tIns="0" rIns="144000" bIns="0" anchor="ctr">
            <a:normAutofit/>
          </a:bodyPr>
          <a:lstStyle/>
          <a:p>
            <a:pPr algn="ctr">
              <a:defRPr/>
            </a:pPr>
            <a:r>
              <a:rPr lang="en-US" altLang="zh-CN" sz="2400" b="1" dirty="0" smtClean="0">
                <a:solidFill>
                  <a:srgbClr val="FFFFFF"/>
                </a:solidFill>
              </a:rPr>
              <a:t>F</a:t>
            </a:r>
            <a:endParaRPr lang="zh-CN" altLang="en-US" sz="2400" b="1" dirty="0" err="1">
              <a:solidFill>
                <a:srgbClr val="FFFFFF"/>
              </a:solidFill>
            </a:endParaRPr>
          </a:p>
        </p:txBody>
      </p:sp>
      <p:sp>
        <p:nvSpPr>
          <p:cNvPr id="24" name="MH_Text_3"/>
          <p:cNvSpPr/>
          <p:nvPr>
            <p:custDataLst>
              <p:tags r:id="rId13"/>
            </p:custDataLst>
          </p:nvPr>
        </p:nvSpPr>
        <p:spPr>
          <a:xfrm>
            <a:off x="1243700" y="4870839"/>
            <a:ext cx="6806271" cy="104933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dirty="0"/>
              <a:t>一对一、群组红包、拜年</a:t>
            </a:r>
            <a:r>
              <a:rPr lang="zh-CN" altLang="en-US" dirty="0" smtClean="0"/>
              <a:t>红包、</a:t>
            </a:r>
            <a:r>
              <a:rPr lang="zh-CN" altLang="en-US" b="1" dirty="0"/>
              <a:t>“附近的人发红包</a:t>
            </a:r>
            <a:r>
              <a:rPr lang="zh-CN" altLang="en-US" b="1" dirty="0" smtClean="0"/>
              <a:t>”</a:t>
            </a:r>
            <a:endParaRPr lang="en-US" altLang="zh-CN" b="1" dirty="0" smtClean="0"/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zh-CN" dirty="0" smtClean="0"/>
              <a:t>12.6</a:t>
            </a:r>
            <a:r>
              <a:rPr lang="zh-CN" altLang="en-US" dirty="0"/>
              <a:t>万</a:t>
            </a:r>
            <a:r>
              <a:rPr lang="zh-CN" altLang="en-US" dirty="0" smtClean="0"/>
              <a:t>人，</a:t>
            </a:r>
            <a:r>
              <a:rPr lang="en-US" altLang="zh-CN" dirty="0" smtClean="0"/>
              <a:t>22.4</a:t>
            </a:r>
            <a:r>
              <a:rPr lang="zh-CN" altLang="en-US" dirty="0"/>
              <a:t>万</a:t>
            </a:r>
            <a:r>
              <a:rPr lang="zh-CN" altLang="en-US" dirty="0" smtClean="0"/>
              <a:t>个，</a:t>
            </a:r>
            <a:r>
              <a:rPr lang="en-US" altLang="zh-CN" dirty="0" smtClean="0"/>
              <a:t>775</a:t>
            </a:r>
            <a:r>
              <a:rPr lang="zh-CN" altLang="en-US" dirty="0"/>
              <a:t>万</a:t>
            </a:r>
            <a:r>
              <a:rPr lang="zh-CN" altLang="en-US" dirty="0" smtClean="0"/>
              <a:t>元，</a:t>
            </a:r>
            <a:r>
              <a:rPr lang="en-US" altLang="zh-CN" dirty="0" smtClean="0"/>
              <a:t>17.5</a:t>
            </a:r>
            <a:r>
              <a:rPr lang="zh-CN" altLang="en-US" dirty="0"/>
              <a:t>万</a:t>
            </a:r>
            <a:r>
              <a:rPr lang="zh-CN" altLang="en-US" dirty="0" smtClean="0"/>
              <a:t>元。</a:t>
            </a:r>
            <a:endParaRPr lang="zh-CN" altLang="en-US" dirty="0"/>
          </a:p>
        </p:txBody>
      </p:sp>
      <p:sp>
        <p:nvSpPr>
          <p:cNvPr id="25" name="MH_SubTitle_3"/>
          <p:cNvSpPr/>
          <p:nvPr>
            <p:custDataLst>
              <p:tags r:id="rId14"/>
            </p:custDataLst>
          </p:nvPr>
        </p:nvSpPr>
        <p:spPr>
          <a:xfrm>
            <a:off x="1243701" y="4388240"/>
            <a:ext cx="3505200" cy="536575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r>
              <a:rPr lang="zh-CN" altLang="en-US" sz="2400" dirty="0" smtClean="0"/>
              <a:t>陌陌红包</a:t>
            </a:r>
            <a:endParaRPr lang="zh-CN" altLang="en-US" sz="2400" dirty="0"/>
          </a:p>
        </p:txBody>
      </p:sp>
      <p:sp>
        <p:nvSpPr>
          <p:cNvPr id="26" name="MH_Other_11"/>
          <p:cNvSpPr/>
          <p:nvPr>
            <p:custDataLst>
              <p:tags r:id="rId15"/>
            </p:custDataLst>
          </p:nvPr>
        </p:nvSpPr>
        <p:spPr>
          <a:xfrm>
            <a:off x="712987" y="2938852"/>
            <a:ext cx="355600" cy="355600"/>
          </a:xfrm>
          <a:prstGeom prst="diamond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anchor="ctr"/>
          <a:lstStyle/>
          <a:p>
            <a:pPr algn="just">
              <a:lnSpc>
                <a:spcPct val="130000"/>
              </a:lnSpc>
              <a:defRPr/>
            </a:pPr>
            <a:endParaRPr lang="zh-CN" altLang="en-US" dirty="0" err="1">
              <a:solidFill>
                <a:srgbClr val="FFFFFF"/>
              </a:solidFill>
            </a:endParaRPr>
          </a:p>
        </p:txBody>
      </p:sp>
      <p:sp>
        <p:nvSpPr>
          <p:cNvPr id="27" name="MH_Other_12"/>
          <p:cNvSpPr/>
          <p:nvPr>
            <p:custDataLst>
              <p:tags r:id="rId16"/>
            </p:custDataLst>
          </p:nvPr>
        </p:nvSpPr>
        <p:spPr>
          <a:xfrm>
            <a:off x="712987" y="3345252"/>
            <a:ext cx="355600" cy="355600"/>
          </a:xfrm>
          <a:prstGeom prst="diamond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anchor="ctr"/>
          <a:lstStyle/>
          <a:p>
            <a:pPr algn="just">
              <a:lnSpc>
                <a:spcPct val="130000"/>
              </a:lnSpc>
              <a:defRPr/>
            </a:pPr>
            <a:endParaRPr lang="zh-CN" altLang="en-US" dirty="0" err="1">
              <a:solidFill>
                <a:srgbClr val="FFFFFF"/>
              </a:solidFill>
            </a:endParaRPr>
          </a:p>
        </p:txBody>
      </p:sp>
      <p:sp>
        <p:nvSpPr>
          <p:cNvPr id="28" name="MH_Other_13"/>
          <p:cNvSpPr/>
          <p:nvPr>
            <p:custDataLst>
              <p:tags r:id="rId17"/>
            </p:custDataLst>
          </p:nvPr>
        </p:nvSpPr>
        <p:spPr>
          <a:xfrm>
            <a:off x="917774" y="3142052"/>
            <a:ext cx="355600" cy="355600"/>
          </a:xfrm>
          <a:prstGeom prst="diamond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anchor="ctr"/>
          <a:lstStyle/>
          <a:p>
            <a:pPr algn="just">
              <a:lnSpc>
                <a:spcPct val="130000"/>
              </a:lnSpc>
              <a:defRPr/>
            </a:pPr>
            <a:endParaRPr lang="zh-CN" altLang="en-US" dirty="0" err="1">
              <a:solidFill>
                <a:srgbClr val="FFFFFF"/>
              </a:solidFill>
            </a:endParaRPr>
          </a:p>
        </p:txBody>
      </p:sp>
      <p:sp>
        <p:nvSpPr>
          <p:cNvPr id="29" name="MH_Other_14"/>
          <p:cNvSpPr/>
          <p:nvPr>
            <p:custDataLst>
              <p:tags r:id="rId18"/>
            </p:custDataLst>
          </p:nvPr>
        </p:nvSpPr>
        <p:spPr>
          <a:xfrm>
            <a:off x="327225" y="2811853"/>
            <a:ext cx="536575" cy="1017587"/>
          </a:xfrm>
          <a:custGeom>
            <a:avLst/>
            <a:gdLst>
              <a:gd name="connsiteX0" fmla="*/ 96494 w 1902905"/>
              <a:gd name="connsiteY0" fmla="*/ 0 h 3612822"/>
              <a:gd name="connsiteX1" fmla="*/ 1902905 w 1902905"/>
              <a:gd name="connsiteY1" fmla="*/ 1806411 h 3612822"/>
              <a:gd name="connsiteX2" fmla="*/ 96494 w 1902905"/>
              <a:gd name="connsiteY2" fmla="*/ 3612822 h 3612822"/>
              <a:gd name="connsiteX3" fmla="*/ 0 w 1902905"/>
              <a:gd name="connsiteY3" fmla="*/ 3516328 h 3612822"/>
              <a:gd name="connsiteX4" fmla="*/ 1709917 w 1902905"/>
              <a:gd name="connsiteY4" fmla="*/ 1806411 h 3612822"/>
              <a:gd name="connsiteX5" fmla="*/ 0 w 1902905"/>
              <a:gd name="connsiteY5" fmla="*/ 96494 h 3612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02905" h="3612822">
                <a:moveTo>
                  <a:pt x="96494" y="0"/>
                </a:moveTo>
                <a:lnTo>
                  <a:pt x="1902905" y="1806411"/>
                </a:lnTo>
                <a:lnTo>
                  <a:pt x="96494" y="3612822"/>
                </a:lnTo>
                <a:lnTo>
                  <a:pt x="0" y="3516328"/>
                </a:lnTo>
                <a:lnTo>
                  <a:pt x="1709917" y="1806411"/>
                </a:lnTo>
                <a:lnTo>
                  <a:pt x="0" y="96494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</p:spPr>
        <p:txBody>
          <a:bodyPr anchor="ctr"/>
          <a:lstStyle/>
          <a:p>
            <a:pPr algn="just">
              <a:lnSpc>
                <a:spcPct val="130000"/>
              </a:lnSpc>
              <a:defRPr/>
            </a:pPr>
            <a:endParaRPr lang="zh-CN" altLang="en-US" dirty="0" err="1">
              <a:solidFill>
                <a:srgbClr val="FFFFFF"/>
              </a:solidFill>
            </a:endParaRPr>
          </a:p>
        </p:txBody>
      </p:sp>
      <p:sp>
        <p:nvSpPr>
          <p:cNvPr id="30" name="MH_Other_15"/>
          <p:cNvSpPr>
            <a:spLocks/>
          </p:cNvSpPr>
          <p:nvPr>
            <p:custDataLst>
              <p:tags r:id="rId19"/>
            </p:custDataLst>
          </p:nvPr>
        </p:nvSpPr>
        <p:spPr bwMode="auto">
          <a:xfrm>
            <a:off x="300237" y="2811853"/>
            <a:ext cx="508000" cy="1017587"/>
          </a:xfrm>
          <a:custGeom>
            <a:avLst/>
            <a:gdLst>
              <a:gd name="T0" fmla="*/ 36 w 1806862"/>
              <a:gd name="T1" fmla="*/ 0 h 3612822"/>
              <a:gd name="T2" fmla="*/ 143133 w 1806862"/>
              <a:gd name="T3" fmla="*/ 143356 h 3612822"/>
              <a:gd name="T4" fmla="*/ 36 w 1806862"/>
              <a:gd name="T5" fmla="*/ 286713 h 3612822"/>
              <a:gd name="T6" fmla="*/ 0 w 1806862"/>
              <a:gd name="T7" fmla="*/ 286677 h 3612822"/>
              <a:gd name="T8" fmla="*/ 0 w 1806862"/>
              <a:gd name="T9" fmla="*/ 36 h 361282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806862"/>
              <a:gd name="T16" fmla="*/ 0 h 3612822"/>
              <a:gd name="T17" fmla="*/ 1806862 w 1806862"/>
              <a:gd name="T18" fmla="*/ 3612822 h 361282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806862" h="3612822">
                <a:moveTo>
                  <a:pt x="451" y="0"/>
                </a:moveTo>
                <a:lnTo>
                  <a:pt x="1806862" y="1806411"/>
                </a:lnTo>
                <a:lnTo>
                  <a:pt x="451" y="3612822"/>
                </a:lnTo>
                <a:lnTo>
                  <a:pt x="0" y="3612371"/>
                </a:lnTo>
                <a:lnTo>
                  <a:pt x="0" y="451"/>
                </a:lnTo>
                <a:lnTo>
                  <a:pt x="451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144000" bIns="0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400" b="1" dirty="0" smtClean="0">
                <a:solidFill>
                  <a:srgbClr val="FFFFFF"/>
                </a:solidFill>
              </a:rPr>
              <a:t>E</a:t>
            </a:r>
            <a:endParaRPr lang="zh-CN" altLang="en-US" sz="2400" b="1" dirty="0">
              <a:solidFill>
                <a:srgbClr val="FFFFFF"/>
              </a:solidFill>
            </a:endParaRPr>
          </a:p>
        </p:txBody>
      </p:sp>
      <p:sp>
        <p:nvSpPr>
          <p:cNvPr id="31" name="MH_Text_2"/>
          <p:cNvSpPr/>
          <p:nvPr>
            <p:custDataLst>
              <p:tags r:id="rId20"/>
            </p:custDataLst>
          </p:nvPr>
        </p:nvSpPr>
        <p:spPr>
          <a:xfrm>
            <a:off x="1273374" y="3294453"/>
            <a:ext cx="6677978" cy="1017587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dirty="0" smtClean="0"/>
              <a:t>粉丝红包，企业、明星、粉丝</a:t>
            </a:r>
            <a:endParaRPr lang="en-US" altLang="zh-CN" dirty="0" smtClean="0"/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zh-CN" dirty="0" smtClean="0"/>
              <a:t>1.34</a:t>
            </a:r>
            <a:r>
              <a:rPr lang="zh-CN" altLang="en-US" dirty="0" smtClean="0"/>
              <a:t>亿人，增长</a:t>
            </a:r>
            <a:r>
              <a:rPr lang="en-US" altLang="zh-CN" dirty="0"/>
              <a:t>31</a:t>
            </a:r>
            <a:r>
              <a:rPr lang="en-US" altLang="zh-CN" dirty="0" smtClean="0"/>
              <a:t>%</a:t>
            </a:r>
            <a:r>
              <a:rPr lang="zh-CN" altLang="en-US" dirty="0" smtClean="0"/>
              <a:t>；“春晚”微博</a:t>
            </a:r>
            <a:r>
              <a:rPr lang="en-US" altLang="zh-CN" dirty="0" smtClean="0"/>
              <a:t>5191</a:t>
            </a:r>
            <a:r>
              <a:rPr lang="zh-CN" altLang="en-US" dirty="0"/>
              <a:t>万条</a:t>
            </a:r>
            <a:r>
              <a:rPr lang="zh-CN" altLang="en-US" dirty="0" smtClean="0"/>
              <a:t>，增长</a:t>
            </a:r>
            <a:r>
              <a:rPr lang="en-US" altLang="zh-CN" dirty="0"/>
              <a:t>15%</a:t>
            </a:r>
            <a:r>
              <a:rPr lang="zh-CN" altLang="en-US" dirty="0" smtClean="0"/>
              <a:t>，互动量</a:t>
            </a:r>
            <a:r>
              <a:rPr lang="en-US" altLang="zh-CN" dirty="0" smtClean="0"/>
              <a:t>1.15</a:t>
            </a:r>
            <a:r>
              <a:rPr lang="zh-CN" altLang="en-US" dirty="0"/>
              <a:t>亿</a:t>
            </a:r>
            <a:r>
              <a:rPr lang="zh-CN" altLang="en-US" dirty="0" smtClean="0"/>
              <a:t>，增长</a:t>
            </a:r>
            <a:r>
              <a:rPr lang="en-US" altLang="zh-CN" dirty="0"/>
              <a:t>76</a:t>
            </a:r>
            <a:r>
              <a:rPr lang="en-US" altLang="zh-CN" dirty="0" smtClean="0"/>
              <a:t>%</a:t>
            </a:r>
            <a:r>
              <a:rPr lang="zh-CN" altLang="en-US" dirty="0" smtClean="0"/>
              <a:t>；抢红包总次数</a:t>
            </a:r>
            <a:r>
              <a:rPr lang="en-US" altLang="zh-CN" dirty="0" smtClean="0"/>
              <a:t>8</a:t>
            </a:r>
            <a:r>
              <a:rPr lang="zh-CN" altLang="en-US" dirty="0"/>
              <a:t>亿次</a:t>
            </a:r>
            <a:r>
              <a:rPr lang="zh-CN" altLang="en-US" dirty="0" smtClean="0"/>
              <a:t>，超过</a:t>
            </a:r>
            <a:r>
              <a:rPr lang="en-US" altLang="zh-CN" dirty="0"/>
              <a:t>1</a:t>
            </a:r>
            <a:r>
              <a:rPr lang="zh-CN" altLang="en-US" dirty="0" smtClean="0"/>
              <a:t>亿网友抢</a:t>
            </a:r>
            <a:r>
              <a:rPr lang="zh-CN" altLang="en-US" dirty="0"/>
              <a:t>到</a:t>
            </a:r>
            <a:r>
              <a:rPr lang="zh-CN" altLang="en-US" dirty="0" smtClean="0"/>
              <a:t>红包。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2" name="MH_SubTitle_2"/>
          <p:cNvSpPr/>
          <p:nvPr>
            <p:custDataLst>
              <p:tags r:id="rId21"/>
            </p:custDataLst>
          </p:nvPr>
        </p:nvSpPr>
        <p:spPr>
          <a:xfrm>
            <a:off x="1273374" y="2811853"/>
            <a:ext cx="3505200" cy="536575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pPr>
              <a:defRPr/>
            </a:pPr>
            <a:r>
              <a:rPr lang="zh-CN" altLang="en-US" sz="2400" dirty="0" smtClean="0"/>
              <a:t>微博红包</a:t>
            </a:r>
            <a:endParaRPr lang="zh-CN" altLang="en-US" sz="2400" b="1" dirty="0">
              <a:solidFill>
                <a:schemeClr val="accent2"/>
              </a:solidFill>
            </a:endParaRPr>
          </a:p>
        </p:txBody>
      </p:sp>
      <p:pic>
        <p:nvPicPr>
          <p:cNvPr id="2050" name="Picture 2" descr="中新网2月18日电  春节假期已经收尾，一年一度的国民红包活动也已落幕。日前，陌陌公司晒出了其春节红包成绩单。据陌陌官方数据，截止2月14日12点，全国共有12.6万人向附近的陌生人发出了超过22.4万个红包，累计金额超775万元。其中，有一位用户共发出了17.5万元红包。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6259" y="4774728"/>
            <a:ext cx="3115665" cy="1755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://img.longhoo.net/web/20160203/20160203150823119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8627" y="537129"/>
            <a:ext cx="3143297" cy="2274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luxury.ce.cn/uploadfile/2013/0204/20130204031339377.jp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8627" y="2966795"/>
            <a:ext cx="3143298" cy="1541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6311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9053" y="208230"/>
            <a:ext cx="760491" cy="55226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887253" y="208230"/>
            <a:ext cx="144855" cy="55226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158865" y="237271"/>
            <a:ext cx="74943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360</a:t>
            </a:r>
            <a:r>
              <a:rPr lang="zh-CN" altLang="en-US" sz="32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手机助手红包与</a:t>
            </a:r>
            <a:r>
              <a:rPr lang="en-US" altLang="zh-CN" sz="32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360</a:t>
            </a:r>
            <a:r>
              <a:rPr lang="zh-CN" altLang="en-US" sz="32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手机卫士红包助手</a:t>
            </a:r>
          </a:p>
        </p:txBody>
      </p:sp>
      <p:sp>
        <p:nvSpPr>
          <p:cNvPr id="5" name="等腰三角形 4"/>
          <p:cNvSpPr/>
          <p:nvPr/>
        </p:nvSpPr>
        <p:spPr>
          <a:xfrm>
            <a:off x="-9052" y="5423026"/>
            <a:ext cx="1683944" cy="1475717"/>
          </a:xfrm>
          <a:prstGeom prst="triangle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cxnSp>
        <p:nvCxnSpPr>
          <p:cNvPr id="6" name="直接连接符 5"/>
          <p:cNvCxnSpPr/>
          <p:nvPr/>
        </p:nvCxnSpPr>
        <p:spPr>
          <a:xfrm>
            <a:off x="1502875" y="6554457"/>
            <a:ext cx="106891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 rot="13267179" flipV="1">
            <a:off x="-179482" y="6073217"/>
            <a:ext cx="2232671" cy="4571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8103946" y="6529886"/>
            <a:ext cx="35189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latin typeface="华文行楷" panose="02010800040101010101" pitchFamily="2" charset="-122"/>
                <a:ea typeface="华文行楷" panose="02010800040101010101" pitchFamily="2" charset="-122"/>
              </a:rPr>
              <a:t>电子商务与智能服务研究中心</a:t>
            </a:r>
            <a:endParaRPr lang="zh-CN" altLang="en-US" sz="2000" dirty="0"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12" name="MH_Other_1"/>
          <p:cNvSpPr/>
          <p:nvPr>
            <p:custDataLst>
              <p:tags r:id="rId1"/>
            </p:custDataLst>
          </p:nvPr>
        </p:nvSpPr>
        <p:spPr>
          <a:xfrm>
            <a:off x="722410" y="1324364"/>
            <a:ext cx="357188" cy="355600"/>
          </a:xfrm>
          <a:prstGeom prst="diamond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anchor="ctr"/>
          <a:lstStyle/>
          <a:p>
            <a:pPr algn="just">
              <a:lnSpc>
                <a:spcPct val="130000"/>
              </a:lnSpc>
              <a:defRPr/>
            </a:pPr>
            <a:endParaRPr lang="zh-CN" altLang="en-US" dirty="0" err="1">
              <a:solidFill>
                <a:srgbClr val="FFFFFF"/>
              </a:solidFill>
            </a:endParaRPr>
          </a:p>
        </p:txBody>
      </p:sp>
      <p:sp>
        <p:nvSpPr>
          <p:cNvPr id="13" name="MH_Other_2"/>
          <p:cNvSpPr/>
          <p:nvPr>
            <p:custDataLst>
              <p:tags r:id="rId2"/>
            </p:custDataLst>
          </p:nvPr>
        </p:nvSpPr>
        <p:spPr>
          <a:xfrm>
            <a:off x="722410" y="1729178"/>
            <a:ext cx="357188" cy="357187"/>
          </a:xfrm>
          <a:prstGeom prst="diamond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anchor="ctr"/>
          <a:lstStyle/>
          <a:p>
            <a:pPr algn="just">
              <a:lnSpc>
                <a:spcPct val="130000"/>
              </a:lnSpc>
              <a:defRPr/>
            </a:pPr>
            <a:endParaRPr lang="zh-CN" altLang="en-US" dirty="0" err="1">
              <a:solidFill>
                <a:srgbClr val="FFFFFF"/>
              </a:solidFill>
            </a:endParaRPr>
          </a:p>
        </p:txBody>
      </p:sp>
      <p:sp>
        <p:nvSpPr>
          <p:cNvPr id="14" name="MH_Other_3"/>
          <p:cNvSpPr/>
          <p:nvPr>
            <p:custDataLst>
              <p:tags r:id="rId3"/>
            </p:custDataLst>
          </p:nvPr>
        </p:nvSpPr>
        <p:spPr>
          <a:xfrm>
            <a:off x="928785" y="1527564"/>
            <a:ext cx="355600" cy="355600"/>
          </a:xfrm>
          <a:prstGeom prst="diamond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anchor="ctr"/>
          <a:lstStyle/>
          <a:p>
            <a:pPr algn="just">
              <a:lnSpc>
                <a:spcPct val="130000"/>
              </a:lnSpc>
              <a:defRPr/>
            </a:pPr>
            <a:endParaRPr lang="zh-CN" altLang="en-US" dirty="0" err="1">
              <a:solidFill>
                <a:srgbClr val="FFFFFF"/>
              </a:solidFill>
            </a:endParaRPr>
          </a:p>
        </p:txBody>
      </p:sp>
      <p:sp>
        <p:nvSpPr>
          <p:cNvPr id="15" name="MH_Other_4"/>
          <p:cNvSpPr/>
          <p:nvPr>
            <p:custDataLst>
              <p:tags r:id="rId4"/>
            </p:custDataLst>
          </p:nvPr>
        </p:nvSpPr>
        <p:spPr>
          <a:xfrm>
            <a:off x="338235" y="1195778"/>
            <a:ext cx="534988" cy="1019175"/>
          </a:xfrm>
          <a:custGeom>
            <a:avLst/>
            <a:gdLst>
              <a:gd name="connsiteX0" fmla="*/ 96494 w 1902905"/>
              <a:gd name="connsiteY0" fmla="*/ 0 h 3612822"/>
              <a:gd name="connsiteX1" fmla="*/ 1902905 w 1902905"/>
              <a:gd name="connsiteY1" fmla="*/ 1806411 h 3612822"/>
              <a:gd name="connsiteX2" fmla="*/ 96494 w 1902905"/>
              <a:gd name="connsiteY2" fmla="*/ 3612822 h 3612822"/>
              <a:gd name="connsiteX3" fmla="*/ 0 w 1902905"/>
              <a:gd name="connsiteY3" fmla="*/ 3516328 h 3612822"/>
              <a:gd name="connsiteX4" fmla="*/ 1709917 w 1902905"/>
              <a:gd name="connsiteY4" fmla="*/ 1806411 h 3612822"/>
              <a:gd name="connsiteX5" fmla="*/ 0 w 1902905"/>
              <a:gd name="connsiteY5" fmla="*/ 96494 h 3612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02905" h="3612822">
                <a:moveTo>
                  <a:pt x="96494" y="0"/>
                </a:moveTo>
                <a:lnTo>
                  <a:pt x="1902905" y="1806411"/>
                </a:lnTo>
                <a:lnTo>
                  <a:pt x="96494" y="3612822"/>
                </a:lnTo>
                <a:lnTo>
                  <a:pt x="0" y="3516328"/>
                </a:lnTo>
                <a:lnTo>
                  <a:pt x="1709917" y="1806411"/>
                </a:lnTo>
                <a:lnTo>
                  <a:pt x="0" y="96494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</p:spPr>
        <p:txBody>
          <a:bodyPr anchor="ctr"/>
          <a:lstStyle/>
          <a:p>
            <a:pPr algn="just">
              <a:lnSpc>
                <a:spcPct val="130000"/>
              </a:lnSpc>
              <a:defRPr/>
            </a:pPr>
            <a:endParaRPr lang="zh-CN" altLang="en-US" dirty="0" err="1">
              <a:solidFill>
                <a:srgbClr val="FFFFFF"/>
              </a:solidFill>
            </a:endParaRPr>
          </a:p>
        </p:txBody>
      </p:sp>
      <p:sp>
        <p:nvSpPr>
          <p:cNvPr id="16" name="MH_Other_5"/>
          <p:cNvSpPr>
            <a:spLocks/>
          </p:cNvSpPr>
          <p:nvPr>
            <p:custDataLst>
              <p:tags r:id="rId5"/>
            </p:custDataLst>
          </p:nvPr>
        </p:nvSpPr>
        <p:spPr bwMode="auto">
          <a:xfrm>
            <a:off x="309660" y="1195778"/>
            <a:ext cx="509588" cy="1019175"/>
          </a:xfrm>
          <a:custGeom>
            <a:avLst/>
            <a:gdLst>
              <a:gd name="T0" fmla="*/ 36 w 1806862"/>
              <a:gd name="T1" fmla="*/ 0 h 3612822"/>
              <a:gd name="T2" fmla="*/ 143580 w 1806862"/>
              <a:gd name="T3" fmla="*/ 143580 h 3612822"/>
              <a:gd name="T4" fmla="*/ 36 w 1806862"/>
              <a:gd name="T5" fmla="*/ 287160 h 3612822"/>
              <a:gd name="T6" fmla="*/ 0 w 1806862"/>
              <a:gd name="T7" fmla="*/ 287124 h 3612822"/>
              <a:gd name="T8" fmla="*/ 0 w 1806862"/>
              <a:gd name="T9" fmla="*/ 36 h 361282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806862"/>
              <a:gd name="T16" fmla="*/ 0 h 3612822"/>
              <a:gd name="T17" fmla="*/ 1806862 w 1806862"/>
              <a:gd name="T18" fmla="*/ 3612822 h 361282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806862" h="3612822">
                <a:moveTo>
                  <a:pt x="451" y="0"/>
                </a:moveTo>
                <a:lnTo>
                  <a:pt x="1806862" y="1806411"/>
                </a:lnTo>
                <a:lnTo>
                  <a:pt x="451" y="3612822"/>
                </a:lnTo>
                <a:lnTo>
                  <a:pt x="0" y="3612371"/>
                </a:lnTo>
                <a:lnTo>
                  <a:pt x="0" y="451"/>
                </a:lnTo>
                <a:lnTo>
                  <a:pt x="45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144000" bIns="0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400" b="1" dirty="0" smtClean="0">
                <a:solidFill>
                  <a:srgbClr val="FFFFFF"/>
                </a:solidFill>
              </a:rPr>
              <a:t>G</a:t>
            </a:r>
            <a:endParaRPr lang="zh-CN" altLang="en-US" sz="2400" b="1" dirty="0">
              <a:solidFill>
                <a:srgbClr val="FFFFFF"/>
              </a:solidFill>
            </a:endParaRPr>
          </a:p>
        </p:txBody>
      </p:sp>
      <p:sp>
        <p:nvSpPr>
          <p:cNvPr id="17" name="MH_Text_1"/>
          <p:cNvSpPr/>
          <p:nvPr>
            <p:custDataLst>
              <p:tags r:id="rId6"/>
            </p:custDataLst>
          </p:nvPr>
        </p:nvSpPr>
        <p:spPr>
          <a:xfrm>
            <a:off x="1284385" y="1679964"/>
            <a:ext cx="6765586" cy="104775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dirty="0" smtClean="0"/>
              <a:t>携手千余</a:t>
            </a:r>
            <a:r>
              <a:rPr lang="en-US" altLang="zh-CN" dirty="0" smtClean="0"/>
              <a:t>App</a:t>
            </a:r>
            <a:r>
              <a:rPr lang="zh-CN" altLang="en-US" dirty="0" smtClean="0"/>
              <a:t>和百</a:t>
            </a:r>
            <a:r>
              <a:rPr lang="zh-CN" altLang="en-US" dirty="0"/>
              <a:t>位行业大</a:t>
            </a:r>
            <a:r>
              <a:rPr lang="zh-CN" altLang="en-US" dirty="0" smtClean="0"/>
              <a:t>佬</a:t>
            </a:r>
            <a:endParaRPr lang="en-US" altLang="zh-CN" b="1" dirty="0"/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b="1" dirty="0" smtClean="0"/>
              <a:t>春节</a:t>
            </a:r>
            <a:r>
              <a:rPr lang="zh-CN" altLang="en-US" b="1" dirty="0"/>
              <a:t>红包总额</a:t>
            </a:r>
            <a:r>
              <a:rPr lang="en-US" altLang="zh-CN" b="1" dirty="0"/>
              <a:t>3.6</a:t>
            </a:r>
            <a:r>
              <a:rPr lang="zh-CN" altLang="en-US" b="1" dirty="0"/>
              <a:t>亿，最高</a:t>
            </a:r>
            <a:r>
              <a:rPr lang="en-US" altLang="zh-CN" b="1" dirty="0"/>
              <a:t>2016</a:t>
            </a:r>
            <a:r>
              <a:rPr lang="zh-CN" altLang="en-US" b="1" dirty="0"/>
              <a:t>元，只发现金不发券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8" name="MH_SubTitle_1"/>
          <p:cNvSpPr/>
          <p:nvPr>
            <p:custDataLst>
              <p:tags r:id="rId7"/>
            </p:custDataLst>
          </p:nvPr>
        </p:nvSpPr>
        <p:spPr>
          <a:xfrm>
            <a:off x="1284386" y="1195777"/>
            <a:ext cx="3503613" cy="538162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r>
              <a:rPr lang="en-US" altLang="zh-CN" sz="2400" dirty="0" smtClean="0"/>
              <a:t>360</a:t>
            </a:r>
            <a:r>
              <a:rPr lang="zh-CN" altLang="en-US" sz="2400" dirty="0" smtClean="0"/>
              <a:t>手机助手</a:t>
            </a:r>
            <a:endParaRPr lang="zh-CN" altLang="en-US" sz="2400" dirty="0"/>
          </a:p>
        </p:txBody>
      </p:sp>
      <p:sp>
        <p:nvSpPr>
          <p:cNvPr id="26" name="MH_Other_11"/>
          <p:cNvSpPr/>
          <p:nvPr>
            <p:custDataLst>
              <p:tags r:id="rId8"/>
            </p:custDataLst>
          </p:nvPr>
        </p:nvSpPr>
        <p:spPr>
          <a:xfrm>
            <a:off x="712987" y="2938852"/>
            <a:ext cx="355600" cy="355600"/>
          </a:xfrm>
          <a:prstGeom prst="diamond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anchor="ctr"/>
          <a:lstStyle/>
          <a:p>
            <a:pPr algn="just">
              <a:lnSpc>
                <a:spcPct val="130000"/>
              </a:lnSpc>
              <a:defRPr/>
            </a:pPr>
            <a:endParaRPr lang="zh-CN" altLang="en-US" dirty="0" err="1">
              <a:solidFill>
                <a:srgbClr val="FFFFFF"/>
              </a:solidFill>
            </a:endParaRPr>
          </a:p>
        </p:txBody>
      </p:sp>
      <p:sp>
        <p:nvSpPr>
          <p:cNvPr id="27" name="MH_Other_12"/>
          <p:cNvSpPr/>
          <p:nvPr>
            <p:custDataLst>
              <p:tags r:id="rId9"/>
            </p:custDataLst>
          </p:nvPr>
        </p:nvSpPr>
        <p:spPr>
          <a:xfrm>
            <a:off x="712987" y="3345252"/>
            <a:ext cx="355600" cy="355600"/>
          </a:xfrm>
          <a:prstGeom prst="diamond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anchor="ctr"/>
          <a:lstStyle/>
          <a:p>
            <a:pPr algn="just">
              <a:lnSpc>
                <a:spcPct val="130000"/>
              </a:lnSpc>
              <a:defRPr/>
            </a:pPr>
            <a:endParaRPr lang="zh-CN" altLang="en-US" dirty="0" err="1">
              <a:solidFill>
                <a:srgbClr val="FFFFFF"/>
              </a:solidFill>
            </a:endParaRPr>
          </a:p>
        </p:txBody>
      </p:sp>
      <p:sp>
        <p:nvSpPr>
          <p:cNvPr id="28" name="MH_Other_13"/>
          <p:cNvSpPr/>
          <p:nvPr>
            <p:custDataLst>
              <p:tags r:id="rId10"/>
            </p:custDataLst>
          </p:nvPr>
        </p:nvSpPr>
        <p:spPr>
          <a:xfrm>
            <a:off x="917774" y="3142052"/>
            <a:ext cx="355600" cy="355600"/>
          </a:xfrm>
          <a:prstGeom prst="diamond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anchor="ctr"/>
          <a:lstStyle/>
          <a:p>
            <a:pPr algn="just">
              <a:lnSpc>
                <a:spcPct val="130000"/>
              </a:lnSpc>
              <a:defRPr/>
            </a:pPr>
            <a:endParaRPr lang="zh-CN" altLang="en-US" dirty="0" err="1">
              <a:solidFill>
                <a:srgbClr val="FFFFFF"/>
              </a:solidFill>
            </a:endParaRPr>
          </a:p>
        </p:txBody>
      </p:sp>
      <p:sp>
        <p:nvSpPr>
          <p:cNvPr id="29" name="MH_Other_14"/>
          <p:cNvSpPr/>
          <p:nvPr>
            <p:custDataLst>
              <p:tags r:id="rId11"/>
            </p:custDataLst>
          </p:nvPr>
        </p:nvSpPr>
        <p:spPr>
          <a:xfrm>
            <a:off x="327225" y="2811853"/>
            <a:ext cx="536575" cy="1017587"/>
          </a:xfrm>
          <a:custGeom>
            <a:avLst/>
            <a:gdLst>
              <a:gd name="connsiteX0" fmla="*/ 96494 w 1902905"/>
              <a:gd name="connsiteY0" fmla="*/ 0 h 3612822"/>
              <a:gd name="connsiteX1" fmla="*/ 1902905 w 1902905"/>
              <a:gd name="connsiteY1" fmla="*/ 1806411 h 3612822"/>
              <a:gd name="connsiteX2" fmla="*/ 96494 w 1902905"/>
              <a:gd name="connsiteY2" fmla="*/ 3612822 h 3612822"/>
              <a:gd name="connsiteX3" fmla="*/ 0 w 1902905"/>
              <a:gd name="connsiteY3" fmla="*/ 3516328 h 3612822"/>
              <a:gd name="connsiteX4" fmla="*/ 1709917 w 1902905"/>
              <a:gd name="connsiteY4" fmla="*/ 1806411 h 3612822"/>
              <a:gd name="connsiteX5" fmla="*/ 0 w 1902905"/>
              <a:gd name="connsiteY5" fmla="*/ 96494 h 3612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02905" h="3612822">
                <a:moveTo>
                  <a:pt x="96494" y="0"/>
                </a:moveTo>
                <a:lnTo>
                  <a:pt x="1902905" y="1806411"/>
                </a:lnTo>
                <a:lnTo>
                  <a:pt x="96494" y="3612822"/>
                </a:lnTo>
                <a:lnTo>
                  <a:pt x="0" y="3516328"/>
                </a:lnTo>
                <a:lnTo>
                  <a:pt x="1709917" y="1806411"/>
                </a:lnTo>
                <a:lnTo>
                  <a:pt x="0" y="96494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</p:spPr>
        <p:txBody>
          <a:bodyPr anchor="ctr"/>
          <a:lstStyle/>
          <a:p>
            <a:pPr algn="just">
              <a:lnSpc>
                <a:spcPct val="130000"/>
              </a:lnSpc>
              <a:defRPr/>
            </a:pPr>
            <a:endParaRPr lang="zh-CN" altLang="en-US" dirty="0" err="1">
              <a:solidFill>
                <a:srgbClr val="FFFFFF"/>
              </a:solidFill>
            </a:endParaRPr>
          </a:p>
        </p:txBody>
      </p:sp>
      <p:sp>
        <p:nvSpPr>
          <p:cNvPr id="30" name="MH_Other_15"/>
          <p:cNvSpPr>
            <a:spLocks/>
          </p:cNvSpPr>
          <p:nvPr>
            <p:custDataLst>
              <p:tags r:id="rId12"/>
            </p:custDataLst>
          </p:nvPr>
        </p:nvSpPr>
        <p:spPr bwMode="auto">
          <a:xfrm>
            <a:off x="300237" y="2811853"/>
            <a:ext cx="508000" cy="1017587"/>
          </a:xfrm>
          <a:custGeom>
            <a:avLst/>
            <a:gdLst>
              <a:gd name="T0" fmla="*/ 36 w 1806862"/>
              <a:gd name="T1" fmla="*/ 0 h 3612822"/>
              <a:gd name="T2" fmla="*/ 143133 w 1806862"/>
              <a:gd name="T3" fmla="*/ 143356 h 3612822"/>
              <a:gd name="T4" fmla="*/ 36 w 1806862"/>
              <a:gd name="T5" fmla="*/ 286713 h 3612822"/>
              <a:gd name="T6" fmla="*/ 0 w 1806862"/>
              <a:gd name="T7" fmla="*/ 286677 h 3612822"/>
              <a:gd name="T8" fmla="*/ 0 w 1806862"/>
              <a:gd name="T9" fmla="*/ 36 h 361282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806862"/>
              <a:gd name="T16" fmla="*/ 0 h 3612822"/>
              <a:gd name="T17" fmla="*/ 1806862 w 1806862"/>
              <a:gd name="T18" fmla="*/ 3612822 h 361282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806862" h="3612822">
                <a:moveTo>
                  <a:pt x="451" y="0"/>
                </a:moveTo>
                <a:lnTo>
                  <a:pt x="1806862" y="1806411"/>
                </a:lnTo>
                <a:lnTo>
                  <a:pt x="451" y="3612822"/>
                </a:lnTo>
                <a:lnTo>
                  <a:pt x="0" y="3612371"/>
                </a:lnTo>
                <a:lnTo>
                  <a:pt x="0" y="451"/>
                </a:lnTo>
                <a:lnTo>
                  <a:pt x="451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144000" bIns="0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400" b="1" dirty="0" smtClean="0">
                <a:solidFill>
                  <a:srgbClr val="FFFFFF"/>
                </a:solidFill>
              </a:rPr>
              <a:t>H</a:t>
            </a:r>
            <a:endParaRPr lang="zh-CN" altLang="en-US" sz="2400" b="1" dirty="0">
              <a:solidFill>
                <a:srgbClr val="FFFFFF"/>
              </a:solidFill>
            </a:endParaRPr>
          </a:p>
        </p:txBody>
      </p:sp>
      <p:sp>
        <p:nvSpPr>
          <p:cNvPr id="31" name="MH_Text_2"/>
          <p:cNvSpPr/>
          <p:nvPr>
            <p:custDataLst>
              <p:tags r:id="rId13"/>
            </p:custDataLst>
          </p:nvPr>
        </p:nvSpPr>
        <p:spPr>
          <a:xfrm>
            <a:off x="1273374" y="3294453"/>
            <a:ext cx="6677978" cy="1017587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dirty="0"/>
              <a:t>自动跳转至红包界面，还有语音提醒和红包日历</a:t>
            </a:r>
            <a:r>
              <a:rPr lang="zh-CN" altLang="en-US" dirty="0" smtClean="0"/>
              <a:t>功能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2" name="MH_SubTitle_2"/>
          <p:cNvSpPr/>
          <p:nvPr>
            <p:custDataLst>
              <p:tags r:id="rId14"/>
            </p:custDataLst>
          </p:nvPr>
        </p:nvSpPr>
        <p:spPr>
          <a:xfrm>
            <a:off x="1273374" y="2811853"/>
            <a:ext cx="3505200" cy="536575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r>
              <a:rPr lang="en-US" altLang="zh-CN" sz="2400" dirty="0"/>
              <a:t>360</a:t>
            </a:r>
            <a:r>
              <a:rPr lang="zh-CN" altLang="en-US" sz="2400" dirty="0"/>
              <a:t>手机卫士红包助手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306952" y="984113"/>
            <a:ext cx="2167756" cy="4220117"/>
          </a:xfrm>
          <a:prstGeom prst="rect">
            <a:avLst/>
          </a:prstGeom>
        </p:spPr>
      </p:pic>
      <p:pic>
        <p:nvPicPr>
          <p:cNvPr id="1026" name="Picture 2" descr="2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4385" y="3859145"/>
            <a:ext cx="2758541" cy="2267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矩形 9"/>
          <p:cNvSpPr/>
          <p:nvPr/>
        </p:nvSpPr>
        <p:spPr>
          <a:xfrm>
            <a:off x="10422514" y="2930674"/>
            <a:ext cx="187389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1A1A1A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“不发现金的红包拜年都是对用户耍流氓”</a:t>
            </a:r>
            <a:endParaRPr lang="zh-CN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1668844" y="6159103"/>
            <a:ext cx="22621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1A1A1A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最大赢家是借东风者</a:t>
            </a:r>
            <a:endParaRPr lang="zh-CN" altLang="en-US" dirty="0"/>
          </a:p>
        </p:txBody>
      </p:sp>
      <p:pic>
        <p:nvPicPr>
          <p:cNvPr id="1028" name="Picture 4" descr="http://upload.ccidnet.com/2016/0219/1455865993175.jp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6665" y="3859145"/>
            <a:ext cx="3219092" cy="2273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3944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9053" y="208230"/>
            <a:ext cx="760491" cy="55226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887253" y="208230"/>
            <a:ext cx="144855" cy="55226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158865" y="237271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春节过后</a:t>
            </a:r>
          </a:p>
        </p:txBody>
      </p:sp>
      <p:sp>
        <p:nvSpPr>
          <p:cNvPr id="5" name="等腰三角形 4"/>
          <p:cNvSpPr/>
          <p:nvPr/>
        </p:nvSpPr>
        <p:spPr>
          <a:xfrm>
            <a:off x="-9052" y="5423026"/>
            <a:ext cx="1683944" cy="1475717"/>
          </a:xfrm>
          <a:prstGeom prst="triangle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cxnSp>
        <p:nvCxnSpPr>
          <p:cNvPr id="6" name="直接连接符 5"/>
          <p:cNvCxnSpPr/>
          <p:nvPr/>
        </p:nvCxnSpPr>
        <p:spPr>
          <a:xfrm>
            <a:off x="1502875" y="6554457"/>
            <a:ext cx="106891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 rot="13267179" flipV="1">
            <a:off x="-179482" y="6073217"/>
            <a:ext cx="2232671" cy="4571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8103946" y="6529886"/>
            <a:ext cx="35189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latin typeface="华文行楷" panose="02010800040101010101" pitchFamily="2" charset="-122"/>
                <a:ea typeface="华文行楷" panose="02010800040101010101" pitchFamily="2" charset="-122"/>
              </a:rPr>
              <a:t>电子商务与智能服务研究中心</a:t>
            </a:r>
            <a:endParaRPr lang="zh-CN" altLang="en-US" sz="2000" dirty="0"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379" y="1322680"/>
            <a:ext cx="5185811" cy="2624627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0338" y="1322681"/>
            <a:ext cx="4960161" cy="3919679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576290" y="4322846"/>
            <a:ext cx="424353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红包</a:t>
            </a:r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互动已趋于常态化，微信红包继续延续霸主地位。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34091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任意多边形 11"/>
          <p:cNvSpPr/>
          <p:nvPr>
            <p:custDataLst>
              <p:tags r:id="rId2"/>
            </p:custDataLst>
          </p:nvPr>
        </p:nvSpPr>
        <p:spPr>
          <a:xfrm>
            <a:off x="0" y="2628901"/>
            <a:ext cx="12192000" cy="901699"/>
          </a:xfrm>
          <a:custGeom>
            <a:avLst/>
            <a:gdLst>
              <a:gd name="connsiteX0" fmla="*/ 0 w 9144000"/>
              <a:gd name="connsiteY0" fmla="*/ 0 h 1076325"/>
              <a:gd name="connsiteX1" fmla="*/ 7058024 w 9144000"/>
              <a:gd name="connsiteY1" fmla="*/ 0 h 1076325"/>
              <a:gd name="connsiteX2" fmla="*/ 7058024 w 9144000"/>
              <a:gd name="connsiteY2" fmla="*/ 973931 h 1076325"/>
              <a:gd name="connsiteX3" fmla="*/ 8354024 w 9144000"/>
              <a:gd name="connsiteY3" fmla="*/ 973931 h 1076325"/>
              <a:gd name="connsiteX4" fmla="*/ 8354024 w 9144000"/>
              <a:gd name="connsiteY4" fmla="*/ 0 h 1076325"/>
              <a:gd name="connsiteX5" fmla="*/ 9144000 w 9144000"/>
              <a:gd name="connsiteY5" fmla="*/ 0 h 1076325"/>
              <a:gd name="connsiteX6" fmla="*/ 9144000 w 9144000"/>
              <a:gd name="connsiteY6" fmla="*/ 1076325 h 1076325"/>
              <a:gd name="connsiteX7" fmla="*/ 0 w 9144000"/>
              <a:gd name="connsiteY7" fmla="*/ 1076325 h 1076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4000" h="1076325">
                <a:moveTo>
                  <a:pt x="0" y="0"/>
                </a:moveTo>
                <a:lnTo>
                  <a:pt x="7058024" y="0"/>
                </a:lnTo>
                <a:lnTo>
                  <a:pt x="7058024" y="973931"/>
                </a:lnTo>
                <a:lnTo>
                  <a:pt x="8354024" y="973931"/>
                </a:lnTo>
                <a:lnTo>
                  <a:pt x="8354024" y="0"/>
                </a:lnTo>
                <a:lnTo>
                  <a:pt x="9144000" y="0"/>
                </a:lnTo>
                <a:lnTo>
                  <a:pt x="9144000" y="1076325"/>
                </a:lnTo>
                <a:lnTo>
                  <a:pt x="0" y="1076325"/>
                </a:lnTo>
                <a:close/>
              </a:path>
            </a:pathLst>
          </a:custGeom>
          <a:solidFill>
            <a:srgbClr val="2129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4" name="矩形 3"/>
          <p:cNvSpPr/>
          <p:nvPr>
            <p:custDataLst>
              <p:tags r:id="rId3"/>
            </p:custDataLst>
          </p:nvPr>
        </p:nvSpPr>
        <p:spPr>
          <a:xfrm>
            <a:off x="1519238" y="2800350"/>
            <a:ext cx="7053263" cy="730250"/>
          </a:xfrm>
          <a:prstGeom prst="rect">
            <a:avLst/>
          </a:prstGeom>
          <a:solidFill>
            <a:srgbClr val="FE4C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/>
            <a:r>
              <a:rPr lang="zh-CN" altLang="en-US" sz="40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“红包”撕逼大战</a:t>
            </a:r>
            <a:endParaRPr lang="zh-CN" altLang="en-US" sz="40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6" name="矩形 5"/>
          <p:cNvSpPr/>
          <p:nvPr>
            <p:custDataLst>
              <p:tags r:id="rId4"/>
            </p:custDataLst>
          </p:nvPr>
        </p:nvSpPr>
        <p:spPr>
          <a:xfrm>
            <a:off x="9423010" y="2335791"/>
            <a:ext cx="1721806" cy="1113577"/>
          </a:xfrm>
          <a:custGeom>
            <a:avLst/>
            <a:gdLst>
              <a:gd name="connsiteX0" fmla="*/ 0 w 1152000"/>
              <a:gd name="connsiteY0" fmla="*/ 0 h 1152000"/>
              <a:gd name="connsiteX1" fmla="*/ 1152000 w 1152000"/>
              <a:gd name="connsiteY1" fmla="*/ 0 h 1152000"/>
              <a:gd name="connsiteX2" fmla="*/ 1152000 w 1152000"/>
              <a:gd name="connsiteY2" fmla="*/ 1152000 h 1152000"/>
              <a:gd name="connsiteX3" fmla="*/ 0 w 1152000"/>
              <a:gd name="connsiteY3" fmla="*/ 1152000 h 1152000"/>
              <a:gd name="connsiteX4" fmla="*/ 0 w 1152000"/>
              <a:gd name="connsiteY4" fmla="*/ 0 h 1152000"/>
              <a:gd name="connsiteX0" fmla="*/ 0 w 1152000"/>
              <a:gd name="connsiteY0" fmla="*/ 2343 h 1154343"/>
              <a:gd name="connsiteX1" fmla="*/ 323289 w 1152000"/>
              <a:gd name="connsiteY1" fmla="*/ 0 h 1154343"/>
              <a:gd name="connsiteX2" fmla="*/ 1152000 w 1152000"/>
              <a:gd name="connsiteY2" fmla="*/ 2343 h 1154343"/>
              <a:gd name="connsiteX3" fmla="*/ 1152000 w 1152000"/>
              <a:gd name="connsiteY3" fmla="*/ 1154343 h 1154343"/>
              <a:gd name="connsiteX4" fmla="*/ 0 w 1152000"/>
              <a:gd name="connsiteY4" fmla="*/ 1154343 h 1154343"/>
              <a:gd name="connsiteX5" fmla="*/ 0 w 1152000"/>
              <a:gd name="connsiteY5" fmla="*/ 2343 h 1154343"/>
              <a:gd name="connsiteX0" fmla="*/ 0 w 1152000"/>
              <a:gd name="connsiteY0" fmla="*/ 2343 h 1154343"/>
              <a:gd name="connsiteX1" fmla="*/ 323289 w 1152000"/>
              <a:gd name="connsiteY1" fmla="*/ 0 h 1154343"/>
              <a:gd name="connsiteX2" fmla="*/ 825732 w 1152000"/>
              <a:gd name="connsiteY2" fmla="*/ 1 h 1154343"/>
              <a:gd name="connsiteX3" fmla="*/ 1152000 w 1152000"/>
              <a:gd name="connsiteY3" fmla="*/ 2343 h 1154343"/>
              <a:gd name="connsiteX4" fmla="*/ 1152000 w 1152000"/>
              <a:gd name="connsiteY4" fmla="*/ 1154343 h 1154343"/>
              <a:gd name="connsiteX5" fmla="*/ 0 w 1152000"/>
              <a:gd name="connsiteY5" fmla="*/ 1154343 h 1154343"/>
              <a:gd name="connsiteX6" fmla="*/ 0 w 1152000"/>
              <a:gd name="connsiteY6" fmla="*/ 2343 h 1154343"/>
              <a:gd name="connsiteX0" fmla="*/ 825732 w 1152000"/>
              <a:gd name="connsiteY0" fmla="*/ 1 h 1154343"/>
              <a:gd name="connsiteX1" fmla="*/ 1152000 w 1152000"/>
              <a:gd name="connsiteY1" fmla="*/ 2343 h 1154343"/>
              <a:gd name="connsiteX2" fmla="*/ 1152000 w 1152000"/>
              <a:gd name="connsiteY2" fmla="*/ 1154343 h 1154343"/>
              <a:gd name="connsiteX3" fmla="*/ 0 w 1152000"/>
              <a:gd name="connsiteY3" fmla="*/ 1154343 h 1154343"/>
              <a:gd name="connsiteX4" fmla="*/ 0 w 1152000"/>
              <a:gd name="connsiteY4" fmla="*/ 2343 h 1154343"/>
              <a:gd name="connsiteX5" fmla="*/ 323289 w 1152000"/>
              <a:gd name="connsiteY5" fmla="*/ 0 h 1154343"/>
              <a:gd name="connsiteX6" fmla="*/ 917172 w 1152000"/>
              <a:gd name="connsiteY6" fmla="*/ 91441 h 1154343"/>
              <a:gd name="connsiteX0" fmla="*/ 825732 w 1152000"/>
              <a:gd name="connsiteY0" fmla="*/ 1 h 1154343"/>
              <a:gd name="connsiteX1" fmla="*/ 1152000 w 1152000"/>
              <a:gd name="connsiteY1" fmla="*/ 2343 h 1154343"/>
              <a:gd name="connsiteX2" fmla="*/ 1152000 w 1152000"/>
              <a:gd name="connsiteY2" fmla="*/ 1154343 h 1154343"/>
              <a:gd name="connsiteX3" fmla="*/ 0 w 1152000"/>
              <a:gd name="connsiteY3" fmla="*/ 1154343 h 1154343"/>
              <a:gd name="connsiteX4" fmla="*/ 0 w 1152000"/>
              <a:gd name="connsiteY4" fmla="*/ 2343 h 1154343"/>
              <a:gd name="connsiteX5" fmla="*/ 323289 w 1152000"/>
              <a:gd name="connsiteY5" fmla="*/ 0 h 1154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52000" h="1154343">
                <a:moveTo>
                  <a:pt x="825732" y="1"/>
                </a:moveTo>
                <a:lnTo>
                  <a:pt x="1152000" y="2343"/>
                </a:lnTo>
                <a:lnTo>
                  <a:pt x="1152000" y="1154343"/>
                </a:lnTo>
                <a:lnTo>
                  <a:pt x="0" y="1154343"/>
                </a:lnTo>
                <a:lnTo>
                  <a:pt x="0" y="2343"/>
                </a:lnTo>
                <a:lnTo>
                  <a:pt x="323289" y="0"/>
                </a:lnTo>
              </a:path>
            </a:pathLst>
          </a:custGeom>
          <a:noFill/>
          <a:ln w="19050">
            <a:solidFill>
              <a:srgbClr val="2129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540000" anchor="ctr"/>
          <a:lstStyle/>
          <a:p>
            <a:pPr algn="ctr">
              <a:lnSpc>
                <a:spcPts val="4000"/>
              </a:lnSpc>
              <a:defRPr/>
            </a:pPr>
            <a:endParaRPr lang="zh-CN" altLang="en-US" sz="4000" dirty="0">
              <a:solidFill>
                <a:srgbClr val="212940"/>
              </a:solidFill>
              <a:ea typeface="黑体" panose="02010609060101010101" pitchFamily="49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423010" y="2365777"/>
            <a:ext cx="1721805" cy="11182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4000"/>
              </a:lnSpc>
              <a:defRPr/>
            </a:pPr>
            <a:r>
              <a:rPr lang="en-US" altLang="zh-CN" sz="4400" b="1" dirty="0" smtClean="0">
                <a:solidFill>
                  <a:srgbClr val="212940"/>
                </a:solidFill>
                <a:ea typeface="黑体" panose="02010609060101010101" pitchFamily="49" charset="-122"/>
              </a:rPr>
              <a:t>03</a:t>
            </a:r>
            <a:endParaRPr lang="en-US" altLang="zh-CN" sz="4400" b="1" dirty="0">
              <a:solidFill>
                <a:srgbClr val="212940"/>
              </a:solidFill>
              <a:ea typeface="黑体" panose="02010609060101010101" pitchFamily="49" charset="-122"/>
            </a:endParaRPr>
          </a:p>
          <a:p>
            <a:pPr algn="ctr">
              <a:lnSpc>
                <a:spcPts val="4000"/>
              </a:lnSpc>
              <a:defRPr/>
            </a:pPr>
            <a:r>
              <a:rPr lang="en-US" altLang="zh-CN" sz="3600" dirty="0" smtClean="0">
                <a:solidFill>
                  <a:srgbClr val="212940"/>
                </a:solidFill>
                <a:ea typeface="黑体" panose="02010609060101010101" pitchFamily="49" charset="-122"/>
              </a:rPr>
              <a:t>part</a:t>
            </a:r>
            <a:endParaRPr lang="zh-CN" altLang="en-US" sz="3600" dirty="0">
              <a:solidFill>
                <a:srgbClr val="212940"/>
              </a:solidFill>
              <a:ea typeface="黑体" panose="02010609060101010101" pitchFamily="49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24357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9053" y="208230"/>
            <a:ext cx="760491" cy="55226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887253" y="208230"/>
            <a:ext cx="144855" cy="55226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158865" y="228562"/>
            <a:ext cx="45576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微信红包  </a:t>
            </a:r>
            <a:r>
              <a:rPr lang="en-US" altLang="zh-CN" sz="2800" dirty="0" smtClean="0">
                <a:latin typeface="华文行楷" panose="02010800040101010101" pitchFamily="2" charset="-122"/>
                <a:ea typeface="华文行楷" panose="02010800040101010101" pitchFamily="2" charset="-122"/>
              </a:rPr>
              <a:t>VS </a:t>
            </a:r>
            <a:r>
              <a:rPr lang="zh-CN" altLang="en-US" sz="32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支付宝红包</a:t>
            </a:r>
          </a:p>
        </p:txBody>
      </p:sp>
      <p:sp>
        <p:nvSpPr>
          <p:cNvPr id="5" name="等腰三角形 4"/>
          <p:cNvSpPr/>
          <p:nvPr/>
        </p:nvSpPr>
        <p:spPr>
          <a:xfrm>
            <a:off x="-9052" y="5423026"/>
            <a:ext cx="1683944" cy="1475717"/>
          </a:xfrm>
          <a:prstGeom prst="triangle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cxnSp>
        <p:nvCxnSpPr>
          <p:cNvPr id="6" name="直接连接符 5"/>
          <p:cNvCxnSpPr/>
          <p:nvPr/>
        </p:nvCxnSpPr>
        <p:spPr>
          <a:xfrm>
            <a:off x="1502875" y="6554457"/>
            <a:ext cx="106891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 rot="13267179" flipV="1">
            <a:off x="-179482" y="6073217"/>
            <a:ext cx="2232671" cy="4571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8103946" y="6529886"/>
            <a:ext cx="35189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latin typeface="华文行楷" panose="02010800040101010101" pitchFamily="2" charset="-122"/>
                <a:ea typeface="华文行楷" panose="02010800040101010101" pitchFamily="2" charset="-122"/>
              </a:rPr>
              <a:t>电子商务与智能服务研究中心</a:t>
            </a:r>
            <a:endParaRPr lang="zh-CN" altLang="en-US" sz="2000" dirty="0"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graphicFrame>
        <p:nvGraphicFramePr>
          <p:cNvPr id="10" name="图示 9"/>
          <p:cNvGraphicFramePr/>
          <p:nvPr>
            <p:extLst>
              <p:ext uri="{D42A27DB-BD31-4B8C-83A1-F6EECF244321}">
                <p14:modId xmlns:p14="http://schemas.microsoft.com/office/powerpoint/2010/main" val="4057989049"/>
              </p:ext>
            </p:extLst>
          </p:nvPr>
        </p:nvGraphicFramePr>
        <p:xfrm>
          <a:off x="1382438" y="1438975"/>
          <a:ext cx="8246114" cy="47388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矩形 10"/>
          <p:cNvSpPr/>
          <p:nvPr/>
        </p:nvSpPr>
        <p:spPr>
          <a:xfrm>
            <a:off x="1882759" y="6078910"/>
            <a:ext cx="54938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000000"/>
                </a:solidFill>
                <a:latin typeface="Classic Grotesque W01"/>
              </a:rPr>
              <a:t>微信红包的火爆源于微信平台上积累的真实社交网络</a:t>
            </a:r>
            <a:endParaRPr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1792865" y="961329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>
                <a:latin typeface="华文行楷" panose="02010800040101010101" pitchFamily="2" charset="-122"/>
                <a:ea typeface="华文行楷" panose="02010800040101010101" pitchFamily="2" charset="-122"/>
              </a:rPr>
              <a:t>微信红包诞生历程</a:t>
            </a:r>
            <a:endParaRPr lang="zh-CN" altLang="en-US" b="1" dirty="0"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5590911" y="254898"/>
            <a:ext cx="3427273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2800" b="1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第一回合（</a:t>
            </a:r>
            <a:r>
              <a:rPr lang="en-US" altLang="zh-CN" sz="2800" b="1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2014</a:t>
            </a:r>
            <a:r>
              <a:rPr lang="zh-CN" altLang="en-US" sz="2800" b="1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）</a:t>
            </a:r>
            <a:endParaRPr lang="zh-CN" altLang="en-US" sz="2800" b="1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9857842" y="2451795"/>
            <a:ext cx="2144612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此次“珍珠港偷袭”计划</a:t>
            </a:r>
            <a:r>
              <a:rPr lang="zh-CN" altLang="en-US" sz="1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和执行完美。幸好春节很快过去，后面的日子还很长，但确实让我们教训深刻</a:t>
            </a:r>
            <a:r>
              <a:rPr lang="zh-CN" altLang="en-US" sz="14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endParaRPr lang="zh-CN" altLang="en-US" sz="140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1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   </a:t>
            </a:r>
            <a:r>
              <a:rPr lang="zh-CN" altLang="en-US" sz="14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                          </a:t>
            </a:r>
            <a:r>
              <a:rPr lang="zh-CN" altLang="en-US" sz="1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 </a:t>
            </a:r>
            <a:r>
              <a:rPr lang="zh-CN" altLang="en-US" sz="14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sz="14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——</a:t>
            </a:r>
            <a:r>
              <a:rPr lang="en-US" altLang="zh-CN" sz="1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2014</a:t>
            </a:r>
            <a:r>
              <a:rPr lang="zh-CN" altLang="en-US" sz="1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年</a:t>
            </a:r>
            <a:r>
              <a:rPr lang="en-US" altLang="zh-CN" sz="1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lang="zh-CN" altLang="en-US" sz="1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月</a:t>
            </a:r>
            <a:r>
              <a:rPr lang="en-US" altLang="zh-CN" sz="1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29</a:t>
            </a:r>
            <a:r>
              <a:rPr lang="zh-CN" altLang="en-US" sz="1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日，马云在其个人来往账户上留言</a:t>
            </a:r>
            <a:endParaRPr lang="zh-CN" altLang="en-US" sz="1400" b="0" i="0" dirty="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81249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9053" y="208230"/>
            <a:ext cx="760491" cy="55226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887253" y="208230"/>
            <a:ext cx="144855" cy="55226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等腰三角形 4"/>
          <p:cNvSpPr/>
          <p:nvPr/>
        </p:nvSpPr>
        <p:spPr>
          <a:xfrm>
            <a:off x="-9052" y="5423026"/>
            <a:ext cx="1683944" cy="1475717"/>
          </a:xfrm>
          <a:prstGeom prst="triangle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cxnSp>
        <p:nvCxnSpPr>
          <p:cNvPr id="6" name="直接连接符 5"/>
          <p:cNvCxnSpPr/>
          <p:nvPr/>
        </p:nvCxnSpPr>
        <p:spPr>
          <a:xfrm>
            <a:off x="1502875" y="6554457"/>
            <a:ext cx="106891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 rot="13267179" flipV="1">
            <a:off x="-179482" y="6073217"/>
            <a:ext cx="2232671" cy="4571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8103946" y="6529886"/>
            <a:ext cx="35189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latin typeface="华文行楷" panose="02010800040101010101" pitchFamily="2" charset="-122"/>
                <a:ea typeface="华文行楷" panose="02010800040101010101" pitchFamily="2" charset="-122"/>
              </a:rPr>
              <a:t>电子商务与智能服务研究中心</a:t>
            </a:r>
            <a:endParaRPr lang="zh-CN" altLang="en-US" sz="2000" dirty="0"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pic>
        <p:nvPicPr>
          <p:cNvPr id="2050" name="Picture 2" descr="https://pic1.zhimg.com/b101323f6f534fbd153fae0c64804bb0_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2875" y="1739527"/>
            <a:ext cx="4372724" cy="3844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pic2.zhimg.com/32d53c8d283a8fcfe54768a3dc70e8f9_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7437" y="1739527"/>
            <a:ext cx="2901906" cy="3872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文本框 11"/>
          <p:cNvSpPr txBox="1"/>
          <p:nvPr/>
        </p:nvSpPr>
        <p:spPr>
          <a:xfrm>
            <a:off x="1158865" y="228562"/>
            <a:ext cx="45576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微信红包  </a:t>
            </a:r>
            <a:r>
              <a:rPr lang="en-US" altLang="zh-CN" sz="2800" dirty="0" smtClean="0">
                <a:latin typeface="华文行楷" panose="02010800040101010101" pitchFamily="2" charset="-122"/>
                <a:ea typeface="华文行楷" panose="02010800040101010101" pitchFamily="2" charset="-122"/>
              </a:rPr>
              <a:t>VS </a:t>
            </a:r>
            <a:r>
              <a:rPr lang="zh-CN" altLang="en-US" sz="32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支付宝红包</a:t>
            </a:r>
          </a:p>
        </p:txBody>
      </p:sp>
      <p:sp>
        <p:nvSpPr>
          <p:cNvPr id="14" name="矩形 13"/>
          <p:cNvSpPr/>
          <p:nvPr/>
        </p:nvSpPr>
        <p:spPr>
          <a:xfrm>
            <a:off x="5590911" y="254898"/>
            <a:ext cx="3427273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2800" b="1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第一回合（</a:t>
            </a:r>
            <a:r>
              <a:rPr lang="en-US" altLang="zh-CN" sz="2800" b="1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2014</a:t>
            </a:r>
            <a:r>
              <a:rPr lang="zh-CN" altLang="en-US" sz="2800" b="1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）</a:t>
            </a:r>
            <a:endParaRPr lang="zh-CN" altLang="en-US" sz="2800" b="1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22453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9053" y="208230"/>
            <a:ext cx="760491" cy="55226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887253" y="208230"/>
            <a:ext cx="144855" cy="55226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等腰三角形 4"/>
          <p:cNvSpPr/>
          <p:nvPr/>
        </p:nvSpPr>
        <p:spPr>
          <a:xfrm>
            <a:off x="-9052" y="5423026"/>
            <a:ext cx="1683944" cy="1475717"/>
          </a:xfrm>
          <a:prstGeom prst="triangle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cxnSp>
        <p:nvCxnSpPr>
          <p:cNvPr id="6" name="直接连接符 5"/>
          <p:cNvCxnSpPr/>
          <p:nvPr/>
        </p:nvCxnSpPr>
        <p:spPr>
          <a:xfrm>
            <a:off x="1502875" y="6554457"/>
            <a:ext cx="106891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 rot="13267179" flipV="1">
            <a:off x="-179482" y="6073217"/>
            <a:ext cx="2232671" cy="4571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8103946" y="6529886"/>
            <a:ext cx="35189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latin typeface="华文行楷" panose="02010800040101010101" pitchFamily="2" charset="-122"/>
                <a:ea typeface="华文行楷" panose="02010800040101010101" pitchFamily="2" charset="-122"/>
              </a:rPr>
              <a:t>电子商务与智能服务研究中心</a:t>
            </a:r>
            <a:endParaRPr lang="zh-CN" altLang="en-US" sz="2000" dirty="0"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5079111" y="1991967"/>
            <a:ext cx="6319084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zh-CN" dirty="0" smtClean="0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lang="zh-CN" altLang="en-US" dirty="0" smtClean="0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月</a:t>
            </a:r>
            <a:r>
              <a:rPr lang="en-US" altLang="zh-CN" dirty="0" smtClean="0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23</a:t>
            </a:r>
            <a:r>
              <a:rPr lang="zh-CN" altLang="en-US" dirty="0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日小年夜，支付宝在微信红包之前推出了一个功能</a:t>
            </a:r>
            <a:r>
              <a:rPr lang="zh-CN" altLang="en-US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“发红包”</a:t>
            </a:r>
            <a:r>
              <a:rPr lang="zh-CN" altLang="en-US" dirty="0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和</a:t>
            </a:r>
            <a:r>
              <a:rPr lang="zh-CN" altLang="en-US" b="1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“讨彩头”</a:t>
            </a:r>
            <a:r>
              <a:rPr lang="zh-CN" altLang="en-US" dirty="0" smtClean="0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endParaRPr lang="en-US" altLang="zh-CN" dirty="0" smtClean="0">
              <a:solidFill>
                <a:srgbClr val="333333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春节期间用户共通过支付宝钱包发放了总金额</a:t>
            </a:r>
            <a:r>
              <a:rPr lang="zh-CN" altLang="en-US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两亿元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的红包，在发红包的人群中，</a:t>
            </a:r>
            <a:r>
              <a:rPr lang="zh-CN" altLang="en-US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男性和女性的比例为</a:t>
            </a:r>
            <a:r>
              <a:rPr lang="en-US" altLang="zh-CN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1.4:1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。而人群则集中在</a:t>
            </a:r>
            <a:r>
              <a:rPr lang="en-US" altLang="zh-CN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70</a:t>
            </a:r>
            <a:r>
              <a:rPr lang="zh-CN" altLang="en-US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后和</a:t>
            </a:r>
            <a:r>
              <a:rPr lang="en-US" altLang="zh-CN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80</a:t>
            </a:r>
            <a:r>
              <a:rPr lang="zh-CN" altLang="en-US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后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中，除了朋友、恋人和同事之外，更多的红包都发给了家里的长辈和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晚辈。</a:t>
            </a:r>
            <a:endParaRPr lang="en-US" altLang="zh-CN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收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到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红包最多的人是来自天津的一位女士，她共收到了</a:t>
            </a:r>
            <a:r>
              <a:rPr lang="en-US" altLang="zh-CN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218</a:t>
            </a:r>
            <a:r>
              <a:rPr lang="zh-CN" altLang="en-US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个红包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；发红包最多的人同样来自天津，是一位男士，共发出了</a:t>
            </a:r>
            <a:r>
              <a:rPr lang="en-US" altLang="zh-CN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421</a:t>
            </a:r>
            <a:r>
              <a:rPr lang="zh-CN" altLang="en-US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个红包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endParaRPr lang="en-US" altLang="zh-CN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红包金额方面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，共有</a:t>
            </a:r>
            <a:r>
              <a:rPr lang="zh-CN" altLang="en-US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十个红包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超过了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10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万元，最大的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红包来自汕头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zh-CN" altLang="en-US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金额高达</a:t>
            </a:r>
            <a:r>
              <a:rPr lang="en-US" altLang="zh-CN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19</a:t>
            </a:r>
            <a:r>
              <a:rPr lang="zh-CN" altLang="en-US" b="1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万。</a:t>
            </a:r>
            <a:endParaRPr lang="zh-CN" altLang="en-US" b="1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192" y="2030129"/>
            <a:ext cx="4314188" cy="3141399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5253912" y="1560131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>
                <a:latin typeface="华文行楷" panose="02010800040101010101" pitchFamily="2" charset="-122"/>
                <a:ea typeface="华文行楷" panose="02010800040101010101" pitchFamily="2" charset="-122"/>
              </a:rPr>
              <a:t>支付宝红包成绩</a:t>
            </a:r>
            <a:endParaRPr lang="zh-CN" altLang="en-US" b="1" dirty="0"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158865" y="228562"/>
            <a:ext cx="45576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微信红包  </a:t>
            </a:r>
            <a:r>
              <a:rPr lang="en-US" altLang="zh-CN" sz="2800" dirty="0" smtClean="0">
                <a:latin typeface="华文行楷" panose="02010800040101010101" pitchFamily="2" charset="-122"/>
                <a:ea typeface="华文行楷" panose="02010800040101010101" pitchFamily="2" charset="-122"/>
              </a:rPr>
              <a:t>VS </a:t>
            </a:r>
            <a:r>
              <a:rPr lang="zh-CN" altLang="en-US" sz="32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支付宝红包</a:t>
            </a:r>
          </a:p>
        </p:txBody>
      </p:sp>
      <p:sp>
        <p:nvSpPr>
          <p:cNvPr id="15" name="矩形 14"/>
          <p:cNvSpPr/>
          <p:nvPr/>
        </p:nvSpPr>
        <p:spPr>
          <a:xfrm>
            <a:off x="5590911" y="254898"/>
            <a:ext cx="3427273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2800" b="1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第一回合（</a:t>
            </a:r>
            <a:r>
              <a:rPr lang="en-US" altLang="zh-CN" sz="2800" b="1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2014</a:t>
            </a:r>
            <a:r>
              <a:rPr lang="zh-CN" altLang="en-US" sz="2800" b="1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）</a:t>
            </a:r>
            <a:endParaRPr lang="zh-CN" altLang="en-US" sz="2800" b="1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66669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2321" y="1592023"/>
            <a:ext cx="4794718" cy="4402646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-9053" y="208230"/>
            <a:ext cx="760491" cy="55226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0060" y="1604759"/>
            <a:ext cx="6454090" cy="4420296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887253" y="208230"/>
            <a:ext cx="144855" cy="55226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等腰三角形 4"/>
          <p:cNvSpPr/>
          <p:nvPr/>
        </p:nvSpPr>
        <p:spPr>
          <a:xfrm>
            <a:off x="-9052" y="5423026"/>
            <a:ext cx="1683944" cy="1475717"/>
          </a:xfrm>
          <a:prstGeom prst="triangle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cxnSp>
        <p:nvCxnSpPr>
          <p:cNvPr id="6" name="直接连接符 5"/>
          <p:cNvCxnSpPr/>
          <p:nvPr/>
        </p:nvCxnSpPr>
        <p:spPr>
          <a:xfrm>
            <a:off x="1502875" y="6554457"/>
            <a:ext cx="106891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 rot="13267179" flipV="1">
            <a:off x="-179482" y="6073217"/>
            <a:ext cx="2232671" cy="4571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8103946" y="6529886"/>
            <a:ext cx="35189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latin typeface="华文行楷" panose="02010800040101010101" pitchFamily="2" charset="-122"/>
                <a:ea typeface="华文行楷" panose="02010800040101010101" pitchFamily="2" charset="-122"/>
              </a:rPr>
              <a:t>电子商务与智能服务研究中心</a:t>
            </a:r>
            <a:endParaRPr lang="zh-CN" altLang="en-US" sz="2000" dirty="0"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032108" y="978193"/>
            <a:ext cx="2031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latin typeface="华文行楷" panose="02010800040101010101" pitchFamily="2" charset="-122"/>
                <a:ea typeface="华文行楷" panose="02010800040101010101" pitchFamily="2" charset="-122"/>
              </a:rPr>
              <a:t>微信红包成绩单：</a:t>
            </a: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75268" y="1630603"/>
            <a:ext cx="6281204" cy="4106101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01744" y="1630603"/>
            <a:ext cx="4204564" cy="4274571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54882" y="1614171"/>
            <a:ext cx="5251100" cy="4395691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35802" y="1588979"/>
            <a:ext cx="5387756" cy="4446074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91133" y="1605054"/>
            <a:ext cx="5804583" cy="4642048"/>
          </a:xfrm>
          <a:prstGeom prst="rect">
            <a:avLst/>
          </a:prstGeom>
        </p:spPr>
      </p:pic>
      <p:sp>
        <p:nvSpPr>
          <p:cNvPr id="26" name="文本框 25"/>
          <p:cNvSpPr txBox="1"/>
          <p:nvPr/>
        </p:nvSpPr>
        <p:spPr>
          <a:xfrm>
            <a:off x="9179976" y="3420067"/>
            <a:ext cx="27815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zh-CN" altLang="en-US" dirty="0"/>
              <a:t>与春晚深度合作</a:t>
            </a: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zh-CN" altLang="en-US" dirty="0"/>
              <a:t>“摇一摇”</a:t>
            </a: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zh-CN" altLang="en-US" dirty="0" smtClean="0"/>
              <a:t>邀请</a:t>
            </a:r>
            <a:r>
              <a:rPr lang="zh-CN" altLang="en-US" dirty="0" smtClean="0"/>
              <a:t>品牌商家发放</a:t>
            </a:r>
            <a:r>
              <a:rPr lang="zh-CN" altLang="en-US" dirty="0" smtClean="0"/>
              <a:t>红包</a:t>
            </a:r>
            <a:endParaRPr lang="zh-CN" altLang="en-US" dirty="0" smtClean="0"/>
          </a:p>
        </p:txBody>
      </p:sp>
      <p:sp>
        <p:nvSpPr>
          <p:cNvPr id="19" name="文本框 18"/>
          <p:cNvSpPr txBox="1"/>
          <p:nvPr/>
        </p:nvSpPr>
        <p:spPr>
          <a:xfrm>
            <a:off x="1158865" y="228562"/>
            <a:ext cx="45576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微信红包  </a:t>
            </a:r>
            <a:r>
              <a:rPr lang="en-US" altLang="zh-CN" sz="2800" dirty="0" smtClean="0">
                <a:latin typeface="华文行楷" panose="02010800040101010101" pitchFamily="2" charset="-122"/>
                <a:ea typeface="华文行楷" panose="02010800040101010101" pitchFamily="2" charset="-122"/>
              </a:rPr>
              <a:t>VS </a:t>
            </a:r>
            <a:r>
              <a:rPr lang="zh-CN" altLang="en-US" sz="32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支付宝红包</a:t>
            </a:r>
          </a:p>
        </p:txBody>
      </p:sp>
      <p:sp>
        <p:nvSpPr>
          <p:cNvPr id="29" name="矩形 28"/>
          <p:cNvSpPr/>
          <p:nvPr/>
        </p:nvSpPr>
        <p:spPr>
          <a:xfrm>
            <a:off x="5590911" y="254898"/>
            <a:ext cx="3427273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2800" b="1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第二回合（</a:t>
            </a:r>
            <a:r>
              <a:rPr lang="en-US" altLang="zh-CN" sz="2800" b="1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2015</a:t>
            </a:r>
            <a:r>
              <a:rPr lang="zh-CN" altLang="en-US" sz="2800" b="1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）</a:t>
            </a:r>
            <a:endParaRPr lang="zh-CN" altLang="en-US" sz="2800" b="1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70951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9053" y="208230"/>
            <a:ext cx="760491" cy="55226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887253" y="208230"/>
            <a:ext cx="144855" cy="55226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等腰三角形 4"/>
          <p:cNvSpPr/>
          <p:nvPr/>
        </p:nvSpPr>
        <p:spPr>
          <a:xfrm>
            <a:off x="-9052" y="5423026"/>
            <a:ext cx="1683944" cy="1475717"/>
          </a:xfrm>
          <a:prstGeom prst="triangle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cxnSp>
        <p:nvCxnSpPr>
          <p:cNvPr id="6" name="直接连接符 5"/>
          <p:cNvCxnSpPr/>
          <p:nvPr/>
        </p:nvCxnSpPr>
        <p:spPr>
          <a:xfrm>
            <a:off x="1502875" y="6554457"/>
            <a:ext cx="106891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 rot="13267179" flipV="1">
            <a:off x="-179482" y="6073217"/>
            <a:ext cx="2232671" cy="4571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8103946" y="6529886"/>
            <a:ext cx="35189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latin typeface="华文行楷" panose="02010800040101010101" pitchFamily="2" charset="-122"/>
                <a:ea typeface="华文行楷" panose="02010800040101010101" pitchFamily="2" charset="-122"/>
              </a:rPr>
              <a:t>电子商务与智能服务研究中心</a:t>
            </a:r>
            <a:endParaRPr lang="zh-CN" altLang="en-US" sz="2000" dirty="0"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771719" y="1677785"/>
            <a:ext cx="571459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从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月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18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日凌晨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点到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月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19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日凌晨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点：</a:t>
            </a:r>
            <a:endParaRPr lang="en-US" altLang="zh-CN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总人数</a:t>
            </a:r>
            <a:r>
              <a:rPr lang="en-US" altLang="zh-CN" dirty="0" smtClean="0">
                <a:latin typeface="宋体" panose="02010600030101010101" pitchFamily="2" charset="-122"/>
                <a:ea typeface="宋体" panose="02010600030101010101" pitchFamily="2" charset="-122"/>
              </a:rPr>
              <a:t>6.83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亿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人次</a:t>
            </a:r>
            <a:endParaRPr lang="en-US" altLang="zh-CN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收发总量</a:t>
            </a:r>
            <a:r>
              <a:rPr lang="en-US" altLang="zh-CN" dirty="0" smtClean="0">
                <a:latin typeface="宋体" panose="02010600030101010101" pitchFamily="2" charset="-122"/>
                <a:ea typeface="宋体" panose="02010600030101010101" pitchFamily="2" charset="-122"/>
              </a:rPr>
              <a:t>2.4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亿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个</a:t>
            </a:r>
            <a:endParaRPr lang="en-US" altLang="zh-CN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界面点击峰值</a:t>
            </a:r>
            <a:r>
              <a:rPr lang="en-US" altLang="zh-CN" dirty="0" smtClean="0">
                <a:latin typeface="宋体" panose="02010600030101010101" pitchFamily="2" charset="-122"/>
                <a:ea typeface="宋体" panose="02010600030101010101" pitchFamily="2" charset="-122"/>
              </a:rPr>
              <a:t>8.832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亿次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/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分钟</a:t>
            </a:r>
            <a:endParaRPr lang="en-US" altLang="zh-CN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上线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以来，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已有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17.2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亿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人次红包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给朋友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送祝福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726754" y="1246424"/>
            <a:ext cx="2031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latin typeface="华文行楷" panose="02010800040101010101" pitchFamily="2" charset="-122"/>
                <a:ea typeface="华文行楷" panose="02010800040101010101" pitchFamily="2" charset="-122"/>
              </a:rPr>
              <a:t>支付宝红包成绩单</a:t>
            </a: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205900" y="1395726"/>
            <a:ext cx="1893418" cy="2012684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205900" y="3909987"/>
            <a:ext cx="1881567" cy="1978993"/>
          </a:xfrm>
          <a:prstGeom prst="rect">
            <a:avLst/>
          </a:prstGeom>
        </p:spPr>
      </p:pic>
      <p:grpSp>
        <p:nvGrpSpPr>
          <p:cNvPr id="16" name="组合 15"/>
          <p:cNvGrpSpPr/>
          <p:nvPr/>
        </p:nvGrpSpPr>
        <p:grpSpPr>
          <a:xfrm>
            <a:off x="1674892" y="3593401"/>
            <a:ext cx="3840811" cy="2624598"/>
            <a:chOff x="2370139" y="1793876"/>
            <a:chExt cx="7323137" cy="4510088"/>
          </a:xfrm>
        </p:grpSpPr>
        <p:sp>
          <p:nvSpPr>
            <p:cNvPr id="17" name="MH_Other_1"/>
            <p:cNvSpPr/>
            <p:nvPr>
              <p:custDataLst>
                <p:tags r:id="rId1"/>
              </p:custDataLst>
            </p:nvPr>
          </p:nvSpPr>
          <p:spPr>
            <a:xfrm>
              <a:off x="2928939" y="2082801"/>
              <a:ext cx="1512887" cy="1565275"/>
            </a:xfrm>
            <a:custGeom>
              <a:avLst/>
              <a:gdLst>
                <a:gd name="connsiteX0" fmla="*/ 0 w 1120775"/>
                <a:gd name="connsiteY0" fmla="*/ 812800 h 1136650"/>
                <a:gd name="connsiteX1" fmla="*/ 504825 w 1120775"/>
                <a:gd name="connsiteY1" fmla="*/ 0 h 1136650"/>
                <a:gd name="connsiteX2" fmla="*/ 606425 w 1120775"/>
                <a:gd name="connsiteY2" fmla="*/ 28575 h 1136650"/>
                <a:gd name="connsiteX3" fmla="*/ 1120775 w 1120775"/>
                <a:gd name="connsiteY3" fmla="*/ 1136650 h 1136650"/>
                <a:gd name="connsiteX0" fmla="*/ 0 w 1098550"/>
                <a:gd name="connsiteY0" fmla="*/ 815975 h 1136650"/>
                <a:gd name="connsiteX1" fmla="*/ 482600 w 1098550"/>
                <a:gd name="connsiteY1" fmla="*/ 0 h 1136650"/>
                <a:gd name="connsiteX2" fmla="*/ 584200 w 1098550"/>
                <a:gd name="connsiteY2" fmla="*/ 28575 h 1136650"/>
                <a:gd name="connsiteX3" fmla="*/ 1098550 w 1098550"/>
                <a:gd name="connsiteY3" fmla="*/ 1136650 h 1136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8550" h="1136650">
                  <a:moveTo>
                    <a:pt x="0" y="815975"/>
                  </a:moveTo>
                  <a:lnTo>
                    <a:pt x="482600" y="0"/>
                  </a:lnTo>
                  <a:lnTo>
                    <a:pt x="584200" y="28575"/>
                  </a:lnTo>
                  <a:lnTo>
                    <a:pt x="1098550" y="1136650"/>
                  </a:lnTo>
                </a:path>
              </a:pathLst>
            </a:cu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000">
                <a:solidFill>
                  <a:srgbClr val="FFFFFF"/>
                </a:solidFill>
              </a:endParaRPr>
            </a:p>
          </p:txBody>
        </p:sp>
        <p:sp>
          <p:nvSpPr>
            <p:cNvPr id="18" name="MH_SubTitle_1"/>
            <p:cNvSpPr/>
            <p:nvPr>
              <p:custDataLst>
                <p:tags r:id="rId2"/>
              </p:custDataLst>
            </p:nvPr>
          </p:nvSpPr>
          <p:spPr>
            <a:xfrm rot="588792">
              <a:off x="2370139" y="3260725"/>
              <a:ext cx="2378075" cy="1295400"/>
            </a:xfrm>
            <a:prstGeom prst="roundRect">
              <a:avLst>
                <a:gd name="adj" fmla="val 11293"/>
              </a:avLst>
            </a:prstGeom>
            <a:solidFill>
              <a:schemeClr val="accent1"/>
            </a:solidFill>
            <a:ln w="31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>
              <a:normAutofit/>
            </a:bodyPr>
            <a:lstStyle/>
            <a:p>
              <a:pPr algn="ctr">
                <a:defRPr/>
              </a:pPr>
              <a:r>
                <a:rPr lang="zh-CN" altLang="en-US" sz="2000" dirty="0" smtClean="0">
                  <a:solidFill>
                    <a:srgbClr val="FFFFFF"/>
                  </a:solidFill>
                </a:rPr>
                <a:t>联合微博</a:t>
              </a:r>
              <a:endParaRPr lang="zh-CN" altLang="en-US" sz="2000" dirty="0">
                <a:solidFill>
                  <a:srgbClr val="FFFFFF"/>
                </a:solidFill>
              </a:endParaRPr>
            </a:p>
          </p:txBody>
        </p:sp>
        <p:sp>
          <p:nvSpPr>
            <p:cNvPr id="19" name="MH_Other_2"/>
            <p:cNvSpPr/>
            <p:nvPr>
              <p:custDataLst>
                <p:tags r:id="rId3"/>
              </p:custDataLst>
            </p:nvPr>
          </p:nvSpPr>
          <p:spPr>
            <a:xfrm>
              <a:off x="3327401" y="1793876"/>
              <a:ext cx="593725" cy="59531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>
              <a:normAutofit fontScale="70000" lnSpcReduction="20000"/>
            </a:bodyPr>
            <a:lstStyle/>
            <a:p>
              <a:pPr algn="ctr">
                <a:defRPr/>
              </a:pPr>
              <a:r>
                <a:rPr lang="en-US" altLang="zh-CN" sz="2400" dirty="0">
                  <a:solidFill>
                    <a:srgbClr val="FFFFFF"/>
                  </a:solidFill>
                </a:rPr>
                <a:t>01</a:t>
              </a:r>
              <a:endParaRPr lang="zh-CN" altLang="en-US" sz="2400" dirty="0">
                <a:solidFill>
                  <a:srgbClr val="FFFFFF"/>
                </a:solidFill>
              </a:endParaRPr>
            </a:p>
          </p:txBody>
        </p:sp>
        <p:sp>
          <p:nvSpPr>
            <p:cNvPr id="20" name="MH_Other_3"/>
            <p:cNvSpPr/>
            <p:nvPr>
              <p:custDataLst>
                <p:tags r:id="rId4"/>
              </p:custDataLst>
            </p:nvPr>
          </p:nvSpPr>
          <p:spPr>
            <a:xfrm>
              <a:off x="5400675" y="3830639"/>
              <a:ext cx="1512888" cy="1565275"/>
            </a:xfrm>
            <a:custGeom>
              <a:avLst/>
              <a:gdLst>
                <a:gd name="connsiteX0" fmla="*/ 0 w 1120775"/>
                <a:gd name="connsiteY0" fmla="*/ 812800 h 1136650"/>
                <a:gd name="connsiteX1" fmla="*/ 504825 w 1120775"/>
                <a:gd name="connsiteY1" fmla="*/ 0 h 1136650"/>
                <a:gd name="connsiteX2" fmla="*/ 606425 w 1120775"/>
                <a:gd name="connsiteY2" fmla="*/ 28575 h 1136650"/>
                <a:gd name="connsiteX3" fmla="*/ 1120775 w 1120775"/>
                <a:gd name="connsiteY3" fmla="*/ 1136650 h 1136650"/>
                <a:gd name="connsiteX0" fmla="*/ 0 w 1098550"/>
                <a:gd name="connsiteY0" fmla="*/ 815975 h 1136650"/>
                <a:gd name="connsiteX1" fmla="*/ 482600 w 1098550"/>
                <a:gd name="connsiteY1" fmla="*/ 0 h 1136650"/>
                <a:gd name="connsiteX2" fmla="*/ 584200 w 1098550"/>
                <a:gd name="connsiteY2" fmla="*/ 28575 h 1136650"/>
                <a:gd name="connsiteX3" fmla="*/ 1098550 w 1098550"/>
                <a:gd name="connsiteY3" fmla="*/ 1136650 h 1136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8550" h="1136650">
                  <a:moveTo>
                    <a:pt x="0" y="815975"/>
                  </a:moveTo>
                  <a:lnTo>
                    <a:pt x="482600" y="0"/>
                  </a:lnTo>
                  <a:lnTo>
                    <a:pt x="584200" y="28575"/>
                  </a:lnTo>
                  <a:lnTo>
                    <a:pt x="1098550" y="1136650"/>
                  </a:lnTo>
                </a:path>
              </a:pathLst>
            </a:custGeom>
            <a:noFill/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000">
                <a:solidFill>
                  <a:srgbClr val="FFFFFF"/>
                </a:solidFill>
              </a:endParaRPr>
            </a:p>
          </p:txBody>
        </p:sp>
        <p:sp>
          <p:nvSpPr>
            <p:cNvPr id="21" name="MH_SubTitle_2"/>
            <p:cNvSpPr/>
            <p:nvPr>
              <p:custDataLst>
                <p:tags r:id="rId5"/>
              </p:custDataLst>
            </p:nvPr>
          </p:nvSpPr>
          <p:spPr>
            <a:xfrm rot="588792">
              <a:off x="4843464" y="5010151"/>
              <a:ext cx="2376487" cy="1293813"/>
            </a:xfrm>
            <a:prstGeom prst="roundRect">
              <a:avLst>
                <a:gd name="adj" fmla="val 11293"/>
              </a:avLst>
            </a:prstGeom>
            <a:solidFill>
              <a:schemeClr val="accent2"/>
            </a:solidFill>
            <a:ln w="31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>
              <a:normAutofit/>
            </a:bodyPr>
            <a:lstStyle/>
            <a:p>
              <a:pPr algn="ctr">
                <a:defRPr/>
              </a:pPr>
              <a:r>
                <a:rPr lang="zh-CN" altLang="en-US" sz="2000" b="1" dirty="0" smtClean="0">
                  <a:solidFill>
                    <a:srgbClr val="FFFFFF"/>
                  </a:solidFill>
                </a:rPr>
                <a:t>口令红包</a:t>
              </a:r>
              <a:endParaRPr lang="zh-CN" altLang="en-US" sz="2000" b="1" dirty="0">
                <a:solidFill>
                  <a:srgbClr val="FFFFFF"/>
                </a:solidFill>
              </a:endParaRPr>
            </a:p>
          </p:txBody>
        </p:sp>
        <p:sp>
          <p:nvSpPr>
            <p:cNvPr id="22" name="MH_Other_4"/>
            <p:cNvSpPr/>
            <p:nvPr>
              <p:custDataLst>
                <p:tags r:id="rId6"/>
              </p:custDataLst>
            </p:nvPr>
          </p:nvSpPr>
          <p:spPr>
            <a:xfrm>
              <a:off x="5799139" y="3543301"/>
              <a:ext cx="593725" cy="59372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>
              <a:normAutofit fontScale="70000" lnSpcReduction="20000"/>
            </a:bodyPr>
            <a:lstStyle/>
            <a:p>
              <a:pPr algn="ctr">
                <a:defRPr/>
              </a:pPr>
              <a:r>
                <a:rPr lang="en-US" altLang="zh-CN" sz="2400">
                  <a:solidFill>
                    <a:srgbClr val="FFFFFF"/>
                  </a:solidFill>
                </a:rPr>
                <a:t>02</a:t>
              </a:r>
              <a:endParaRPr lang="zh-CN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23" name="MH_Other_5"/>
            <p:cNvSpPr/>
            <p:nvPr>
              <p:custDataLst>
                <p:tags r:id="rId7"/>
              </p:custDataLst>
            </p:nvPr>
          </p:nvSpPr>
          <p:spPr>
            <a:xfrm>
              <a:off x="7872414" y="2082801"/>
              <a:ext cx="1512887" cy="1565275"/>
            </a:xfrm>
            <a:custGeom>
              <a:avLst/>
              <a:gdLst>
                <a:gd name="connsiteX0" fmla="*/ 0 w 1120775"/>
                <a:gd name="connsiteY0" fmla="*/ 812800 h 1136650"/>
                <a:gd name="connsiteX1" fmla="*/ 504825 w 1120775"/>
                <a:gd name="connsiteY1" fmla="*/ 0 h 1136650"/>
                <a:gd name="connsiteX2" fmla="*/ 606425 w 1120775"/>
                <a:gd name="connsiteY2" fmla="*/ 28575 h 1136650"/>
                <a:gd name="connsiteX3" fmla="*/ 1120775 w 1120775"/>
                <a:gd name="connsiteY3" fmla="*/ 1136650 h 1136650"/>
                <a:gd name="connsiteX0" fmla="*/ 0 w 1098550"/>
                <a:gd name="connsiteY0" fmla="*/ 815975 h 1136650"/>
                <a:gd name="connsiteX1" fmla="*/ 482600 w 1098550"/>
                <a:gd name="connsiteY1" fmla="*/ 0 h 1136650"/>
                <a:gd name="connsiteX2" fmla="*/ 584200 w 1098550"/>
                <a:gd name="connsiteY2" fmla="*/ 28575 h 1136650"/>
                <a:gd name="connsiteX3" fmla="*/ 1098550 w 1098550"/>
                <a:gd name="connsiteY3" fmla="*/ 1136650 h 1136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8550" h="1136650">
                  <a:moveTo>
                    <a:pt x="0" y="815975"/>
                  </a:moveTo>
                  <a:lnTo>
                    <a:pt x="482600" y="0"/>
                  </a:lnTo>
                  <a:lnTo>
                    <a:pt x="584200" y="28575"/>
                  </a:lnTo>
                  <a:lnTo>
                    <a:pt x="1098550" y="1136650"/>
                  </a:lnTo>
                </a:path>
              </a:pathLst>
            </a:custGeom>
            <a:noFill/>
            <a:ln w="1905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000">
                <a:solidFill>
                  <a:srgbClr val="FFFFFF"/>
                </a:solidFill>
              </a:endParaRPr>
            </a:p>
          </p:txBody>
        </p:sp>
        <p:sp>
          <p:nvSpPr>
            <p:cNvPr id="24" name="MH_SubTitle_3"/>
            <p:cNvSpPr/>
            <p:nvPr>
              <p:custDataLst>
                <p:tags r:id="rId8"/>
              </p:custDataLst>
            </p:nvPr>
          </p:nvSpPr>
          <p:spPr>
            <a:xfrm rot="588792">
              <a:off x="7315201" y="3260725"/>
              <a:ext cx="2378075" cy="1295400"/>
            </a:xfrm>
            <a:prstGeom prst="roundRect">
              <a:avLst>
                <a:gd name="adj" fmla="val 11293"/>
              </a:avLst>
            </a:prstGeom>
            <a:solidFill>
              <a:schemeClr val="accent3"/>
            </a:solidFill>
            <a:ln w="31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>
              <a:normAutofit/>
            </a:bodyPr>
            <a:lstStyle/>
            <a:p>
              <a:pPr algn="ctr">
                <a:defRPr/>
              </a:pPr>
              <a:r>
                <a:rPr lang="zh-CN" altLang="en-US" sz="2000" dirty="0" smtClean="0">
                  <a:solidFill>
                    <a:srgbClr val="FFFFFF"/>
                  </a:solidFill>
                </a:rPr>
                <a:t>红包游戏</a:t>
              </a:r>
              <a:endParaRPr lang="zh-CN" altLang="en-US" sz="2000" dirty="0">
                <a:solidFill>
                  <a:srgbClr val="FFFFFF"/>
                </a:solidFill>
              </a:endParaRPr>
            </a:p>
          </p:txBody>
        </p:sp>
        <p:sp>
          <p:nvSpPr>
            <p:cNvPr id="25" name="MH_Other_6"/>
            <p:cNvSpPr/>
            <p:nvPr>
              <p:custDataLst>
                <p:tags r:id="rId9"/>
              </p:custDataLst>
            </p:nvPr>
          </p:nvSpPr>
          <p:spPr>
            <a:xfrm>
              <a:off x="8270876" y="1793876"/>
              <a:ext cx="595313" cy="59531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>
              <a:normAutofit fontScale="70000" lnSpcReduction="20000"/>
            </a:bodyPr>
            <a:lstStyle/>
            <a:p>
              <a:pPr algn="ctr">
                <a:defRPr/>
              </a:pPr>
              <a:r>
                <a:rPr lang="en-US" altLang="zh-CN" sz="2400">
                  <a:solidFill>
                    <a:srgbClr val="FFFFFF"/>
                  </a:solidFill>
                </a:rPr>
                <a:t>03</a:t>
              </a:r>
              <a:endParaRPr lang="zh-CN" altLang="en-US" sz="2400">
                <a:solidFill>
                  <a:srgbClr val="FFFFFF"/>
                </a:solidFill>
              </a:endParaRPr>
            </a:p>
          </p:txBody>
        </p:sp>
      </p:grpSp>
      <p:sp>
        <p:nvSpPr>
          <p:cNvPr id="28" name="文本框 27"/>
          <p:cNvSpPr txBox="1"/>
          <p:nvPr/>
        </p:nvSpPr>
        <p:spPr>
          <a:xfrm>
            <a:off x="1158865" y="228562"/>
            <a:ext cx="45576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微信红包  </a:t>
            </a:r>
            <a:r>
              <a:rPr lang="en-US" altLang="zh-CN" sz="2800" dirty="0" smtClean="0">
                <a:latin typeface="华文行楷" panose="02010800040101010101" pitchFamily="2" charset="-122"/>
                <a:ea typeface="华文行楷" panose="02010800040101010101" pitchFamily="2" charset="-122"/>
              </a:rPr>
              <a:t>VS </a:t>
            </a:r>
            <a:r>
              <a:rPr lang="zh-CN" altLang="en-US" sz="32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支付宝红包</a:t>
            </a:r>
          </a:p>
        </p:txBody>
      </p:sp>
      <p:sp>
        <p:nvSpPr>
          <p:cNvPr id="29" name="矩形 28"/>
          <p:cNvSpPr/>
          <p:nvPr/>
        </p:nvSpPr>
        <p:spPr>
          <a:xfrm>
            <a:off x="5590911" y="254898"/>
            <a:ext cx="3427273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2800" b="1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第二回合（</a:t>
            </a:r>
            <a:r>
              <a:rPr lang="en-US" altLang="zh-CN" sz="2800" b="1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2015</a:t>
            </a:r>
            <a:r>
              <a:rPr lang="zh-CN" altLang="en-US" sz="2800" b="1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）</a:t>
            </a:r>
            <a:endParaRPr lang="zh-CN" altLang="en-US" sz="2800" b="1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81528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9053" y="208230"/>
            <a:ext cx="760491" cy="55226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887253" y="208230"/>
            <a:ext cx="144855" cy="55226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等腰三角形 4"/>
          <p:cNvSpPr/>
          <p:nvPr/>
        </p:nvSpPr>
        <p:spPr>
          <a:xfrm>
            <a:off x="-9052" y="5423026"/>
            <a:ext cx="1683944" cy="1475717"/>
          </a:xfrm>
          <a:prstGeom prst="triangle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cxnSp>
        <p:nvCxnSpPr>
          <p:cNvPr id="6" name="直接连接符 5"/>
          <p:cNvCxnSpPr/>
          <p:nvPr/>
        </p:nvCxnSpPr>
        <p:spPr>
          <a:xfrm>
            <a:off x="1502875" y="6554457"/>
            <a:ext cx="106891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 rot="13267179" flipV="1">
            <a:off x="-179482" y="6073217"/>
            <a:ext cx="2232671" cy="4571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8103946" y="6529886"/>
            <a:ext cx="35189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latin typeface="华文行楷" panose="02010800040101010101" pitchFamily="2" charset="-122"/>
                <a:ea typeface="华文行楷" panose="02010800040101010101" pitchFamily="2" charset="-122"/>
              </a:rPr>
              <a:t>电子商务与智能服务研究中心</a:t>
            </a:r>
            <a:endParaRPr lang="zh-CN" altLang="en-US" sz="2000" dirty="0"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268642" y="1309484"/>
            <a:ext cx="663995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2015</a:t>
            </a:r>
            <a:r>
              <a:rPr lang="zh-CN" altLang="en-US" sz="20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年春晚微信的红包</a:t>
            </a:r>
            <a:r>
              <a:rPr lang="zh-CN" altLang="en-US" sz="2000" b="1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大战是</a:t>
            </a:r>
            <a:r>
              <a:rPr lang="zh-CN" altLang="en-US" sz="20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对马云的精</a:t>
            </a:r>
            <a:r>
              <a:rPr lang="zh-CN" altLang="en-US" sz="20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准“核打击</a:t>
            </a:r>
            <a:r>
              <a:rPr lang="zh-CN" altLang="en-US" sz="2000" b="1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”</a:t>
            </a:r>
            <a:r>
              <a:rPr lang="zh-CN" altLang="en-US" sz="20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！</a:t>
            </a:r>
            <a:endParaRPr lang="zh-CN" altLang="en-US" sz="2000" b="1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71192" y="2249669"/>
            <a:ext cx="5226303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>
                <a:solidFill>
                  <a:srgbClr val="333333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   澎湃</a:t>
            </a:r>
            <a:r>
              <a:rPr lang="zh-CN" altLang="en-US" dirty="0">
                <a:solidFill>
                  <a:srgbClr val="333333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网做了一个投票，</a:t>
            </a:r>
            <a:r>
              <a:rPr lang="en-US" altLang="zh-CN" dirty="0">
                <a:solidFill>
                  <a:srgbClr val="333333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2015</a:t>
            </a:r>
            <a:r>
              <a:rPr lang="zh-CN" altLang="en-US" dirty="0">
                <a:solidFill>
                  <a:srgbClr val="333333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年春晚上谁最抢戏？</a:t>
            </a:r>
            <a:r>
              <a:rPr lang="en-US" altLang="zh-CN" dirty="0">
                <a:solidFill>
                  <a:srgbClr val="333333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83%</a:t>
            </a:r>
            <a:r>
              <a:rPr lang="zh-CN" altLang="en-US" dirty="0">
                <a:solidFill>
                  <a:srgbClr val="333333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的网友选择了”摇一摇</a:t>
            </a:r>
            <a:r>
              <a:rPr lang="zh-CN" altLang="en-US" dirty="0" smtClean="0">
                <a:solidFill>
                  <a:srgbClr val="333333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“！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微信将“摇一摇”发挥到了极致，将除夕各种场景与这种交互融合在一起</a:t>
            </a:r>
            <a:r>
              <a:rPr lang="zh-CN" altLang="en-US" dirty="0" smtClean="0">
                <a:latin typeface="楷体" panose="02010609060101010101" pitchFamily="49" charset="-122"/>
                <a:ea typeface="楷体" panose="02010609060101010101" pitchFamily="49" charset="-122"/>
              </a:rPr>
              <a:t>：</a:t>
            </a:r>
            <a:endParaRPr lang="en-US" altLang="zh-CN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742950" lvl="1" indent="-285750">
              <a:buFont typeface="Wingdings" panose="05000000000000000000" pitchFamily="2" charset="2"/>
              <a:buChar char="u"/>
            </a:pPr>
            <a:r>
              <a:rPr lang="zh-CN" altLang="en-US" dirty="0"/>
              <a:t>摇红包</a:t>
            </a:r>
            <a:endParaRPr lang="en-US" altLang="zh-CN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742950" lvl="1" indent="-285750">
              <a:buFont typeface="Wingdings" panose="05000000000000000000" pitchFamily="2" charset="2"/>
              <a:buChar char="u"/>
            </a:pPr>
            <a:r>
              <a:rPr lang="zh-CN" altLang="en-US" dirty="0"/>
              <a:t>摇春晚节目单；</a:t>
            </a:r>
          </a:p>
          <a:p>
            <a:pPr marL="742950" lvl="1" indent="-285750">
              <a:buFont typeface="Wingdings" panose="05000000000000000000" pitchFamily="2" charset="2"/>
              <a:buChar char="u"/>
            </a:pPr>
            <a:r>
              <a:rPr lang="zh-CN" altLang="en-US" dirty="0"/>
              <a:t>摇好友的新春贺卡；</a:t>
            </a:r>
          </a:p>
          <a:p>
            <a:pPr marL="742950" lvl="1" indent="-285750">
              <a:buFont typeface="Wingdings" panose="05000000000000000000" pitchFamily="2" charset="2"/>
              <a:buChar char="u"/>
            </a:pPr>
            <a:r>
              <a:rPr lang="zh-CN" altLang="en-US" dirty="0"/>
              <a:t>摇</a:t>
            </a:r>
            <a:r>
              <a:rPr lang="zh-CN" altLang="en-US" dirty="0" smtClean="0"/>
              <a:t>出 “全家福</a:t>
            </a:r>
            <a:r>
              <a:rPr lang="zh-CN" altLang="en-US" dirty="0"/>
              <a:t>”</a:t>
            </a:r>
            <a:r>
              <a:rPr lang="zh-CN" altLang="en-US" dirty="0" smtClean="0"/>
              <a:t>；</a:t>
            </a:r>
            <a:endParaRPr lang="zh-CN" altLang="en-US" dirty="0"/>
          </a:p>
          <a:p>
            <a:pPr marL="742950" lvl="1" indent="-285750">
              <a:buFont typeface="Wingdings" panose="05000000000000000000" pitchFamily="2" charset="2"/>
              <a:buChar char="u"/>
            </a:pPr>
            <a:r>
              <a:rPr lang="zh-CN" altLang="en-US" dirty="0"/>
              <a:t>摇出朋友们的小视频；</a:t>
            </a:r>
          </a:p>
          <a:p>
            <a:pPr marL="742950" lvl="1" indent="-285750">
              <a:buFont typeface="Wingdings" panose="05000000000000000000" pitchFamily="2" charset="2"/>
              <a:buChar char="u"/>
            </a:pPr>
            <a:r>
              <a:rPr lang="zh-CN" altLang="en-US" dirty="0"/>
              <a:t>摇正在直播的春晚节目表演者的祝福。</a:t>
            </a:r>
          </a:p>
          <a:p>
            <a:endParaRPr lang="zh-CN" alt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385" y="3113900"/>
            <a:ext cx="2555996" cy="2874842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7208052" y="2149616"/>
            <a:ext cx="457168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>
                <a:solidFill>
                  <a:srgbClr val="44444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有</a:t>
            </a:r>
            <a:r>
              <a:rPr lang="zh-CN" altLang="en-US" dirty="0">
                <a:solidFill>
                  <a:srgbClr val="44444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的小伙伴抢到</a:t>
            </a:r>
            <a:r>
              <a:rPr lang="en-US" altLang="zh-CN" dirty="0">
                <a:solidFill>
                  <a:srgbClr val="444444"/>
                </a:solidFill>
                <a:latin typeface="Times New Roman" panose="02020603050405020304" pitchFamily="18" charset="0"/>
              </a:rPr>
              <a:t>5</a:t>
            </a:r>
            <a:r>
              <a:rPr lang="zh-CN" altLang="en-US" dirty="0">
                <a:solidFill>
                  <a:srgbClr val="44444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元亚洲游代金券，然后就跳脚</a:t>
            </a:r>
            <a:r>
              <a:rPr lang="zh-CN" altLang="en-US" dirty="0" smtClean="0">
                <a:solidFill>
                  <a:srgbClr val="44444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了</a:t>
            </a:r>
            <a:r>
              <a:rPr lang="en-US" altLang="zh-CN" dirty="0" smtClean="0">
                <a:solidFill>
                  <a:srgbClr val="44444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:</a:t>
            </a:r>
            <a:r>
              <a:rPr lang="zh-CN" altLang="en-US" dirty="0" smtClean="0">
                <a:solidFill>
                  <a:srgbClr val="44444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“</a:t>
            </a:r>
            <a:r>
              <a:rPr lang="zh-CN" altLang="en-US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谁家能亚洲游了还差你这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</a:rPr>
              <a:t>5</a:t>
            </a:r>
            <a:r>
              <a:rPr lang="zh-CN" altLang="en-US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元钱，我给你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</a:rPr>
              <a:t>10</a:t>
            </a:r>
            <a:r>
              <a:rPr lang="zh-CN" altLang="en-US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元，你给我旅个游我看看！</a:t>
            </a:r>
            <a:r>
              <a:rPr lang="zh-CN" altLang="en-US" dirty="0">
                <a:solidFill>
                  <a:srgbClr val="44444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”</a:t>
            </a:r>
            <a:endParaRPr lang="zh-CN" altLang="en-US" dirty="0"/>
          </a:p>
        </p:txBody>
      </p:sp>
      <p:sp>
        <p:nvSpPr>
          <p:cNvPr id="18" name="矩形 17"/>
          <p:cNvSpPr/>
          <p:nvPr/>
        </p:nvSpPr>
        <p:spPr>
          <a:xfrm>
            <a:off x="6021460" y="2731641"/>
            <a:ext cx="92685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dirty="0">
                <a:latin typeface="华文行楷" panose="02010800040101010101" pitchFamily="2" charset="-122"/>
                <a:ea typeface="华文行楷" panose="02010800040101010101" pitchFamily="2" charset="-122"/>
              </a:rPr>
              <a:t>VS</a:t>
            </a:r>
            <a:endParaRPr lang="zh-CN" altLang="en-US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158865" y="228562"/>
            <a:ext cx="45576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微信红包  </a:t>
            </a:r>
            <a:r>
              <a:rPr lang="en-US" altLang="zh-CN" sz="2800" dirty="0" smtClean="0">
                <a:latin typeface="华文行楷" panose="02010800040101010101" pitchFamily="2" charset="-122"/>
                <a:ea typeface="华文行楷" panose="02010800040101010101" pitchFamily="2" charset="-122"/>
              </a:rPr>
              <a:t>VS </a:t>
            </a:r>
            <a:r>
              <a:rPr lang="zh-CN" altLang="en-US" sz="32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支付宝红包</a:t>
            </a:r>
          </a:p>
        </p:txBody>
      </p:sp>
      <p:sp>
        <p:nvSpPr>
          <p:cNvPr id="21" name="矩形 20"/>
          <p:cNvSpPr/>
          <p:nvPr/>
        </p:nvSpPr>
        <p:spPr>
          <a:xfrm>
            <a:off x="5590911" y="254898"/>
            <a:ext cx="3427273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2800" b="1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第二回合（</a:t>
            </a:r>
            <a:r>
              <a:rPr lang="en-US" altLang="zh-CN" sz="2800" b="1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2015</a:t>
            </a:r>
            <a:r>
              <a:rPr lang="zh-CN" altLang="en-US" sz="2800" b="1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）</a:t>
            </a:r>
            <a:endParaRPr lang="zh-CN" altLang="en-US" sz="2800" b="1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38522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8" name="直接连接符 147"/>
          <p:cNvCxnSpPr/>
          <p:nvPr>
            <p:custDataLst>
              <p:tags r:id="rId2"/>
            </p:custDataLst>
          </p:nvPr>
        </p:nvCxnSpPr>
        <p:spPr>
          <a:xfrm flipV="1">
            <a:off x="5795963" y="1254125"/>
            <a:ext cx="0" cy="806450"/>
          </a:xfrm>
          <a:prstGeom prst="line">
            <a:avLst/>
          </a:prstGeom>
          <a:ln>
            <a:solidFill>
              <a:srgbClr val="FF7D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直接连接符 152"/>
          <p:cNvCxnSpPr/>
          <p:nvPr>
            <p:custDataLst>
              <p:tags r:id="rId3"/>
            </p:custDataLst>
          </p:nvPr>
        </p:nvCxnSpPr>
        <p:spPr>
          <a:xfrm flipV="1">
            <a:off x="9323388" y="1273175"/>
            <a:ext cx="0" cy="1022350"/>
          </a:xfrm>
          <a:prstGeom prst="line">
            <a:avLst/>
          </a:prstGeom>
          <a:ln>
            <a:solidFill>
              <a:srgbClr val="FF7D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直接连接符 148"/>
          <p:cNvCxnSpPr/>
          <p:nvPr>
            <p:custDataLst>
              <p:tags r:id="rId4"/>
            </p:custDataLst>
          </p:nvPr>
        </p:nvCxnSpPr>
        <p:spPr>
          <a:xfrm flipV="1">
            <a:off x="6972300" y="1254125"/>
            <a:ext cx="0" cy="1385888"/>
          </a:xfrm>
          <a:prstGeom prst="line">
            <a:avLst/>
          </a:prstGeom>
          <a:ln>
            <a:solidFill>
              <a:srgbClr val="FF7D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直接连接符 150"/>
          <p:cNvCxnSpPr/>
          <p:nvPr>
            <p:custDataLst>
              <p:tags r:id="rId5"/>
            </p:custDataLst>
          </p:nvPr>
        </p:nvCxnSpPr>
        <p:spPr>
          <a:xfrm flipV="1">
            <a:off x="8145463" y="1254125"/>
            <a:ext cx="0" cy="1238250"/>
          </a:xfrm>
          <a:prstGeom prst="line">
            <a:avLst/>
          </a:prstGeom>
          <a:ln>
            <a:solidFill>
              <a:srgbClr val="FF7D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直接连接符 145"/>
          <p:cNvCxnSpPr/>
          <p:nvPr>
            <p:custDataLst>
              <p:tags r:id="rId6"/>
            </p:custDataLst>
          </p:nvPr>
        </p:nvCxnSpPr>
        <p:spPr>
          <a:xfrm flipV="1">
            <a:off x="3465513" y="1254125"/>
            <a:ext cx="0" cy="15240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reeform 5"/>
          <p:cNvSpPr>
            <a:spLocks noEditPoints="1"/>
          </p:cNvSpPr>
          <p:nvPr>
            <p:custDataLst>
              <p:tags r:id="rId7"/>
            </p:custDataLst>
          </p:nvPr>
        </p:nvSpPr>
        <p:spPr bwMode="auto">
          <a:xfrm>
            <a:off x="5510214" y="1989138"/>
            <a:ext cx="585787" cy="863600"/>
          </a:xfrm>
          <a:custGeom>
            <a:avLst/>
            <a:gdLst>
              <a:gd name="T0" fmla="*/ 364363 w 125"/>
              <a:gd name="T1" fmla="*/ 274938 h 185"/>
              <a:gd name="T2" fmla="*/ 337515 w 125"/>
              <a:gd name="T3" fmla="*/ 171836 h 185"/>
              <a:gd name="T4" fmla="*/ 237795 w 125"/>
              <a:gd name="T5" fmla="*/ 274938 h 185"/>
              <a:gd name="T6" fmla="*/ 276149 w 125"/>
              <a:gd name="T7" fmla="*/ 103102 h 185"/>
              <a:gd name="T8" fmla="*/ 299161 w 125"/>
              <a:gd name="T9" fmla="*/ 145106 h 185"/>
              <a:gd name="T10" fmla="*/ 295326 w 125"/>
              <a:gd name="T11" fmla="*/ 137469 h 185"/>
              <a:gd name="T12" fmla="*/ 249301 w 125"/>
              <a:gd name="T13" fmla="*/ 64916 h 185"/>
              <a:gd name="T14" fmla="*/ 302997 w 125"/>
              <a:gd name="T15" fmla="*/ 11456 h 185"/>
              <a:gd name="T16" fmla="*/ 233959 w 125"/>
              <a:gd name="T17" fmla="*/ 53460 h 185"/>
              <a:gd name="T18" fmla="*/ 191770 w 125"/>
              <a:gd name="T19" fmla="*/ 7637 h 185"/>
              <a:gd name="T20" fmla="*/ 161087 w 125"/>
              <a:gd name="T21" fmla="*/ 34367 h 185"/>
              <a:gd name="T22" fmla="*/ 222453 w 125"/>
              <a:gd name="T23" fmla="*/ 61097 h 185"/>
              <a:gd name="T24" fmla="*/ 180264 w 125"/>
              <a:gd name="T25" fmla="*/ 103102 h 185"/>
              <a:gd name="T26" fmla="*/ 176428 w 125"/>
              <a:gd name="T27" fmla="*/ 129832 h 185"/>
              <a:gd name="T28" fmla="*/ 203276 w 125"/>
              <a:gd name="T29" fmla="*/ 76372 h 185"/>
              <a:gd name="T30" fmla="*/ 233959 w 125"/>
              <a:gd name="T31" fmla="*/ 271119 h 185"/>
              <a:gd name="T32" fmla="*/ 122733 w 125"/>
              <a:gd name="T33" fmla="*/ 160381 h 185"/>
              <a:gd name="T34" fmla="*/ 138074 w 125"/>
              <a:gd name="T35" fmla="*/ 267301 h 185"/>
              <a:gd name="T36" fmla="*/ 0 w 125"/>
              <a:gd name="T37" fmla="*/ 374221 h 185"/>
              <a:gd name="T38" fmla="*/ 15342 w 125"/>
              <a:gd name="T39" fmla="*/ 393314 h 185"/>
              <a:gd name="T40" fmla="*/ 138074 w 125"/>
              <a:gd name="T41" fmla="*/ 290212 h 185"/>
              <a:gd name="T42" fmla="*/ 210947 w 125"/>
              <a:gd name="T43" fmla="*/ 294031 h 185"/>
              <a:gd name="T44" fmla="*/ 207112 w 125"/>
              <a:gd name="T45" fmla="*/ 316942 h 185"/>
              <a:gd name="T46" fmla="*/ 46025 w 125"/>
              <a:gd name="T47" fmla="*/ 511690 h 185"/>
              <a:gd name="T48" fmla="*/ 437236 w 125"/>
              <a:gd name="T49" fmla="*/ 511690 h 185"/>
              <a:gd name="T50" fmla="*/ 272313 w 125"/>
              <a:gd name="T51" fmla="*/ 301668 h 185"/>
              <a:gd name="T52" fmla="*/ 333680 w 125"/>
              <a:gd name="T53" fmla="*/ 278757 h 185"/>
              <a:gd name="T54" fmla="*/ 418059 w 125"/>
              <a:gd name="T55" fmla="*/ 378040 h 185"/>
              <a:gd name="T56" fmla="*/ 448742 w 125"/>
              <a:gd name="T57" fmla="*/ 374221 h 185"/>
              <a:gd name="T58" fmla="*/ 145745 w 125"/>
              <a:gd name="T59" fmla="*/ 259664 h 185"/>
              <a:gd name="T60" fmla="*/ 226289 w 125"/>
              <a:gd name="T61" fmla="*/ 267301 h 185"/>
              <a:gd name="T62" fmla="*/ 210947 w 125"/>
              <a:gd name="T63" fmla="*/ 294031 h 185"/>
              <a:gd name="T64" fmla="*/ 230124 w 125"/>
              <a:gd name="T65" fmla="*/ 278757 h 185"/>
              <a:gd name="T66" fmla="*/ 264643 w 125"/>
              <a:gd name="T67" fmla="*/ 11456 h 185"/>
              <a:gd name="T68" fmla="*/ 302997 w 125"/>
              <a:gd name="T69" fmla="*/ 26730 h 185"/>
              <a:gd name="T70" fmla="*/ 264643 w 125"/>
              <a:gd name="T71" fmla="*/ 11456 h 185"/>
              <a:gd name="T72" fmla="*/ 164922 w 125"/>
              <a:gd name="T73" fmla="*/ 34367 h 185"/>
              <a:gd name="T74" fmla="*/ 191770 w 125"/>
              <a:gd name="T75" fmla="*/ 11456 h 185"/>
              <a:gd name="T76" fmla="*/ 199441 w 125"/>
              <a:gd name="T77" fmla="*/ 53460 h 185"/>
              <a:gd name="T78" fmla="*/ 249301 w 125"/>
              <a:gd name="T79" fmla="*/ 278757 h 185"/>
              <a:gd name="T80" fmla="*/ 264643 w 125"/>
              <a:gd name="T81" fmla="*/ 282575 h 185"/>
              <a:gd name="T82" fmla="*/ 337515 w 125"/>
              <a:gd name="T83" fmla="*/ 252027 h 185"/>
              <a:gd name="T84" fmla="*/ 310667 w 125"/>
              <a:gd name="T85" fmla="*/ 210022 h 185"/>
              <a:gd name="T86" fmla="*/ 349021 w 125"/>
              <a:gd name="T87" fmla="*/ 259664 h 185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125" h="185">
                <a:moveTo>
                  <a:pt x="125" y="93"/>
                </a:moveTo>
                <a:cubicBezTo>
                  <a:pt x="107" y="94"/>
                  <a:pt x="103" y="81"/>
                  <a:pt x="95" y="72"/>
                </a:cubicBezTo>
                <a:cubicBezTo>
                  <a:pt x="107" y="69"/>
                  <a:pt x="117" y="63"/>
                  <a:pt x="116" y="53"/>
                </a:cubicBezTo>
                <a:cubicBezTo>
                  <a:pt x="115" y="39"/>
                  <a:pt x="101" y="38"/>
                  <a:pt x="88" y="45"/>
                </a:cubicBezTo>
                <a:cubicBezTo>
                  <a:pt x="79" y="49"/>
                  <a:pt x="72" y="58"/>
                  <a:pt x="64" y="70"/>
                </a:cubicBezTo>
                <a:cubicBezTo>
                  <a:pt x="62" y="72"/>
                  <a:pt x="62" y="72"/>
                  <a:pt x="62" y="72"/>
                </a:cubicBezTo>
                <a:cubicBezTo>
                  <a:pt x="62" y="16"/>
                  <a:pt x="62" y="16"/>
                  <a:pt x="62" y="16"/>
                </a:cubicBezTo>
                <a:cubicBezTo>
                  <a:pt x="64" y="17"/>
                  <a:pt x="73" y="21"/>
                  <a:pt x="72" y="27"/>
                </a:cubicBezTo>
                <a:cubicBezTo>
                  <a:pt x="71" y="33"/>
                  <a:pt x="73" y="35"/>
                  <a:pt x="76" y="37"/>
                </a:cubicBezTo>
                <a:cubicBezTo>
                  <a:pt x="77" y="37"/>
                  <a:pt x="77" y="37"/>
                  <a:pt x="78" y="38"/>
                </a:cubicBezTo>
                <a:cubicBezTo>
                  <a:pt x="78" y="37"/>
                  <a:pt x="78" y="37"/>
                  <a:pt x="78" y="37"/>
                </a:cubicBezTo>
                <a:cubicBezTo>
                  <a:pt x="78" y="36"/>
                  <a:pt x="77" y="36"/>
                  <a:pt x="77" y="36"/>
                </a:cubicBezTo>
                <a:cubicBezTo>
                  <a:pt x="74" y="34"/>
                  <a:pt x="73" y="32"/>
                  <a:pt x="73" y="27"/>
                </a:cubicBezTo>
                <a:cubicBezTo>
                  <a:pt x="74" y="22"/>
                  <a:pt x="69" y="19"/>
                  <a:pt x="65" y="17"/>
                </a:cubicBezTo>
                <a:cubicBezTo>
                  <a:pt x="72" y="16"/>
                  <a:pt x="79" y="12"/>
                  <a:pt x="80" y="8"/>
                </a:cubicBezTo>
                <a:cubicBezTo>
                  <a:pt x="81" y="6"/>
                  <a:pt x="81" y="4"/>
                  <a:pt x="79" y="3"/>
                </a:cubicBezTo>
                <a:cubicBezTo>
                  <a:pt x="75" y="0"/>
                  <a:pt x="72" y="0"/>
                  <a:pt x="69" y="2"/>
                </a:cubicBezTo>
                <a:cubicBezTo>
                  <a:pt x="64" y="5"/>
                  <a:pt x="62" y="11"/>
                  <a:pt x="61" y="14"/>
                </a:cubicBezTo>
                <a:cubicBezTo>
                  <a:pt x="61" y="14"/>
                  <a:pt x="61" y="14"/>
                  <a:pt x="61" y="14"/>
                </a:cubicBezTo>
                <a:cubicBezTo>
                  <a:pt x="58" y="7"/>
                  <a:pt x="54" y="3"/>
                  <a:pt x="50" y="2"/>
                </a:cubicBezTo>
                <a:cubicBezTo>
                  <a:pt x="46" y="1"/>
                  <a:pt x="43" y="4"/>
                  <a:pt x="43" y="4"/>
                </a:cubicBezTo>
                <a:cubicBezTo>
                  <a:pt x="42" y="6"/>
                  <a:pt x="41" y="8"/>
                  <a:pt x="42" y="9"/>
                </a:cubicBezTo>
                <a:cubicBezTo>
                  <a:pt x="43" y="12"/>
                  <a:pt x="46" y="14"/>
                  <a:pt x="52" y="15"/>
                </a:cubicBezTo>
                <a:cubicBezTo>
                  <a:pt x="54" y="15"/>
                  <a:pt x="56" y="16"/>
                  <a:pt x="58" y="16"/>
                </a:cubicBezTo>
                <a:cubicBezTo>
                  <a:pt x="56" y="16"/>
                  <a:pt x="54" y="17"/>
                  <a:pt x="52" y="19"/>
                </a:cubicBezTo>
                <a:cubicBezTo>
                  <a:pt x="50" y="21"/>
                  <a:pt x="49" y="24"/>
                  <a:pt x="47" y="27"/>
                </a:cubicBezTo>
                <a:cubicBezTo>
                  <a:pt x="47" y="29"/>
                  <a:pt x="46" y="32"/>
                  <a:pt x="45" y="34"/>
                </a:cubicBezTo>
                <a:cubicBezTo>
                  <a:pt x="46" y="34"/>
                  <a:pt x="46" y="34"/>
                  <a:pt x="46" y="34"/>
                </a:cubicBezTo>
                <a:cubicBezTo>
                  <a:pt x="47" y="32"/>
                  <a:pt x="48" y="30"/>
                  <a:pt x="49" y="28"/>
                </a:cubicBezTo>
                <a:cubicBezTo>
                  <a:pt x="50" y="24"/>
                  <a:pt x="51" y="22"/>
                  <a:pt x="53" y="20"/>
                </a:cubicBezTo>
                <a:cubicBezTo>
                  <a:pt x="55" y="17"/>
                  <a:pt x="59" y="17"/>
                  <a:pt x="61" y="16"/>
                </a:cubicBezTo>
                <a:cubicBezTo>
                  <a:pt x="61" y="71"/>
                  <a:pt x="61" y="71"/>
                  <a:pt x="61" y="71"/>
                </a:cubicBezTo>
                <a:cubicBezTo>
                  <a:pt x="61" y="71"/>
                  <a:pt x="60" y="71"/>
                  <a:pt x="60" y="71"/>
                </a:cubicBezTo>
                <a:cubicBezTo>
                  <a:pt x="57" y="60"/>
                  <a:pt x="49" y="41"/>
                  <a:pt x="32" y="42"/>
                </a:cubicBezTo>
                <a:cubicBezTo>
                  <a:pt x="22" y="43"/>
                  <a:pt x="14" y="54"/>
                  <a:pt x="27" y="65"/>
                </a:cubicBezTo>
                <a:cubicBezTo>
                  <a:pt x="29" y="67"/>
                  <a:pt x="32" y="68"/>
                  <a:pt x="36" y="70"/>
                </a:cubicBezTo>
                <a:cubicBezTo>
                  <a:pt x="36" y="71"/>
                  <a:pt x="35" y="71"/>
                  <a:pt x="35" y="72"/>
                </a:cubicBezTo>
                <a:cubicBezTo>
                  <a:pt x="21" y="88"/>
                  <a:pt x="21" y="104"/>
                  <a:pt x="0" y="98"/>
                </a:cubicBezTo>
                <a:cubicBezTo>
                  <a:pt x="0" y="98"/>
                  <a:pt x="4" y="104"/>
                  <a:pt x="10" y="104"/>
                </a:cubicBezTo>
                <a:cubicBezTo>
                  <a:pt x="10" y="104"/>
                  <a:pt x="7" y="105"/>
                  <a:pt x="4" y="103"/>
                </a:cubicBezTo>
                <a:cubicBezTo>
                  <a:pt x="4" y="103"/>
                  <a:pt x="10" y="111"/>
                  <a:pt x="19" y="105"/>
                </a:cubicBezTo>
                <a:cubicBezTo>
                  <a:pt x="28" y="100"/>
                  <a:pt x="28" y="93"/>
                  <a:pt x="36" y="76"/>
                </a:cubicBezTo>
                <a:cubicBezTo>
                  <a:pt x="37" y="74"/>
                  <a:pt x="38" y="73"/>
                  <a:pt x="39" y="71"/>
                </a:cubicBezTo>
                <a:cubicBezTo>
                  <a:pt x="43" y="73"/>
                  <a:pt x="49" y="75"/>
                  <a:pt x="55" y="77"/>
                </a:cubicBezTo>
                <a:cubicBezTo>
                  <a:pt x="55" y="78"/>
                  <a:pt x="54" y="78"/>
                  <a:pt x="54" y="79"/>
                </a:cubicBezTo>
                <a:cubicBezTo>
                  <a:pt x="54" y="83"/>
                  <a:pt x="54" y="83"/>
                  <a:pt x="54" y="83"/>
                </a:cubicBezTo>
                <a:cubicBezTo>
                  <a:pt x="54" y="84"/>
                  <a:pt x="54" y="84"/>
                  <a:pt x="54" y="84"/>
                </a:cubicBezTo>
                <a:cubicBezTo>
                  <a:pt x="30" y="88"/>
                  <a:pt x="12" y="109"/>
                  <a:pt x="12" y="134"/>
                </a:cubicBezTo>
                <a:cubicBezTo>
                  <a:pt x="12" y="162"/>
                  <a:pt x="35" y="185"/>
                  <a:pt x="63" y="185"/>
                </a:cubicBezTo>
                <a:cubicBezTo>
                  <a:pt x="91" y="185"/>
                  <a:pt x="114" y="162"/>
                  <a:pt x="114" y="134"/>
                </a:cubicBezTo>
                <a:cubicBezTo>
                  <a:pt x="114" y="109"/>
                  <a:pt x="95" y="88"/>
                  <a:pt x="71" y="84"/>
                </a:cubicBezTo>
                <a:cubicBezTo>
                  <a:pt x="71" y="79"/>
                  <a:pt x="71" y="79"/>
                  <a:pt x="71" y="79"/>
                </a:cubicBezTo>
                <a:cubicBezTo>
                  <a:pt x="71" y="78"/>
                  <a:pt x="71" y="76"/>
                  <a:pt x="70" y="75"/>
                </a:cubicBezTo>
                <a:cubicBezTo>
                  <a:pt x="75" y="75"/>
                  <a:pt x="81" y="74"/>
                  <a:pt x="87" y="73"/>
                </a:cubicBezTo>
                <a:cubicBezTo>
                  <a:pt x="91" y="76"/>
                  <a:pt x="93" y="80"/>
                  <a:pt x="95" y="83"/>
                </a:cubicBezTo>
                <a:cubicBezTo>
                  <a:pt x="99" y="90"/>
                  <a:pt x="100" y="95"/>
                  <a:pt x="109" y="99"/>
                </a:cubicBezTo>
                <a:cubicBezTo>
                  <a:pt x="115" y="102"/>
                  <a:pt x="122" y="98"/>
                  <a:pt x="122" y="98"/>
                </a:cubicBezTo>
                <a:cubicBezTo>
                  <a:pt x="119" y="99"/>
                  <a:pt x="117" y="98"/>
                  <a:pt x="117" y="98"/>
                </a:cubicBezTo>
                <a:cubicBezTo>
                  <a:pt x="123" y="97"/>
                  <a:pt x="125" y="93"/>
                  <a:pt x="125" y="93"/>
                </a:cubicBezTo>
                <a:close/>
                <a:moveTo>
                  <a:pt x="38" y="68"/>
                </a:moveTo>
                <a:cubicBezTo>
                  <a:pt x="31" y="64"/>
                  <a:pt x="26" y="58"/>
                  <a:pt x="28" y="53"/>
                </a:cubicBezTo>
                <a:cubicBezTo>
                  <a:pt x="30" y="47"/>
                  <a:pt x="47" y="46"/>
                  <a:pt x="59" y="70"/>
                </a:cubicBezTo>
                <a:cubicBezTo>
                  <a:pt x="54" y="66"/>
                  <a:pt x="46" y="62"/>
                  <a:pt x="38" y="68"/>
                </a:cubicBezTo>
                <a:close/>
                <a:moveTo>
                  <a:pt x="55" y="77"/>
                </a:moveTo>
                <a:cubicBezTo>
                  <a:pt x="51" y="75"/>
                  <a:pt x="46" y="73"/>
                  <a:pt x="41" y="70"/>
                </a:cubicBezTo>
                <a:cubicBezTo>
                  <a:pt x="47" y="65"/>
                  <a:pt x="55" y="69"/>
                  <a:pt x="60" y="73"/>
                </a:cubicBezTo>
                <a:cubicBezTo>
                  <a:pt x="58" y="73"/>
                  <a:pt x="56" y="75"/>
                  <a:pt x="55" y="77"/>
                </a:cubicBezTo>
                <a:close/>
                <a:moveTo>
                  <a:pt x="69" y="3"/>
                </a:moveTo>
                <a:cubicBezTo>
                  <a:pt x="72" y="1"/>
                  <a:pt x="75" y="2"/>
                  <a:pt x="78" y="4"/>
                </a:cubicBezTo>
                <a:cubicBezTo>
                  <a:pt x="80" y="5"/>
                  <a:pt x="80" y="6"/>
                  <a:pt x="79" y="7"/>
                </a:cubicBezTo>
                <a:cubicBezTo>
                  <a:pt x="77" y="12"/>
                  <a:pt x="68" y="17"/>
                  <a:pt x="62" y="15"/>
                </a:cubicBezTo>
                <a:cubicBezTo>
                  <a:pt x="63" y="13"/>
                  <a:pt x="65" y="6"/>
                  <a:pt x="69" y="3"/>
                </a:cubicBezTo>
                <a:close/>
                <a:moveTo>
                  <a:pt x="52" y="14"/>
                </a:moveTo>
                <a:cubicBezTo>
                  <a:pt x="47" y="13"/>
                  <a:pt x="44" y="11"/>
                  <a:pt x="43" y="9"/>
                </a:cubicBezTo>
                <a:cubicBezTo>
                  <a:pt x="43" y="8"/>
                  <a:pt x="43" y="6"/>
                  <a:pt x="44" y="5"/>
                </a:cubicBezTo>
                <a:cubicBezTo>
                  <a:pt x="44" y="5"/>
                  <a:pt x="46" y="2"/>
                  <a:pt x="50" y="3"/>
                </a:cubicBezTo>
                <a:cubicBezTo>
                  <a:pt x="53" y="4"/>
                  <a:pt x="57" y="8"/>
                  <a:pt x="61" y="15"/>
                </a:cubicBezTo>
                <a:cubicBezTo>
                  <a:pt x="59" y="15"/>
                  <a:pt x="56" y="14"/>
                  <a:pt x="52" y="14"/>
                </a:cubicBezTo>
                <a:close/>
                <a:moveTo>
                  <a:pt x="69" y="74"/>
                </a:moveTo>
                <a:cubicBezTo>
                  <a:pt x="68" y="73"/>
                  <a:pt x="66" y="73"/>
                  <a:pt x="65" y="73"/>
                </a:cubicBezTo>
                <a:cubicBezTo>
                  <a:pt x="73" y="68"/>
                  <a:pt x="79" y="68"/>
                  <a:pt x="84" y="71"/>
                </a:cubicBezTo>
                <a:cubicBezTo>
                  <a:pt x="79" y="73"/>
                  <a:pt x="73" y="74"/>
                  <a:pt x="69" y="74"/>
                </a:cubicBezTo>
                <a:close/>
                <a:moveTo>
                  <a:pt x="91" y="68"/>
                </a:moveTo>
                <a:cubicBezTo>
                  <a:pt x="90" y="67"/>
                  <a:pt x="89" y="67"/>
                  <a:pt x="88" y="66"/>
                </a:cubicBezTo>
                <a:cubicBezTo>
                  <a:pt x="79" y="62"/>
                  <a:pt x="70" y="67"/>
                  <a:pt x="64" y="70"/>
                </a:cubicBezTo>
                <a:cubicBezTo>
                  <a:pt x="68" y="66"/>
                  <a:pt x="75" y="59"/>
                  <a:pt x="81" y="55"/>
                </a:cubicBezTo>
                <a:cubicBezTo>
                  <a:pt x="92" y="48"/>
                  <a:pt x="102" y="47"/>
                  <a:pt x="103" y="54"/>
                </a:cubicBezTo>
                <a:cubicBezTo>
                  <a:pt x="105" y="60"/>
                  <a:pt x="99" y="65"/>
                  <a:pt x="91" y="68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bIns="72000" anchor="b"/>
          <a:lstStyle/>
          <a:p>
            <a:pPr algn="ctr">
              <a:defRPr/>
            </a:pPr>
            <a:r>
              <a:rPr lang="en-US" altLang="zh-CN" sz="2000">
                <a:solidFill>
                  <a:srgbClr val="FBFBFB"/>
                </a:solidFill>
                <a:latin typeface="+mj-lt"/>
                <a:ea typeface="隶书" panose="02010509060101010101" pitchFamily="49" charset="-122"/>
              </a:rPr>
              <a:t>01</a:t>
            </a:r>
            <a:endParaRPr lang="zh-CN" altLang="en-US" sz="2000">
              <a:solidFill>
                <a:srgbClr val="FBFBFB"/>
              </a:solidFill>
              <a:latin typeface="+mj-lt"/>
              <a:ea typeface="隶书" panose="02010509060101010101" pitchFamily="49" charset="-122"/>
            </a:endParaRPr>
          </a:p>
        </p:txBody>
      </p:sp>
      <p:sp>
        <p:nvSpPr>
          <p:cNvPr id="4" name="Freeform 5"/>
          <p:cNvSpPr>
            <a:spLocks noEditPoints="1"/>
          </p:cNvSpPr>
          <p:nvPr>
            <p:custDataLst>
              <p:tags r:id="rId8"/>
            </p:custDataLst>
          </p:nvPr>
        </p:nvSpPr>
        <p:spPr bwMode="auto">
          <a:xfrm>
            <a:off x="6684964" y="2592389"/>
            <a:ext cx="587375" cy="865187"/>
          </a:xfrm>
          <a:custGeom>
            <a:avLst/>
            <a:gdLst>
              <a:gd name="T0" fmla="*/ 364363 w 125"/>
              <a:gd name="T1" fmla="*/ 274938 h 185"/>
              <a:gd name="T2" fmla="*/ 337515 w 125"/>
              <a:gd name="T3" fmla="*/ 171836 h 185"/>
              <a:gd name="T4" fmla="*/ 237795 w 125"/>
              <a:gd name="T5" fmla="*/ 274938 h 185"/>
              <a:gd name="T6" fmla="*/ 276149 w 125"/>
              <a:gd name="T7" fmla="*/ 103102 h 185"/>
              <a:gd name="T8" fmla="*/ 299161 w 125"/>
              <a:gd name="T9" fmla="*/ 145106 h 185"/>
              <a:gd name="T10" fmla="*/ 295326 w 125"/>
              <a:gd name="T11" fmla="*/ 137469 h 185"/>
              <a:gd name="T12" fmla="*/ 249301 w 125"/>
              <a:gd name="T13" fmla="*/ 64916 h 185"/>
              <a:gd name="T14" fmla="*/ 302997 w 125"/>
              <a:gd name="T15" fmla="*/ 11456 h 185"/>
              <a:gd name="T16" fmla="*/ 233959 w 125"/>
              <a:gd name="T17" fmla="*/ 53460 h 185"/>
              <a:gd name="T18" fmla="*/ 191770 w 125"/>
              <a:gd name="T19" fmla="*/ 7637 h 185"/>
              <a:gd name="T20" fmla="*/ 161087 w 125"/>
              <a:gd name="T21" fmla="*/ 34367 h 185"/>
              <a:gd name="T22" fmla="*/ 222453 w 125"/>
              <a:gd name="T23" fmla="*/ 61097 h 185"/>
              <a:gd name="T24" fmla="*/ 180264 w 125"/>
              <a:gd name="T25" fmla="*/ 103102 h 185"/>
              <a:gd name="T26" fmla="*/ 176428 w 125"/>
              <a:gd name="T27" fmla="*/ 129832 h 185"/>
              <a:gd name="T28" fmla="*/ 203276 w 125"/>
              <a:gd name="T29" fmla="*/ 76372 h 185"/>
              <a:gd name="T30" fmla="*/ 233959 w 125"/>
              <a:gd name="T31" fmla="*/ 271119 h 185"/>
              <a:gd name="T32" fmla="*/ 122733 w 125"/>
              <a:gd name="T33" fmla="*/ 160381 h 185"/>
              <a:gd name="T34" fmla="*/ 138074 w 125"/>
              <a:gd name="T35" fmla="*/ 267301 h 185"/>
              <a:gd name="T36" fmla="*/ 0 w 125"/>
              <a:gd name="T37" fmla="*/ 374221 h 185"/>
              <a:gd name="T38" fmla="*/ 15342 w 125"/>
              <a:gd name="T39" fmla="*/ 393314 h 185"/>
              <a:gd name="T40" fmla="*/ 138074 w 125"/>
              <a:gd name="T41" fmla="*/ 290212 h 185"/>
              <a:gd name="T42" fmla="*/ 210947 w 125"/>
              <a:gd name="T43" fmla="*/ 294031 h 185"/>
              <a:gd name="T44" fmla="*/ 207112 w 125"/>
              <a:gd name="T45" fmla="*/ 316942 h 185"/>
              <a:gd name="T46" fmla="*/ 46025 w 125"/>
              <a:gd name="T47" fmla="*/ 511690 h 185"/>
              <a:gd name="T48" fmla="*/ 437236 w 125"/>
              <a:gd name="T49" fmla="*/ 511690 h 185"/>
              <a:gd name="T50" fmla="*/ 272313 w 125"/>
              <a:gd name="T51" fmla="*/ 301668 h 185"/>
              <a:gd name="T52" fmla="*/ 333680 w 125"/>
              <a:gd name="T53" fmla="*/ 278757 h 185"/>
              <a:gd name="T54" fmla="*/ 418059 w 125"/>
              <a:gd name="T55" fmla="*/ 378040 h 185"/>
              <a:gd name="T56" fmla="*/ 448742 w 125"/>
              <a:gd name="T57" fmla="*/ 374221 h 185"/>
              <a:gd name="T58" fmla="*/ 145745 w 125"/>
              <a:gd name="T59" fmla="*/ 259664 h 185"/>
              <a:gd name="T60" fmla="*/ 226289 w 125"/>
              <a:gd name="T61" fmla="*/ 267301 h 185"/>
              <a:gd name="T62" fmla="*/ 210947 w 125"/>
              <a:gd name="T63" fmla="*/ 294031 h 185"/>
              <a:gd name="T64" fmla="*/ 230124 w 125"/>
              <a:gd name="T65" fmla="*/ 278757 h 185"/>
              <a:gd name="T66" fmla="*/ 264643 w 125"/>
              <a:gd name="T67" fmla="*/ 11456 h 185"/>
              <a:gd name="T68" fmla="*/ 302997 w 125"/>
              <a:gd name="T69" fmla="*/ 26730 h 185"/>
              <a:gd name="T70" fmla="*/ 264643 w 125"/>
              <a:gd name="T71" fmla="*/ 11456 h 185"/>
              <a:gd name="T72" fmla="*/ 164922 w 125"/>
              <a:gd name="T73" fmla="*/ 34367 h 185"/>
              <a:gd name="T74" fmla="*/ 191770 w 125"/>
              <a:gd name="T75" fmla="*/ 11456 h 185"/>
              <a:gd name="T76" fmla="*/ 199441 w 125"/>
              <a:gd name="T77" fmla="*/ 53460 h 185"/>
              <a:gd name="T78" fmla="*/ 249301 w 125"/>
              <a:gd name="T79" fmla="*/ 278757 h 185"/>
              <a:gd name="T80" fmla="*/ 264643 w 125"/>
              <a:gd name="T81" fmla="*/ 282575 h 185"/>
              <a:gd name="T82" fmla="*/ 337515 w 125"/>
              <a:gd name="T83" fmla="*/ 252027 h 185"/>
              <a:gd name="T84" fmla="*/ 310667 w 125"/>
              <a:gd name="T85" fmla="*/ 210022 h 185"/>
              <a:gd name="T86" fmla="*/ 349021 w 125"/>
              <a:gd name="T87" fmla="*/ 259664 h 185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125" h="185">
                <a:moveTo>
                  <a:pt x="125" y="93"/>
                </a:moveTo>
                <a:cubicBezTo>
                  <a:pt x="107" y="94"/>
                  <a:pt x="103" y="81"/>
                  <a:pt x="95" y="72"/>
                </a:cubicBezTo>
                <a:cubicBezTo>
                  <a:pt x="107" y="69"/>
                  <a:pt x="117" y="63"/>
                  <a:pt x="116" y="53"/>
                </a:cubicBezTo>
                <a:cubicBezTo>
                  <a:pt x="115" y="39"/>
                  <a:pt x="101" y="38"/>
                  <a:pt x="88" y="45"/>
                </a:cubicBezTo>
                <a:cubicBezTo>
                  <a:pt x="79" y="49"/>
                  <a:pt x="72" y="58"/>
                  <a:pt x="64" y="70"/>
                </a:cubicBezTo>
                <a:cubicBezTo>
                  <a:pt x="62" y="72"/>
                  <a:pt x="62" y="72"/>
                  <a:pt x="62" y="72"/>
                </a:cubicBezTo>
                <a:cubicBezTo>
                  <a:pt x="62" y="16"/>
                  <a:pt x="62" y="16"/>
                  <a:pt x="62" y="16"/>
                </a:cubicBezTo>
                <a:cubicBezTo>
                  <a:pt x="64" y="17"/>
                  <a:pt x="73" y="21"/>
                  <a:pt x="72" y="27"/>
                </a:cubicBezTo>
                <a:cubicBezTo>
                  <a:pt x="71" y="33"/>
                  <a:pt x="73" y="35"/>
                  <a:pt x="76" y="37"/>
                </a:cubicBezTo>
                <a:cubicBezTo>
                  <a:pt x="77" y="37"/>
                  <a:pt x="77" y="37"/>
                  <a:pt x="78" y="38"/>
                </a:cubicBezTo>
                <a:cubicBezTo>
                  <a:pt x="78" y="37"/>
                  <a:pt x="78" y="37"/>
                  <a:pt x="78" y="37"/>
                </a:cubicBezTo>
                <a:cubicBezTo>
                  <a:pt x="78" y="36"/>
                  <a:pt x="77" y="36"/>
                  <a:pt x="77" y="36"/>
                </a:cubicBezTo>
                <a:cubicBezTo>
                  <a:pt x="74" y="34"/>
                  <a:pt x="73" y="32"/>
                  <a:pt x="73" y="27"/>
                </a:cubicBezTo>
                <a:cubicBezTo>
                  <a:pt x="74" y="22"/>
                  <a:pt x="69" y="19"/>
                  <a:pt x="65" y="17"/>
                </a:cubicBezTo>
                <a:cubicBezTo>
                  <a:pt x="72" y="16"/>
                  <a:pt x="79" y="12"/>
                  <a:pt x="80" y="8"/>
                </a:cubicBezTo>
                <a:cubicBezTo>
                  <a:pt x="81" y="6"/>
                  <a:pt x="81" y="4"/>
                  <a:pt x="79" y="3"/>
                </a:cubicBezTo>
                <a:cubicBezTo>
                  <a:pt x="75" y="0"/>
                  <a:pt x="72" y="0"/>
                  <a:pt x="69" y="2"/>
                </a:cubicBezTo>
                <a:cubicBezTo>
                  <a:pt x="64" y="5"/>
                  <a:pt x="62" y="11"/>
                  <a:pt x="61" y="14"/>
                </a:cubicBezTo>
                <a:cubicBezTo>
                  <a:pt x="61" y="14"/>
                  <a:pt x="61" y="14"/>
                  <a:pt x="61" y="14"/>
                </a:cubicBezTo>
                <a:cubicBezTo>
                  <a:pt x="58" y="7"/>
                  <a:pt x="54" y="3"/>
                  <a:pt x="50" y="2"/>
                </a:cubicBezTo>
                <a:cubicBezTo>
                  <a:pt x="46" y="1"/>
                  <a:pt x="43" y="4"/>
                  <a:pt x="43" y="4"/>
                </a:cubicBezTo>
                <a:cubicBezTo>
                  <a:pt x="42" y="6"/>
                  <a:pt x="41" y="8"/>
                  <a:pt x="42" y="9"/>
                </a:cubicBezTo>
                <a:cubicBezTo>
                  <a:pt x="43" y="12"/>
                  <a:pt x="46" y="14"/>
                  <a:pt x="52" y="15"/>
                </a:cubicBezTo>
                <a:cubicBezTo>
                  <a:pt x="54" y="15"/>
                  <a:pt x="56" y="16"/>
                  <a:pt x="58" y="16"/>
                </a:cubicBezTo>
                <a:cubicBezTo>
                  <a:pt x="56" y="16"/>
                  <a:pt x="54" y="17"/>
                  <a:pt x="52" y="19"/>
                </a:cubicBezTo>
                <a:cubicBezTo>
                  <a:pt x="50" y="21"/>
                  <a:pt x="49" y="24"/>
                  <a:pt x="47" y="27"/>
                </a:cubicBezTo>
                <a:cubicBezTo>
                  <a:pt x="47" y="29"/>
                  <a:pt x="46" y="32"/>
                  <a:pt x="45" y="34"/>
                </a:cubicBezTo>
                <a:cubicBezTo>
                  <a:pt x="46" y="34"/>
                  <a:pt x="46" y="34"/>
                  <a:pt x="46" y="34"/>
                </a:cubicBezTo>
                <a:cubicBezTo>
                  <a:pt x="47" y="32"/>
                  <a:pt x="48" y="30"/>
                  <a:pt x="49" y="28"/>
                </a:cubicBezTo>
                <a:cubicBezTo>
                  <a:pt x="50" y="24"/>
                  <a:pt x="51" y="22"/>
                  <a:pt x="53" y="20"/>
                </a:cubicBezTo>
                <a:cubicBezTo>
                  <a:pt x="55" y="17"/>
                  <a:pt x="59" y="17"/>
                  <a:pt x="61" y="16"/>
                </a:cubicBezTo>
                <a:cubicBezTo>
                  <a:pt x="61" y="71"/>
                  <a:pt x="61" y="71"/>
                  <a:pt x="61" y="71"/>
                </a:cubicBezTo>
                <a:cubicBezTo>
                  <a:pt x="61" y="71"/>
                  <a:pt x="60" y="71"/>
                  <a:pt x="60" y="71"/>
                </a:cubicBezTo>
                <a:cubicBezTo>
                  <a:pt x="57" y="60"/>
                  <a:pt x="49" y="41"/>
                  <a:pt x="32" y="42"/>
                </a:cubicBezTo>
                <a:cubicBezTo>
                  <a:pt x="22" y="43"/>
                  <a:pt x="14" y="54"/>
                  <a:pt x="27" y="65"/>
                </a:cubicBezTo>
                <a:cubicBezTo>
                  <a:pt x="29" y="67"/>
                  <a:pt x="32" y="68"/>
                  <a:pt x="36" y="70"/>
                </a:cubicBezTo>
                <a:cubicBezTo>
                  <a:pt x="36" y="71"/>
                  <a:pt x="35" y="71"/>
                  <a:pt x="35" y="72"/>
                </a:cubicBezTo>
                <a:cubicBezTo>
                  <a:pt x="21" y="88"/>
                  <a:pt x="21" y="104"/>
                  <a:pt x="0" y="98"/>
                </a:cubicBezTo>
                <a:cubicBezTo>
                  <a:pt x="0" y="98"/>
                  <a:pt x="4" y="104"/>
                  <a:pt x="10" y="104"/>
                </a:cubicBezTo>
                <a:cubicBezTo>
                  <a:pt x="10" y="104"/>
                  <a:pt x="7" y="105"/>
                  <a:pt x="4" y="103"/>
                </a:cubicBezTo>
                <a:cubicBezTo>
                  <a:pt x="4" y="103"/>
                  <a:pt x="10" y="111"/>
                  <a:pt x="19" y="105"/>
                </a:cubicBezTo>
                <a:cubicBezTo>
                  <a:pt x="28" y="100"/>
                  <a:pt x="28" y="93"/>
                  <a:pt x="36" y="76"/>
                </a:cubicBezTo>
                <a:cubicBezTo>
                  <a:pt x="37" y="74"/>
                  <a:pt x="38" y="73"/>
                  <a:pt x="39" y="71"/>
                </a:cubicBezTo>
                <a:cubicBezTo>
                  <a:pt x="43" y="73"/>
                  <a:pt x="49" y="75"/>
                  <a:pt x="55" y="77"/>
                </a:cubicBezTo>
                <a:cubicBezTo>
                  <a:pt x="55" y="78"/>
                  <a:pt x="54" y="78"/>
                  <a:pt x="54" y="79"/>
                </a:cubicBezTo>
                <a:cubicBezTo>
                  <a:pt x="54" y="83"/>
                  <a:pt x="54" y="83"/>
                  <a:pt x="54" y="83"/>
                </a:cubicBezTo>
                <a:cubicBezTo>
                  <a:pt x="54" y="84"/>
                  <a:pt x="54" y="84"/>
                  <a:pt x="54" y="84"/>
                </a:cubicBezTo>
                <a:cubicBezTo>
                  <a:pt x="30" y="88"/>
                  <a:pt x="12" y="109"/>
                  <a:pt x="12" y="134"/>
                </a:cubicBezTo>
                <a:cubicBezTo>
                  <a:pt x="12" y="162"/>
                  <a:pt x="35" y="185"/>
                  <a:pt x="63" y="185"/>
                </a:cubicBezTo>
                <a:cubicBezTo>
                  <a:pt x="91" y="185"/>
                  <a:pt x="114" y="162"/>
                  <a:pt x="114" y="134"/>
                </a:cubicBezTo>
                <a:cubicBezTo>
                  <a:pt x="114" y="109"/>
                  <a:pt x="95" y="88"/>
                  <a:pt x="71" y="84"/>
                </a:cubicBezTo>
                <a:cubicBezTo>
                  <a:pt x="71" y="79"/>
                  <a:pt x="71" y="79"/>
                  <a:pt x="71" y="79"/>
                </a:cubicBezTo>
                <a:cubicBezTo>
                  <a:pt x="71" y="78"/>
                  <a:pt x="71" y="76"/>
                  <a:pt x="70" y="75"/>
                </a:cubicBezTo>
                <a:cubicBezTo>
                  <a:pt x="75" y="75"/>
                  <a:pt x="81" y="74"/>
                  <a:pt x="87" y="73"/>
                </a:cubicBezTo>
                <a:cubicBezTo>
                  <a:pt x="91" y="76"/>
                  <a:pt x="93" y="80"/>
                  <a:pt x="95" y="83"/>
                </a:cubicBezTo>
                <a:cubicBezTo>
                  <a:pt x="99" y="90"/>
                  <a:pt x="100" y="95"/>
                  <a:pt x="109" y="99"/>
                </a:cubicBezTo>
                <a:cubicBezTo>
                  <a:pt x="115" y="102"/>
                  <a:pt x="122" y="98"/>
                  <a:pt x="122" y="98"/>
                </a:cubicBezTo>
                <a:cubicBezTo>
                  <a:pt x="119" y="99"/>
                  <a:pt x="117" y="98"/>
                  <a:pt x="117" y="98"/>
                </a:cubicBezTo>
                <a:cubicBezTo>
                  <a:pt x="123" y="97"/>
                  <a:pt x="125" y="93"/>
                  <a:pt x="125" y="93"/>
                </a:cubicBezTo>
                <a:close/>
                <a:moveTo>
                  <a:pt x="38" y="68"/>
                </a:moveTo>
                <a:cubicBezTo>
                  <a:pt x="31" y="64"/>
                  <a:pt x="26" y="58"/>
                  <a:pt x="28" y="53"/>
                </a:cubicBezTo>
                <a:cubicBezTo>
                  <a:pt x="30" y="47"/>
                  <a:pt x="47" y="46"/>
                  <a:pt x="59" y="70"/>
                </a:cubicBezTo>
                <a:cubicBezTo>
                  <a:pt x="54" y="66"/>
                  <a:pt x="46" y="62"/>
                  <a:pt x="38" y="68"/>
                </a:cubicBezTo>
                <a:close/>
                <a:moveTo>
                  <a:pt x="55" y="77"/>
                </a:moveTo>
                <a:cubicBezTo>
                  <a:pt x="51" y="75"/>
                  <a:pt x="46" y="73"/>
                  <a:pt x="41" y="70"/>
                </a:cubicBezTo>
                <a:cubicBezTo>
                  <a:pt x="47" y="65"/>
                  <a:pt x="55" y="69"/>
                  <a:pt x="60" y="73"/>
                </a:cubicBezTo>
                <a:cubicBezTo>
                  <a:pt x="58" y="73"/>
                  <a:pt x="56" y="75"/>
                  <a:pt x="55" y="77"/>
                </a:cubicBezTo>
                <a:close/>
                <a:moveTo>
                  <a:pt x="69" y="3"/>
                </a:moveTo>
                <a:cubicBezTo>
                  <a:pt x="72" y="1"/>
                  <a:pt x="75" y="2"/>
                  <a:pt x="78" y="4"/>
                </a:cubicBezTo>
                <a:cubicBezTo>
                  <a:pt x="80" y="5"/>
                  <a:pt x="80" y="6"/>
                  <a:pt x="79" y="7"/>
                </a:cubicBezTo>
                <a:cubicBezTo>
                  <a:pt x="77" y="12"/>
                  <a:pt x="68" y="17"/>
                  <a:pt x="62" y="15"/>
                </a:cubicBezTo>
                <a:cubicBezTo>
                  <a:pt x="63" y="13"/>
                  <a:pt x="65" y="6"/>
                  <a:pt x="69" y="3"/>
                </a:cubicBezTo>
                <a:close/>
                <a:moveTo>
                  <a:pt x="52" y="14"/>
                </a:moveTo>
                <a:cubicBezTo>
                  <a:pt x="47" y="13"/>
                  <a:pt x="44" y="11"/>
                  <a:pt x="43" y="9"/>
                </a:cubicBezTo>
                <a:cubicBezTo>
                  <a:pt x="43" y="8"/>
                  <a:pt x="43" y="6"/>
                  <a:pt x="44" y="5"/>
                </a:cubicBezTo>
                <a:cubicBezTo>
                  <a:pt x="44" y="5"/>
                  <a:pt x="46" y="2"/>
                  <a:pt x="50" y="3"/>
                </a:cubicBezTo>
                <a:cubicBezTo>
                  <a:pt x="53" y="4"/>
                  <a:pt x="57" y="8"/>
                  <a:pt x="61" y="15"/>
                </a:cubicBezTo>
                <a:cubicBezTo>
                  <a:pt x="59" y="15"/>
                  <a:pt x="56" y="14"/>
                  <a:pt x="52" y="14"/>
                </a:cubicBezTo>
                <a:close/>
                <a:moveTo>
                  <a:pt x="69" y="74"/>
                </a:moveTo>
                <a:cubicBezTo>
                  <a:pt x="68" y="73"/>
                  <a:pt x="66" y="73"/>
                  <a:pt x="65" y="73"/>
                </a:cubicBezTo>
                <a:cubicBezTo>
                  <a:pt x="73" y="68"/>
                  <a:pt x="79" y="68"/>
                  <a:pt x="84" y="71"/>
                </a:cubicBezTo>
                <a:cubicBezTo>
                  <a:pt x="79" y="73"/>
                  <a:pt x="73" y="74"/>
                  <a:pt x="69" y="74"/>
                </a:cubicBezTo>
                <a:close/>
                <a:moveTo>
                  <a:pt x="91" y="68"/>
                </a:moveTo>
                <a:cubicBezTo>
                  <a:pt x="90" y="67"/>
                  <a:pt x="89" y="67"/>
                  <a:pt x="88" y="66"/>
                </a:cubicBezTo>
                <a:cubicBezTo>
                  <a:pt x="79" y="62"/>
                  <a:pt x="70" y="67"/>
                  <a:pt x="64" y="70"/>
                </a:cubicBezTo>
                <a:cubicBezTo>
                  <a:pt x="68" y="66"/>
                  <a:pt x="75" y="59"/>
                  <a:pt x="81" y="55"/>
                </a:cubicBezTo>
                <a:cubicBezTo>
                  <a:pt x="92" y="48"/>
                  <a:pt x="102" y="47"/>
                  <a:pt x="103" y="54"/>
                </a:cubicBezTo>
                <a:cubicBezTo>
                  <a:pt x="105" y="60"/>
                  <a:pt x="99" y="65"/>
                  <a:pt x="91" y="68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bIns="72000" anchor="b"/>
          <a:lstStyle/>
          <a:p>
            <a:pPr algn="ctr">
              <a:defRPr/>
            </a:pPr>
            <a:r>
              <a:rPr lang="en-US" altLang="zh-CN" sz="2000">
                <a:solidFill>
                  <a:srgbClr val="FBFBFB"/>
                </a:solidFill>
                <a:latin typeface="+mj-lt"/>
                <a:ea typeface="隶书" panose="02010509060101010101" pitchFamily="49" charset="-122"/>
              </a:rPr>
              <a:t>02</a:t>
            </a:r>
            <a:endParaRPr lang="zh-CN" altLang="en-US" sz="2000">
              <a:solidFill>
                <a:srgbClr val="FBFBFB"/>
              </a:solidFill>
              <a:latin typeface="+mj-lt"/>
              <a:ea typeface="隶书" panose="02010509060101010101" pitchFamily="49" charset="-122"/>
            </a:endParaRPr>
          </a:p>
        </p:txBody>
      </p:sp>
      <p:sp>
        <p:nvSpPr>
          <p:cNvPr id="5" name="Freeform 5"/>
          <p:cNvSpPr>
            <a:spLocks noEditPoints="1"/>
          </p:cNvSpPr>
          <p:nvPr>
            <p:custDataLst>
              <p:tags r:id="rId9"/>
            </p:custDataLst>
          </p:nvPr>
        </p:nvSpPr>
        <p:spPr bwMode="auto">
          <a:xfrm>
            <a:off x="7861301" y="2420938"/>
            <a:ext cx="587375" cy="863600"/>
          </a:xfrm>
          <a:custGeom>
            <a:avLst/>
            <a:gdLst>
              <a:gd name="T0" fmla="*/ 364363 w 125"/>
              <a:gd name="T1" fmla="*/ 274938 h 185"/>
              <a:gd name="T2" fmla="*/ 337515 w 125"/>
              <a:gd name="T3" fmla="*/ 171836 h 185"/>
              <a:gd name="T4" fmla="*/ 237795 w 125"/>
              <a:gd name="T5" fmla="*/ 274938 h 185"/>
              <a:gd name="T6" fmla="*/ 276149 w 125"/>
              <a:gd name="T7" fmla="*/ 103102 h 185"/>
              <a:gd name="T8" fmla="*/ 299161 w 125"/>
              <a:gd name="T9" fmla="*/ 145106 h 185"/>
              <a:gd name="T10" fmla="*/ 295326 w 125"/>
              <a:gd name="T11" fmla="*/ 137469 h 185"/>
              <a:gd name="T12" fmla="*/ 249301 w 125"/>
              <a:gd name="T13" fmla="*/ 64916 h 185"/>
              <a:gd name="T14" fmla="*/ 302997 w 125"/>
              <a:gd name="T15" fmla="*/ 11456 h 185"/>
              <a:gd name="T16" fmla="*/ 233959 w 125"/>
              <a:gd name="T17" fmla="*/ 53460 h 185"/>
              <a:gd name="T18" fmla="*/ 191770 w 125"/>
              <a:gd name="T19" fmla="*/ 7637 h 185"/>
              <a:gd name="T20" fmla="*/ 161087 w 125"/>
              <a:gd name="T21" fmla="*/ 34367 h 185"/>
              <a:gd name="T22" fmla="*/ 222453 w 125"/>
              <a:gd name="T23" fmla="*/ 61097 h 185"/>
              <a:gd name="T24" fmla="*/ 180264 w 125"/>
              <a:gd name="T25" fmla="*/ 103102 h 185"/>
              <a:gd name="T26" fmla="*/ 176428 w 125"/>
              <a:gd name="T27" fmla="*/ 129832 h 185"/>
              <a:gd name="T28" fmla="*/ 203276 w 125"/>
              <a:gd name="T29" fmla="*/ 76372 h 185"/>
              <a:gd name="T30" fmla="*/ 233959 w 125"/>
              <a:gd name="T31" fmla="*/ 271119 h 185"/>
              <a:gd name="T32" fmla="*/ 122733 w 125"/>
              <a:gd name="T33" fmla="*/ 160381 h 185"/>
              <a:gd name="T34" fmla="*/ 138074 w 125"/>
              <a:gd name="T35" fmla="*/ 267301 h 185"/>
              <a:gd name="T36" fmla="*/ 0 w 125"/>
              <a:gd name="T37" fmla="*/ 374221 h 185"/>
              <a:gd name="T38" fmla="*/ 15342 w 125"/>
              <a:gd name="T39" fmla="*/ 393314 h 185"/>
              <a:gd name="T40" fmla="*/ 138074 w 125"/>
              <a:gd name="T41" fmla="*/ 290212 h 185"/>
              <a:gd name="T42" fmla="*/ 210947 w 125"/>
              <a:gd name="T43" fmla="*/ 294031 h 185"/>
              <a:gd name="T44" fmla="*/ 207112 w 125"/>
              <a:gd name="T45" fmla="*/ 316942 h 185"/>
              <a:gd name="T46" fmla="*/ 46025 w 125"/>
              <a:gd name="T47" fmla="*/ 511690 h 185"/>
              <a:gd name="T48" fmla="*/ 437236 w 125"/>
              <a:gd name="T49" fmla="*/ 511690 h 185"/>
              <a:gd name="T50" fmla="*/ 272313 w 125"/>
              <a:gd name="T51" fmla="*/ 301668 h 185"/>
              <a:gd name="T52" fmla="*/ 333680 w 125"/>
              <a:gd name="T53" fmla="*/ 278757 h 185"/>
              <a:gd name="T54" fmla="*/ 418059 w 125"/>
              <a:gd name="T55" fmla="*/ 378040 h 185"/>
              <a:gd name="T56" fmla="*/ 448742 w 125"/>
              <a:gd name="T57" fmla="*/ 374221 h 185"/>
              <a:gd name="T58" fmla="*/ 145745 w 125"/>
              <a:gd name="T59" fmla="*/ 259664 h 185"/>
              <a:gd name="T60" fmla="*/ 226289 w 125"/>
              <a:gd name="T61" fmla="*/ 267301 h 185"/>
              <a:gd name="T62" fmla="*/ 210947 w 125"/>
              <a:gd name="T63" fmla="*/ 294031 h 185"/>
              <a:gd name="T64" fmla="*/ 230124 w 125"/>
              <a:gd name="T65" fmla="*/ 278757 h 185"/>
              <a:gd name="T66" fmla="*/ 264643 w 125"/>
              <a:gd name="T67" fmla="*/ 11456 h 185"/>
              <a:gd name="T68" fmla="*/ 302997 w 125"/>
              <a:gd name="T69" fmla="*/ 26730 h 185"/>
              <a:gd name="T70" fmla="*/ 264643 w 125"/>
              <a:gd name="T71" fmla="*/ 11456 h 185"/>
              <a:gd name="T72" fmla="*/ 164922 w 125"/>
              <a:gd name="T73" fmla="*/ 34367 h 185"/>
              <a:gd name="T74" fmla="*/ 191770 w 125"/>
              <a:gd name="T75" fmla="*/ 11456 h 185"/>
              <a:gd name="T76" fmla="*/ 199441 w 125"/>
              <a:gd name="T77" fmla="*/ 53460 h 185"/>
              <a:gd name="T78" fmla="*/ 249301 w 125"/>
              <a:gd name="T79" fmla="*/ 278757 h 185"/>
              <a:gd name="T80" fmla="*/ 264643 w 125"/>
              <a:gd name="T81" fmla="*/ 282575 h 185"/>
              <a:gd name="T82" fmla="*/ 337515 w 125"/>
              <a:gd name="T83" fmla="*/ 252027 h 185"/>
              <a:gd name="T84" fmla="*/ 310667 w 125"/>
              <a:gd name="T85" fmla="*/ 210022 h 185"/>
              <a:gd name="T86" fmla="*/ 349021 w 125"/>
              <a:gd name="T87" fmla="*/ 259664 h 185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125" h="185">
                <a:moveTo>
                  <a:pt x="125" y="93"/>
                </a:moveTo>
                <a:cubicBezTo>
                  <a:pt x="107" y="94"/>
                  <a:pt x="103" y="81"/>
                  <a:pt x="95" y="72"/>
                </a:cubicBezTo>
                <a:cubicBezTo>
                  <a:pt x="107" y="69"/>
                  <a:pt x="117" y="63"/>
                  <a:pt x="116" y="53"/>
                </a:cubicBezTo>
                <a:cubicBezTo>
                  <a:pt x="115" y="39"/>
                  <a:pt x="101" y="38"/>
                  <a:pt x="88" y="45"/>
                </a:cubicBezTo>
                <a:cubicBezTo>
                  <a:pt x="79" y="49"/>
                  <a:pt x="72" y="58"/>
                  <a:pt x="64" y="70"/>
                </a:cubicBezTo>
                <a:cubicBezTo>
                  <a:pt x="62" y="72"/>
                  <a:pt x="62" y="72"/>
                  <a:pt x="62" y="72"/>
                </a:cubicBezTo>
                <a:cubicBezTo>
                  <a:pt x="62" y="16"/>
                  <a:pt x="62" y="16"/>
                  <a:pt x="62" y="16"/>
                </a:cubicBezTo>
                <a:cubicBezTo>
                  <a:pt x="64" y="17"/>
                  <a:pt x="73" y="21"/>
                  <a:pt x="72" y="27"/>
                </a:cubicBezTo>
                <a:cubicBezTo>
                  <a:pt x="71" y="33"/>
                  <a:pt x="73" y="35"/>
                  <a:pt x="76" y="37"/>
                </a:cubicBezTo>
                <a:cubicBezTo>
                  <a:pt x="77" y="37"/>
                  <a:pt x="77" y="37"/>
                  <a:pt x="78" y="38"/>
                </a:cubicBezTo>
                <a:cubicBezTo>
                  <a:pt x="78" y="37"/>
                  <a:pt x="78" y="37"/>
                  <a:pt x="78" y="37"/>
                </a:cubicBezTo>
                <a:cubicBezTo>
                  <a:pt x="78" y="36"/>
                  <a:pt x="77" y="36"/>
                  <a:pt x="77" y="36"/>
                </a:cubicBezTo>
                <a:cubicBezTo>
                  <a:pt x="74" y="34"/>
                  <a:pt x="73" y="32"/>
                  <a:pt x="73" y="27"/>
                </a:cubicBezTo>
                <a:cubicBezTo>
                  <a:pt x="74" y="22"/>
                  <a:pt x="69" y="19"/>
                  <a:pt x="65" y="17"/>
                </a:cubicBezTo>
                <a:cubicBezTo>
                  <a:pt x="72" y="16"/>
                  <a:pt x="79" y="12"/>
                  <a:pt x="80" y="8"/>
                </a:cubicBezTo>
                <a:cubicBezTo>
                  <a:pt x="81" y="6"/>
                  <a:pt x="81" y="4"/>
                  <a:pt x="79" y="3"/>
                </a:cubicBezTo>
                <a:cubicBezTo>
                  <a:pt x="75" y="0"/>
                  <a:pt x="72" y="0"/>
                  <a:pt x="69" y="2"/>
                </a:cubicBezTo>
                <a:cubicBezTo>
                  <a:pt x="64" y="5"/>
                  <a:pt x="62" y="11"/>
                  <a:pt x="61" y="14"/>
                </a:cubicBezTo>
                <a:cubicBezTo>
                  <a:pt x="61" y="14"/>
                  <a:pt x="61" y="14"/>
                  <a:pt x="61" y="14"/>
                </a:cubicBezTo>
                <a:cubicBezTo>
                  <a:pt x="58" y="7"/>
                  <a:pt x="54" y="3"/>
                  <a:pt x="50" y="2"/>
                </a:cubicBezTo>
                <a:cubicBezTo>
                  <a:pt x="46" y="1"/>
                  <a:pt x="43" y="4"/>
                  <a:pt x="43" y="4"/>
                </a:cubicBezTo>
                <a:cubicBezTo>
                  <a:pt x="42" y="6"/>
                  <a:pt x="41" y="8"/>
                  <a:pt x="42" y="9"/>
                </a:cubicBezTo>
                <a:cubicBezTo>
                  <a:pt x="43" y="12"/>
                  <a:pt x="46" y="14"/>
                  <a:pt x="52" y="15"/>
                </a:cubicBezTo>
                <a:cubicBezTo>
                  <a:pt x="54" y="15"/>
                  <a:pt x="56" y="16"/>
                  <a:pt x="58" y="16"/>
                </a:cubicBezTo>
                <a:cubicBezTo>
                  <a:pt x="56" y="16"/>
                  <a:pt x="54" y="17"/>
                  <a:pt x="52" y="19"/>
                </a:cubicBezTo>
                <a:cubicBezTo>
                  <a:pt x="50" y="21"/>
                  <a:pt x="49" y="24"/>
                  <a:pt x="47" y="27"/>
                </a:cubicBezTo>
                <a:cubicBezTo>
                  <a:pt x="47" y="29"/>
                  <a:pt x="46" y="32"/>
                  <a:pt x="45" y="34"/>
                </a:cubicBezTo>
                <a:cubicBezTo>
                  <a:pt x="46" y="34"/>
                  <a:pt x="46" y="34"/>
                  <a:pt x="46" y="34"/>
                </a:cubicBezTo>
                <a:cubicBezTo>
                  <a:pt x="47" y="32"/>
                  <a:pt x="48" y="30"/>
                  <a:pt x="49" y="28"/>
                </a:cubicBezTo>
                <a:cubicBezTo>
                  <a:pt x="50" y="24"/>
                  <a:pt x="51" y="22"/>
                  <a:pt x="53" y="20"/>
                </a:cubicBezTo>
                <a:cubicBezTo>
                  <a:pt x="55" y="17"/>
                  <a:pt x="59" y="17"/>
                  <a:pt x="61" y="16"/>
                </a:cubicBezTo>
                <a:cubicBezTo>
                  <a:pt x="61" y="71"/>
                  <a:pt x="61" y="71"/>
                  <a:pt x="61" y="71"/>
                </a:cubicBezTo>
                <a:cubicBezTo>
                  <a:pt x="61" y="71"/>
                  <a:pt x="60" y="71"/>
                  <a:pt x="60" y="71"/>
                </a:cubicBezTo>
                <a:cubicBezTo>
                  <a:pt x="57" y="60"/>
                  <a:pt x="49" y="41"/>
                  <a:pt x="32" y="42"/>
                </a:cubicBezTo>
                <a:cubicBezTo>
                  <a:pt x="22" y="43"/>
                  <a:pt x="14" y="54"/>
                  <a:pt x="27" y="65"/>
                </a:cubicBezTo>
                <a:cubicBezTo>
                  <a:pt x="29" y="67"/>
                  <a:pt x="32" y="68"/>
                  <a:pt x="36" y="70"/>
                </a:cubicBezTo>
                <a:cubicBezTo>
                  <a:pt x="36" y="71"/>
                  <a:pt x="35" y="71"/>
                  <a:pt x="35" y="72"/>
                </a:cubicBezTo>
                <a:cubicBezTo>
                  <a:pt x="21" y="88"/>
                  <a:pt x="21" y="104"/>
                  <a:pt x="0" y="98"/>
                </a:cubicBezTo>
                <a:cubicBezTo>
                  <a:pt x="0" y="98"/>
                  <a:pt x="4" y="104"/>
                  <a:pt x="10" y="104"/>
                </a:cubicBezTo>
                <a:cubicBezTo>
                  <a:pt x="10" y="104"/>
                  <a:pt x="7" y="105"/>
                  <a:pt x="4" y="103"/>
                </a:cubicBezTo>
                <a:cubicBezTo>
                  <a:pt x="4" y="103"/>
                  <a:pt x="10" y="111"/>
                  <a:pt x="19" y="105"/>
                </a:cubicBezTo>
                <a:cubicBezTo>
                  <a:pt x="28" y="100"/>
                  <a:pt x="28" y="93"/>
                  <a:pt x="36" y="76"/>
                </a:cubicBezTo>
                <a:cubicBezTo>
                  <a:pt x="37" y="74"/>
                  <a:pt x="38" y="73"/>
                  <a:pt x="39" y="71"/>
                </a:cubicBezTo>
                <a:cubicBezTo>
                  <a:pt x="43" y="73"/>
                  <a:pt x="49" y="75"/>
                  <a:pt x="55" y="77"/>
                </a:cubicBezTo>
                <a:cubicBezTo>
                  <a:pt x="55" y="78"/>
                  <a:pt x="54" y="78"/>
                  <a:pt x="54" y="79"/>
                </a:cubicBezTo>
                <a:cubicBezTo>
                  <a:pt x="54" y="83"/>
                  <a:pt x="54" y="83"/>
                  <a:pt x="54" y="83"/>
                </a:cubicBezTo>
                <a:cubicBezTo>
                  <a:pt x="54" y="84"/>
                  <a:pt x="54" y="84"/>
                  <a:pt x="54" y="84"/>
                </a:cubicBezTo>
                <a:cubicBezTo>
                  <a:pt x="30" y="88"/>
                  <a:pt x="12" y="109"/>
                  <a:pt x="12" y="134"/>
                </a:cubicBezTo>
                <a:cubicBezTo>
                  <a:pt x="12" y="162"/>
                  <a:pt x="35" y="185"/>
                  <a:pt x="63" y="185"/>
                </a:cubicBezTo>
                <a:cubicBezTo>
                  <a:pt x="91" y="185"/>
                  <a:pt x="114" y="162"/>
                  <a:pt x="114" y="134"/>
                </a:cubicBezTo>
                <a:cubicBezTo>
                  <a:pt x="114" y="109"/>
                  <a:pt x="95" y="88"/>
                  <a:pt x="71" y="84"/>
                </a:cubicBezTo>
                <a:cubicBezTo>
                  <a:pt x="71" y="79"/>
                  <a:pt x="71" y="79"/>
                  <a:pt x="71" y="79"/>
                </a:cubicBezTo>
                <a:cubicBezTo>
                  <a:pt x="71" y="78"/>
                  <a:pt x="71" y="76"/>
                  <a:pt x="70" y="75"/>
                </a:cubicBezTo>
                <a:cubicBezTo>
                  <a:pt x="75" y="75"/>
                  <a:pt x="81" y="74"/>
                  <a:pt x="87" y="73"/>
                </a:cubicBezTo>
                <a:cubicBezTo>
                  <a:pt x="91" y="76"/>
                  <a:pt x="93" y="80"/>
                  <a:pt x="95" y="83"/>
                </a:cubicBezTo>
                <a:cubicBezTo>
                  <a:pt x="99" y="90"/>
                  <a:pt x="100" y="95"/>
                  <a:pt x="109" y="99"/>
                </a:cubicBezTo>
                <a:cubicBezTo>
                  <a:pt x="115" y="102"/>
                  <a:pt x="122" y="98"/>
                  <a:pt x="122" y="98"/>
                </a:cubicBezTo>
                <a:cubicBezTo>
                  <a:pt x="119" y="99"/>
                  <a:pt x="117" y="98"/>
                  <a:pt x="117" y="98"/>
                </a:cubicBezTo>
                <a:cubicBezTo>
                  <a:pt x="123" y="97"/>
                  <a:pt x="125" y="93"/>
                  <a:pt x="125" y="93"/>
                </a:cubicBezTo>
                <a:close/>
                <a:moveTo>
                  <a:pt x="38" y="68"/>
                </a:moveTo>
                <a:cubicBezTo>
                  <a:pt x="31" y="64"/>
                  <a:pt x="26" y="58"/>
                  <a:pt x="28" y="53"/>
                </a:cubicBezTo>
                <a:cubicBezTo>
                  <a:pt x="30" y="47"/>
                  <a:pt x="47" y="46"/>
                  <a:pt x="59" y="70"/>
                </a:cubicBezTo>
                <a:cubicBezTo>
                  <a:pt x="54" y="66"/>
                  <a:pt x="46" y="62"/>
                  <a:pt x="38" y="68"/>
                </a:cubicBezTo>
                <a:close/>
                <a:moveTo>
                  <a:pt x="55" y="77"/>
                </a:moveTo>
                <a:cubicBezTo>
                  <a:pt x="51" y="75"/>
                  <a:pt x="46" y="73"/>
                  <a:pt x="41" y="70"/>
                </a:cubicBezTo>
                <a:cubicBezTo>
                  <a:pt x="47" y="65"/>
                  <a:pt x="55" y="69"/>
                  <a:pt x="60" y="73"/>
                </a:cubicBezTo>
                <a:cubicBezTo>
                  <a:pt x="58" y="73"/>
                  <a:pt x="56" y="75"/>
                  <a:pt x="55" y="77"/>
                </a:cubicBezTo>
                <a:close/>
                <a:moveTo>
                  <a:pt x="69" y="3"/>
                </a:moveTo>
                <a:cubicBezTo>
                  <a:pt x="72" y="1"/>
                  <a:pt x="75" y="2"/>
                  <a:pt x="78" y="4"/>
                </a:cubicBezTo>
                <a:cubicBezTo>
                  <a:pt x="80" y="5"/>
                  <a:pt x="80" y="6"/>
                  <a:pt x="79" y="7"/>
                </a:cubicBezTo>
                <a:cubicBezTo>
                  <a:pt x="77" y="12"/>
                  <a:pt x="68" y="17"/>
                  <a:pt x="62" y="15"/>
                </a:cubicBezTo>
                <a:cubicBezTo>
                  <a:pt x="63" y="13"/>
                  <a:pt x="65" y="6"/>
                  <a:pt x="69" y="3"/>
                </a:cubicBezTo>
                <a:close/>
                <a:moveTo>
                  <a:pt x="52" y="14"/>
                </a:moveTo>
                <a:cubicBezTo>
                  <a:pt x="47" y="13"/>
                  <a:pt x="44" y="11"/>
                  <a:pt x="43" y="9"/>
                </a:cubicBezTo>
                <a:cubicBezTo>
                  <a:pt x="43" y="8"/>
                  <a:pt x="43" y="6"/>
                  <a:pt x="44" y="5"/>
                </a:cubicBezTo>
                <a:cubicBezTo>
                  <a:pt x="44" y="5"/>
                  <a:pt x="46" y="2"/>
                  <a:pt x="50" y="3"/>
                </a:cubicBezTo>
                <a:cubicBezTo>
                  <a:pt x="53" y="4"/>
                  <a:pt x="57" y="8"/>
                  <a:pt x="61" y="15"/>
                </a:cubicBezTo>
                <a:cubicBezTo>
                  <a:pt x="59" y="15"/>
                  <a:pt x="56" y="14"/>
                  <a:pt x="52" y="14"/>
                </a:cubicBezTo>
                <a:close/>
                <a:moveTo>
                  <a:pt x="69" y="74"/>
                </a:moveTo>
                <a:cubicBezTo>
                  <a:pt x="68" y="73"/>
                  <a:pt x="66" y="73"/>
                  <a:pt x="65" y="73"/>
                </a:cubicBezTo>
                <a:cubicBezTo>
                  <a:pt x="73" y="68"/>
                  <a:pt x="79" y="68"/>
                  <a:pt x="84" y="71"/>
                </a:cubicBezTo>
                <a:cubicBezTo>
                  <a:pt x="79" y="73"/>
                  <a:pt x="73" y="74"/>
                  <a:pt x="69" y="74"/>
                </a:cubicBezTo>
                <a:close/>
                <a:moveTo>
                  <a:pt x="91" y="68"/>
                </a:moveTo>
                <a:cubicBezTo>
                  <a:pt x="90" y="67"/>
                  <a:pt x="89" y="67"/>
                  <a:pt x="88" y="66"/>
                </a:cubicBezTo>
                <a:cubicBezTo>
                  <a:pt x="79" y="62"/>
                  <a:pt x="70" y="67"/>
                  <a:pt x="64" y="70"/>
                </a:cubicBezTo>
                <a:cubicBezTo>
                  <a:pt x="68" y="66"/>
                  <a:pt x="75" y="59"/>
                  <a:pt x="81" y="55"/>
                </a:cubicBezTo>
                <a:cubicBezTo>
                  <a:pt x="92" y="48"/>
                  <a:pt x="102" y="47"/>
                  <a:pt x="103" y="54"/>
                </a:cubicBezTo>
                <a:cubicBezTo>
                  <a:pt x="105" y="60"/>
                  <a:pt x="99" y="65"/>
                  <a:pt x="91" y="68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bIns="72000" anchor="b"/>
          <a:lstStyle/>
          <a:p>
            <a:pPr algn="ctr">
              <a:defRPr/>
            </a:pPr>
            <a:r>
              <a:rPr lang="en-US" altLang="zh-CN" sz="2000">
                <a:solidFill>
                  <a:srgbClr val="FBFBFB"/>
                </a:solidFill>
                <a:latin typeface="+mj-lt"/>
                <a:ea typeface="隶书" panose="02010509060101010101" pitchFamily="49" charset="-122"/>
              </a:rPr>
              <a:t>03</a:t>
            </a:r>
            <a:endParaRPr lang="zh-CN" altLang="en-US" sz="2000">
              <a:solidFill>
                <a:srgbClr val="FBFBFB"/>
              </a:solidFill>
              <a:latin typeface="+mj-lt"/>
              <a:ea typeface="隶书" panose="02010509060101010101" pitchFamily="49" charset="-122"/>
            </a:endParaRPr>
          </a:p>
        </p:txBody>
      </p:sp>
      <p:sp>
        <p:nvSpPr>
          <p:cNvPr id="6" name="Freeform 5"/>
          <p:cNvSpPr>
            <a:spLocks noEditPoints="1"/>
          </p:cNvSpPr>
          <p:nvPr>
            <p:custDataLst>
              <p:tags r:id="rId10"/>
            </p:custDataLst>
          </p:nvPr>
        </p:nvSpPr>
        <p:spPr bwMode="auto">
          <a:xfrm>
            <a:off x="9037639" y="2236789"/>
            <a:ext cx="587375" cy="865187"/>
          </a:xfrm>
          <a:custGeom>
            <a:avLst/>
            <a:gdLst>
              <a:gd name="T0" fmla="*/ 364363 w 125"/>
              <a:gd name="T1" fmla="*/ 274938 h 185"/>
              <a:gd name="T2" fmla="*/ 337515 w 125"/>
              <a:gd name="T3" fmla="*/ 171836 h 185"/>
              <a:gd name="T4" fmla="*/ 237795 w 125"/>
              <a:gd name="T5" fmla="*/ 274938 h 185"/>
              <a:gd name="T6" fmla="*/ 276149 w 125"/>
              <a:gd name="T7" fmla="*/ 103102 h 185"/>
              <a:gd name="T8" fmla="*/ 299161 w 125"/>
              <a:gd name="T9" fmla="*/ 145106 h 185"/>
              <a:gd name="T10" fmla="*/ 295326 w 125"/>
              <a:gd name="T11" fmla="*/ 137469 h 185"/>
              <a:gd name="T12" fmla="*/ 249301 w 125"/>
              <a:gd name="T13" fmla="*/ 64916 h 185"/>
              <a:gd name="T14" fmla="*/ 302997 w 125"/>
              <a:gd name="T15" fmla="*/ 11456 h 185"/>
              <a:gd name="T16" fmla="*/ 233959 w 125"/>
              <a:gd name="T17" fmla="*/ 53460 h 185"/>
              <a:gd name="T18" fmla="*/ 191770 w 125"/>
              <a:gd name="T19" fmla="*/ 7637 h 185"/>
              <a:gd name="T20" fmla="*/ 161087 w 125"/>
              <a:gd name="T21" fmla="*/ 34367 h 185"/>
              <a:gd name="T22" fmla="*/ 222453 w 125"/>
              <a:gd name="T23" fmla="*/ 61097 h 185"/>
              <a:gd name="T24" fmla="*/ 180264 w 125"/>
              <a:gd name="T25" fmla="*/ 103102 h 185"/>
              <a:gd name="T26" fmla="*/ 176428 w 125"/>
              <a:gd name="T27" fmla="*/ 129832 h 185"/>
              <a:gd name="T28" fmla="*/ 203276 w 125"/>
              <a:gd name="T29" fmla="*/ 76372 h 185"/>
              <a:gd name="T30" fmla="*/ 233959 w 125"/>
              <a:gd name="T31" fmla="*/ 271119 h 185"/>
              <a:gd name="T32" fmla="*/ 122733 w 125"/>
              <a:gd name="T33" fmla="*/ 160381 h 185"/>
              <a:gd name="T34" fmla="*/ 138074 w 125"/>
              <a:gd name="T35" fmla="*/ 267301 h 185"/>
              <a:gd name="T36" fmla="*/ 0 w 125"/>
              <a:gd name="T37" fmla="*/ 374221 h 185"/>
              <a:gd name="T38" fmla="*/ 15342 w 125"/>
              <a:gd name="T39" fmla="*/ 393314 h 185"/>
              <a:gd name="T40" fmla="*/ 138074 w 125"/>
              <a:gd name="T41" fmla="*/ 290212 h 185"/>
              <a:gd name="T42" fmla="*/ 210947 w 125"/>
              <a:gd name="T43" fmla="*/ 294031 h 185"/>
              <a:gd name="T44" fmla="*/ 207112 w 125"/>
              <a:gd name="T45" fmla="*/ 316942 h 185"/>
              <a:gd name="T46" fmla="*/ 46025 w 125"/>
              <a:gd name="T47" fmla="*/ 511690 h 185"/>
              <a:gd name="T48" fmla="*/ 437236 w 125"/>
              <a:gd name="T49" fmla="*/ 511690 h 185"/>
              <a:gd name="T50" fmla="*/ 272313 w 125"/>
              <a:gd name="T51" fmla="*/ 301668 h 185"/>
              <a:gd name="T52" fmla="*/ 333680 w 125"/>
              <a:gd name="T53" fmla="*/ 278757 h 185"/>
              <a:gd name="T54" fmla="*/ 418059 w 125"/>
              <a:gd name="T55" fmla="*/ 378040 h 185"/>
              <a:gd name="T56" fmla="*/ 448742 w 125"/>
              <a:gd name="T57" fmla="*/ 374221 h 185"/>
              <a:gd name="T58" fmla="*/ 145745 w 125"/>
              <a:gd name="T59" fmla="*/ 259664 h 185"/>
              <a:gd name="T60" fmla="*/ 226289 w 125"/>
              <a:gd name="T61" fmla="*/ 267301 h 185"/>
              <a:gd name="T62" fmla="*/ 210947 w 125"/>
              <a:gd name="T63" fmla="*/ 294031 h 185"/>
              <a:gd name="T64" fmla="*/ 230124 w 125"/>
              <a:gd name="T65" fmla="*/ 278757 h 185"/>
              <a:gd name="T66" fmla="*/ 264643 w 125"/>
              <a:gd name="T67" fmla="*/ 11456 h 185"/>
              <a:gd name="T68" fmla="*/ 302997 w 125"/>
              <a:gd name="T69" fmla="*/ 26730 h 185"/>
              <a:gd name="T70" fmla="*/ 264643 w 125"/>
              <a:gd name="T71" fmla="*/ 11456 h 185"/>
              <a:gd name="T72" fmla="*/ 164922 w 125"/>
              <a:gd name="T73" fmla="*/ 34367 h 185"/>
              <a:gd name="T74" fmla="*/ 191770 w 125"/>
              <a:gd name="T75" fmla="*/ 11456 h 185"/>
              <a:gd name="T76" fmla="*/ 199441 w 125"/>
              <a:gd name="T77" fmla="*/ 53460 h 185"/>
              <a:gd name="T78" fmla="*/ 249301 w 125"/>
              <a:gd name="T79" fmla="*/ 278757 h 185"/>
              <a:gd name="T80" fmla="*/ 264643 w 125"/>
              <a:gd name="T81" fmla="*/ 282575 h 185"/>
              <a:gd name="T82" fmla="*/ 337515 w 125"/>
              <a:gd name="T83" fmla="*/ 252027 h 185"/>
              <a:gd name="T84" fmla="*/ 310667 w 125"/>
              <a:gd name="T85" fmla="*/ 210022 h 185"/>
              <a:gd name="T86" fmla="*/ 349021 w 125"/>
              <a:gd name="T87" fmla="*/ 259664 h 185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125" h="185">
                <a:moveTo>
                  <a:pt x="125" y="93"/>
                </a:moveTo>
                <a:cubicBezTo>
                  <a:pt x="107" y="94"/>
                  <a:pt x="103" y="81"/>
                  <a:pt x="95" y="72"/>
                </a:cubicBezTo>
                <a:cubicBezTo>
                  <a:pt x="107" y="69"/>
                  <a:pt x="117" y="63"/>
                  <a:pt x="116" y="53"/>
                </a:cubicBezTo>
                <a:cubicBezTo>
                  <a:pt x="115" y="39"/>
                  <a:pt x="101" y="38"/>
                  <a:pt x="88" y="45"/>
                </a:cubicBezTo>
                <a:cubicBezTo>
                  <a:pt x="79" y="49"/>
                  <a:pt x="72" y="58"/>
                  <a:pt x="64" y="70"/>
                </a:cubicBezTo>
                <a:cubicBezTo>
                  <a:pt x="62" y="72"/>
                  <a:pt x="62" y="72"/>
                  <a:pt x="62" y="72"/>
                </a:cubicBezTo>
                <a:cubicBezTo>
                  <a:pt x="62" y="16"/>
                  <a:pt x="62" y="16"/>
                  <a:pt x="62" y="16"/>
                </a:cubicBezTo>
                <a:cubicBezTo>
                  <a:pt x="64" y="17"/>
                  <a:pt x="73" y="21"/>
                  <a:pt x="72" y="27"/>
                </a:cubicBezTo>
                <a:cubicBezTo>
                  <a:pt x="71" y="33"/>
                  <a:pt x="73" y="35"/>
                  <a:pt x="76" y="37"/>
                </a:cubicBezTo>
                <a:cubicBezTo>
                  <a:pt x="77" y="37"/>
                  <a:pt x="77" y="37"/>
                  <a:pt x="78" y="38"/>
                </a:cubicBezTo>
                <a:cubicBezTo>
                  <a:pt x="78" y="37"/>
                  <a:pt x="78" y="37"/>
                  <a:pt x="78" y="37"/>
                </a:cubicBezTo>
                <a:cubicBezTo>
                  <a:pt x="78" y="36"/>
                  <a:pt x="77" y="36"/>
                  <a:pt x="77" y="36"/>
                </a:cubicBezTo>
                <a:cubicBezTo>
                  <a:pt x="74" y="34"/>
                  <a:pt x="73" y="32"/>
                  <a:pt x="73" y="27"/>
                </a:cubicBezTo>
                <a:cubicBezTo>
                  <a:pt x="74" y="22"/>
                  <a:pt x="69" y="19"/>
                  <a:pt x="65" y="17"/>
                </a:cubicBezTo>
                <a:cubicBezTo>
                  <a:pt x="72" y="16"/>
                  <a:pt x="79" y="12"/>
                  <a:pt x="80" y="8"/>
                </a:cubicBezTo>
                <a:cubicBezTo>
                  <a:pt x="81" y="6"/>
                  <a:pt x="81" y="4"/>
                  <a:pt x="79" y="3"/>
                </a:cubicBezTo>
                <a:cubicBezTo>
                  <a:pt x="75" y="0"/>
                  <a:pt x="72" y="0"/>
                  <a:pt x="69" y="2"/>
                </a:cubicBezTo>
                <a:cubicBezTo>
                  <a:pt x="64" y="5"/>
                  <a:pt x="62" y="11"/>
                  <a:pt x="61" y="14"/>
                </a:cubicBezTo>
                <a:cubicBezTo>
                  <a:pt x="61" y="14"/>
                  <a:pt x="61" y="14"/>
                  <a:pt x="61" y="14"/>
                </a:cubicBezTo>
                <a:cubicBezTo>
                  <a:pt x="58" y="7"/>
                  <a:pt x="54" y="3"/>
                  <a:pt x="50" y="2"/>
                </a:cubicBezTo>
                <a:cubicBezTo>
                  <a:pt x="46" y="1"/>
                  <a:pt x="43" y="4"/>
                  <a:pt x="43" y="4"/>
                </a:cubicBezTo>
                <a:cubicBezTo>
                  <a:pt x="42" y="6"/>
                  <a:pt x="41" y="8"/>
                  <a:pt x="42" y="9"/>
                </a:cubicBezTo>
                <a:cubicBezTo>
                  <a:pt x="43" y="12"/>
                  <a:pt x="46" y="14"/>
                  <a:pt x="52" y="15"/>
                </a:cubicBezTo>
                <a:cubicBezTo>
                  <a:pt x="54" y="15"/>
                  <a:pt x="56" y="16"/>
                  <a:pt x="58" y="16"/>
                </a:cubicBezTo>
                <a:cubicBezTo>
                  <a:pt x="56" y="16"/>
                  <a:pt x="54" y="17"/>
                  <a:pt x="52" y="19"/>
                </a:cubicBezTo>
                <a:cubicBezTo>
                  <a:pt x="50" y="21"/>
                  <a:pt x="49" y="24"/>
                  <a:pt x="47" y="27"/>
                </a:cubicBezTo>
                <a:cubicBezTo>
                  <a:pt x="47" y="29"/>
                  <a:pt x="46" y="32"/>
                  <a:pt x="45" y="34"/>
                </a:cubicBezTo>
                <a:cubicBezTo>
                  <a:pt x="46" y="34"/>
                  <a:pt x="46" y="34"/>
                  <a:pt x="46" y="34"/>
                </a:cubicBezTo>
                <a:cubicBezTo>
                  <a:pt x="47" y="32"/>
                  <a:pt x="48" y="30"/>
                  <a:pt x="49" y="28"/>
                </a:cubicBezTo>
                <a:cubicBezTo>
                  <a:pt x="50" y="24"/>
                  <a:pt x="51" y="22"/>
                  <a:pt x="53" y="20"/>
                </a:cubicBezTo>
                <a:cubicBezTo>
                  <a:pt x="55" y="17"/>
                  <a:pt x="59" y="17"/>
                  <a:pt x="61" y="16"/>
                </a:cubicBezTo>
                <a:cubicBezTo>
                  <a:pt x="61" y="71"/>
                  <a:pt x="61" y="71"/>
                  <a:pt x="61" y="71"/>
                </a:cubicBezTo>
                <a:cubicBezTo>
                  <a:pt x="61" y="71"/>
                  <a:pt x="60" y="71"/>
                  <a:pt x="60" y="71"/>
                </a:cubicBezTo>
                <a:cubicBezTo>
                  <a:pt x="57" y="60"/>
                  <a:pt x="49" y="41"/>
                  <a:pt x="32" y="42"/>
                </a:cubicBezTo>
                <a:cubicBezTo>
                  <a:pt x="22" y="43"/>
                  <a:pt x="14" y="54"/>
                  <a:pt x="27" y="65"/>
                </a:cubicBezTo>
                <a:cubicBezTo>
                  <a:pt x="29" y="67"/>
                  <a:pt x="32" y="68"/>
                  <a:pt x="36" y="70"/>
                </a:cubicBezTo>
                <a:cubicBezTo>
                  <a:pt x="36" y="71"/>
                  <a:pt x="35" y="71"/>
                  <a:pt x="35" y="72"/>
                </a:cubicBezTo>
                <a:cubicBezTo>
                  <a:pt x="21" y="88"/>
                  <a:pt x="21" y="104"/>
                  <a:pt x="0" y="98"/>
                </a:cubicBezTo>
                <a:cubicBezTo>
                  <a:pt x="0" y="98"/>
                  <a:pt x="4" y="104"/>
                  <a:pt x="10" y="104"/>
                </a:cubicBezTo>
                <a:cubicBezTo>
                  <a:pt x="10" y="104"/>
                  <a:pt x="7" y="105"/>
                  <a:pt x="4" y="103"/>
                </a:cubicBezTo>
                <a:cubicBezTo>
                  <a:pt x="4" y="103"/>
                  <a:pt x="10" y="111"/>
                  <a:pt x="19" y="105"/>
                </a:cubicBezTo>
                <a:cubicBezTo>
                  <a:pt x="28" y="100"/>
                  <a:pt x="28" y="93"/>
                  <a:pt x="36" y="76"/>
                </a:cubicBezTo>
                <a:cubicBezTo>
                  <a:pt x="37" y="74"/>
                  <a:pt x="38" y="73"/>
                  <a:pt x="39" y="71"/>
                </a:cubicBezTo>
                <a:cubicBezTo>
                  <a:pt x="43" y="73"/>
                  <a:pt x="49" y="75"/>
                  <a:pt x="55" y="77"/>
                </a:cubicBezTo>
                <a:cubicBezTo>
                  <a:pt x="55" y="78"/>
                  <a:pt x="54" y="78"/>
                  <a:pt x="54" y="79"/>
                </a:cubicBezTo>
                <a:cubicBezTo>
                  <a:pt x="54" y="83"/>
                  <a:pt x="54" y="83"/>
                  <a:pt x="54" y="83"/>
                </a:cubicBezTo>
                <a:cubicBezTo>
                  <a:pt x="54" y="84"/>
                  <a:pt x="54" y="84"/>
                  <a:pt x="54" y="84"/>
                </a:cubicBezTo>
                <a:cubicBezTo>
                  <a:pt x="30" y="88"/>
                  <a:pt x="12" y="109"/>
                  <a:pt x="12" y="134"/>
                </a:cubicBezTo>
                <a:cubicBezTo>
                  <a:pt x="12" y="162"/>
                  <a:pt x="35" y="185"/>
                  <a:pt x="63" y="185"/>
                </a:cubicBezTo>
                <a:cubicBezTo>
                  <a:pt x="91" y="185"/>
                  <a:pt x="114" y="162"/>
                  <a:pt x="114" y="134"/>
                </a:cubicBezTo>
                <a:cubicBezTo>
                  <a:pt x="114" y="109"/>
                  <a:pt x="95" y="88"/>
                  <a:pt x="71" y="84"/>
                </a:cubicBezTo>
                <a:cubicBezTo>
                  <a:pt x="71" y="79"/>
                  <a:pt x="71" y="79"/>
                  <a:pt x="71" y="79"/>
                </a:cubicBezTo>
                <a:cubicBezTo>
                  <a:pt x="71" y="78"/>
                  <a:pt x="71" y="76"/>
                  <a:pt x="70" y="75"/>
                </a:cubicBezTo>
                <a:cubicBezTo>
                  <a:pt x="75" y="75"/>
                  <a:pt x="81" y="74"/>
                  <a:pt x="87" y="73"/>
                </a:cubicBezTo>
                <a:cubicBezTo>
                  <a:pt x="91" y="76"/>
                  <a:pt x="93" y="80"/>
                  <a:pt x="95" y="83"/>
                </a:cubicBezTo>
                <a:cubicBezTo>
                  <a:pt x="99" y="90"/>
                  <a:pt x="100" y="95"/>
                  <a:pt x="109" y="99"/>
                </a:cubicBezTo>
                <a:cubicBezTo>
                  <a:pt x="115" y="102"/>
                  <a:pt x="122" y="98"/>
                  <a:pt x="122" y="98"/>
                </a:cubicBezTo>
                <a:cubicBezTo>
                  <a:pt x="119" y="99"/>
                  <a:pt x="117" y="98"/>
                  <a:pt x="117" y="98"/>
                </a:cubicBezTo>
                <a:cubicBezTo>
                  <a:pt x="123" y="97"/>
                  <a:pt x="125" y="93"/>
                  <a:pt x="125" y="93"/>
                </a:cubicBezTo>
                <a:close/>
                <a:moveTo>
                  <a:pt x="38" y="68"/>
                </a:moveTo>
                <a:cubicBezTo>
                  <a:pt x="31" y="64"/>
                  <a:pt x="26" y="58"/>
                  <a:pt x="28" y="53"/>
                </a:cubicBezTo>
                <a:cubicBezTo>
                  <a:pt x="30" y="47"/>
                  <a:pt x="47" y="46"/>
                  <a:pt x="59" y="70"/>
                </a:cubicBezTo>
                <a:cubicBezTo>
                  <a:pt x="54" y="66"/>
                  <a:pt x="46" y="62"/>
                  <a:pt x="38" y="68"/>
                </a:cubicBezTo>
                <a:close/>
                <a:moveTo>
                  <a:pt x="55" y="77"/>
                </a:moveTo>
                <a:cubicBezTo>
                  <a:pt x="51" y="75"/>
                  <a:pt x="46" y="73"/>
                  <a:pt x="41" y="70"/>
                </a:cubicBezTo>
                <a:cubicBezTo>
                  <a:pt x="47" y="65"/>
                  <a:pt x="55" y="69"/>
                  <a:pt x="60" y="73"/>
                </a:cubicBezTo>
                <a:cubicBezTo>
                  <a:pt x="58" y="73"/>
                  <a:pt x="56" y="75"/>
                  <a:pt x="55" y="77"/>
                </a:cubicBezTo>
                <a:close/>
                <a:moveTo>
                  <a:pt x="69" y="3"/>
                </a:moveTo>
                <a:cubicBezTo>
                  <a:pt x="72" y="1"/>
                  <a:pt x="75" y="2"/>
                  <a:pt x="78" y="4"/>
                </a:cubicBezTo>
                <a:cubicBezTo>
                  <a:pt x="80" y="5"/>
                  <a:pt x="80" y="6"/>
                  <a:pt x="79" y="7"/>
                </a:cubicBezTo>
                <a:cubicBezTo>
                  <a:pt x="77" y="12"/>
                  <a:pt x="68" y="17"/>
                  <a:pt x="62" y="15"/>
                </a:cubicBezTo>
                <a:cubicBezTo>
                  <a:pt x="63" y="13"/>
                  <a:pt x="65" y="6"/>
                  <a:pt x="69" y="3"/>
                </a:cubicBezTo>
                <a:close/>
                <a:moveTo>
                  <a:pt x="52" y="14"/>
                </a:moveTo>
                <a:cubicBezTo>
                  <a:pt x="47" y="13"/>
                  <a:pt x="44" y="11"/>
                  <a:pt x="43" y="9"/>
                </a:cubicBezTo>
                <a:cubicBezTo>
                  <a:pt x="43" y="8"/>
                  <a:pt x="43" y="6"/>
                  <a:pt x="44" y="5"/>
                </a:cubicBezTo>
                <a:cubicBezTo>
                  <a:pt x="44" y="5"/>
                  <a:pt x="46" y="2"/>
                  <a:pt x="50" y="3"/>
                </a:cubicBezTo>
                <a:cubicBezTo>
                  <a:pt x="53" y="4"/>
                  <a:pt x="57" y="8"/>
                  <a:pt x="61" y="15"/>
                </a:cubicBezTo>
                <a:cubicBezTo>
                  <a:pt x="59" y="15"/>
                  <a:pt x="56" y="14"/>
                  <a:pt x="52" y="14"/>
                </a:cubicBezTo>
                <a:close/>
                <a:moveTo>
                  <a:pt x="69" y="74"/>
                </a:moveTo>
                <a:cubicBezTo>
                  <a:pt x="68" y="73"/>
                  <a:pt x="66" y="73"/>
                  <a:pt x="65" y="73"/>
                </a:cubicBezTo>
                <a:cubicBezTo>
                  <a:pt x="73" y="68"/>
                  <a:pt x="79" y="68"/>
                  <a:pt x="84" y="71"/>
                </a:cubicBezTo>
                <a:cubicBezTo>
                  <a:pt x="79" y="73"/>
                  <a:pt x="73" y="74"/>
                  <a:pt x="69" y="74"/>
                </a:cubicBezTo>
                <a:close/>
                <a:moveTo>
                  <a:pt x="91" y="68"/>
                </a:moveTo>
                <a:cubicBezTo>
                  <a:pt x="90" y="67"/>
                  <a:pt x="89" y="67"/>
                  <a:pt x="88" y="66"/>
                </a:cubicBezTo>
                <a:cubicBezTo>
                  <a:pt x="79" y="62"/>
                  <a:pt x="70" y="67"/>
                  <a:pt x="64" y="70"/>
                </a:cubicBezTo>
                <a:cubicBezTo>
                  <a:pt x="68" y="66"/>
                  <a:pt x="75" y="59"/>
                  <a:pt x="81" y="55"/>
                </a:cubicBezTo>
                <a:cubicBezTo>
                  <a:pt x="92" y="48"/>
                  <a:pt x="102" y="47"/>
                  <a:pt x="103" y="54"/>
                </a:cubicBezTo>
                <a:cubicBezTo>
                  <a:pt x="105" y="60"/>
                  <a:pt x="99" y="65"/>
                  <a:pt x="91" y="68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bIns="72000" anchor="b"/>
          <a:lstStyle/>
          <a:p>
            <a:pPr algn="ctr">
              <a:defRPr/>
            </a:pPr>
            <a:r>
              <a:rPr lang="en-US" altLang="zh-CN" sz="2000">
                <a:solidFill>
                  <a:srgbClr val="FBFBFB"/>
                </a:solidFill>
                <a:latin typeface="+mj-lt"/>
                <a:ea typeface="隶书" panose="02010509060101010101" pitchFamily="49" charset="-122"/>
              </a:rPr>
              <a:t>04</a:t>
            </a:r>
            <a:endParaRPr lang="zh-CN" altLang="en-US" sz="2000">
              <a:solidFill>
                <a:srgbClr val="FBFBFB"/>
              </a:solidFill>
              <a:latin typeface="+mj-lt"/>
              <a:ea typeface="隶书" panose="02010509060101010101" pitchFamily="49" charset="-122"/>
            </a:endParaRPr>
          </a:p>
        </p:txBody>
      </p:sp>
      <p:sp>
        <p:nvSpPr>
          <p:cNvPr id="3083" name="Freeform 15"/>
          <p:cNvSpPr>
            <a:spLocks noEditPoints="1"/>
          </p:cNvSpPr>
          <p:nvPr>
            <p:custDataLst>
              <p:tags r:id="rId11"/>
            </p:custDataLst>
          </p:nvPr>
        </p:nvSpPr>
        <p:spPr bwMode="auto">
          <a:xfrm>
            <a:off x="2176464" y="1406526"/>
            <a:ext cx="2581275" cy="2581275"/>
          </a:xfrm>
          <a:custGeom>
            <a:avLst/>
            <a:gdLst>
              <a:gd name="T0" fmla="*/ 2147483646 w 2447"/>
              <a:gd name="T1" fmla="*/ 2147483646 h 2451"/>
              <a:gd name="T2" fmla="*/ 2147483646 w 2447"/>
              <a:gd name="T3" fmla="*/ 2147483646 h 2451"/>
              <a:gd name="T4" fmla="*/ 2147483646 w 2447"/>
              <a:gd name="T5" fmla="*/ 2147483646 h 2451"/>
              <a:gd name="T6" fmla="*/ 2147483646 w 2447"/>
              <a:gd name="T7" fmla="*/ 2147483646 h 2451"/>
              <a:gd name="T8" fmla="*/ 2147483646 w 2447"/>
              <a:gd name="T9" fmla="*/ 2147483646 h 2451"/>
              <a:gd name="T10" fmla="*/ 2147483646 w 2447"/>
              <a:gd name="T11" fmla="*/ 2147483646 h 2451"/>
              <a:gd name="T12" fmla="*/ 2147483646 w 2447"/>
              <a:gd name="T13" fmla="*/ 2147483646 h 2451"/>
              <a:gd name="T14" fmla="*/ 2147483646 w 2447"/>
              <a:gd name="T15" fmla="*/ 2147483646 h 2451"/>
              <a:gd name="T16" fmla="*/ 2147483646 w 2447"/>
              <a:gd name="T17" fmla="*/ 2147483646 h 2451"/>
              <a:gd name="T18" fmla="*/ 2147483646 w 2447"/>
              <a:gd name="T19" fmla="*/ 2147483646 h 2451"/>
              <a:gd name="T20" fmla="*/ 2147483646 w 2447"/>
              <a:gd name="T21" fmla="*/ 2147483646 h 2451"/>
              <a:gd name="T22" fmla="*/ 2147483646 w 2447"/>
              <a:gd name="T23" fmla="*/ 2147483646 h 2451"/>
              <a:gd name="T24" fmla="*/ 2147483646 w 2447"/>
              <a:gd name="T25" fmla="*/ 2147483646 h 2451"/>
              <a:gd name="T26" fmla="*/ 2147483646 w 2447"/>
              <a:gd name="T27" fmla="*/ 2147483646 h 2451"/>
              <a:gd name="T28" fmla="*/ 2147483646 w 2447"/>
              <a:gd name="T29" fmla="*/ 2147483646 h 2451"/>
              <a:gd name="T30" fmla="*/ 2147483646 w 2447"/>
              <a:gd name="T31" fmla="*/ 2147483646 h 2451"/>
              <a:gd name="T32" fmla="*/ 2147483646 w 2447"/>
              <a:gd name="T33" fmla="*/ 2147483646 h 2451"/>
              <a:gd name="T34" fmla="*/ 2147483646 w 2447"/>
              <a:gd name="T35" fmla="*/ 0 h 2451"/>
              <a:gd name="T36" fmla="*/ 2147483646 w 2447"/>
              <a:gd name="T37" fmla="*/ 2147483646 h 2451"/>
              <a:gd name="T38" fmla="*/ 2147483646 w 2447"/>
              <a:gd name="T39" fmla="*/ 2147483646 h 2451"/>
              <a:gd name="T40" fmla="*/ 2147483646 w 2447"/>
              <a:gd name="T41" fmla="*/ 2147483646 h 2451"/>
              <a:gd name="T42" fmla="*/ 2147483646 w 2447"/>
              <a:gd name="T43" fmla="*/ 2147483646 h 2451"/>
              <a:gd name="T44" fmla="*/ 2147483646 w 2447"/>
              <a:gd name="T45" fmla="*/ 2147483646 h 2451"/>
              <a:gd name="T46" fmla="*/ 2147483646 w 2447"/>
              <a:gd name="T47" fmla="*/ 2147483646 h 2451"/>
              <a:gd name="T48" fmla="*/ 2147483646 w 2447"/>
              <a:gd name="T49" fmla="*/ 2147483646 h 2451"/>
              <a:gd name="T50" fmla="*/ 2147483646 w 2447"/>
              <a:gd name="T51" fmla="*/ 2147483646 h 2451"/>
              <a:gd name="T52" fmla="*/ 2147483646 w 2447"/>
              <a:gd name="T53" fmla="*/ 2147483646 h 2451"/>
              <a:gd name="T54" fmla="*/ 2147483646 w 2447"/>
              <a:gd name="T55" fmla="*/ 2147483646 h 2451"/>
              <a:gd name="T56" fmla="*/ 2147483646 w 2447"/>
              <a:gd name="T57" fmla="*/ 2147483646 h 2451"/>
              <a:gd name="T58" fmla="*/ 2147483646 w 2447"/>
              <a:gd name="T59" fmla="*/ 2147483646 h 2451"/>
              <a:gd name="T60" fmla="*/ 2147483646 w 2447"/>
              <a:gd name="T61" fmla="*/ 2147483646 h 2451"/>
              <a:gd name="T62" fmla="*/ 2147483646 w 2447"/>
              <a:gd name="T63" fmla="*/ 2147483646 h 2451"/>
              <a:gd name="T64" fmla="*/ 2147483646 w 2447"/>
              <a:gd name="T65" fmla="*/ 2147483646 h 2451"/>
              <a:gd name="T66" fmla="*/ 2147483646 w 2447"/>
              <a:gd name="T67" fmla="*/ 2147483646 h 2451"/>
              <a:gd name="T68" fmla="*/ 2147483646 w 2447"/>
              <a:gd name="T69" fmla="*/ 2147483646 h 2451"/>
              <a:gd name="T70" fmla="*/ 2147483646 w 2447"/>
              <a:gd name="T71" fmla="*/ 2147483646 h 2451"/>
              <a:gd name="T72" fmla="*/ 2147483646 w 2447"/>
              <a:gd name="T73" fmla="*/ 2147483646 h 2451"/>
              <a:gd name="T74" fmla="*/ 2147483646 w 2447"/>
              <a:gd name="T75" fmla="*/ 2147483646 h 2451"/>
              <a:gd name="T76" fmla="*/ 2147483646 w 2447"/>
              <a:gd name="T77" fmla="*/ 2147483646 h 2451"/>
              <a:gd name="T78" fmla="*/ 2147483646 w 2447"/>
              <a:gd name="T79" fmla="*/ 2147483646 h 2451"/>
              <a:gd name="T80" fmla="*/ 2147483646 w 2447"/>
              <a:gd name="T81" fmla="*/ 2147483646 h 2451"/>
              <a:gd name="T82" fmla="*/ 2147483646 w 2447"/>
              <a:gd name="T83" fmla="*/ 2147483646 h 2451"/>
              <a:gd name="T84" fmla="*/ 2147483646 w 2447"/>
              <a:gd name="T85" fmla="*/ 2147483646 h 2451"/>
              <a:gd name="T86" fmla="*/ 2147483646 w 2447"/>
              <a:gd name="T87" fmla="*/ 2147483646 h 2451"/>
              <a:gd name="T88" fmla="*/ 2147483646 w 2447"/>
              <a:gd name="T89" fmla="*/ 2147483646 h 2451"/>
              <a:gd name="T90" fmla="*/ 2147483646 w 2447"/>
              <a:gd name="T91" fmla="*/ 2147483646 h 2451"/>
              <a:gd name="T92" fmla="*/ 2147483646 w 2447"/>
              <a:gd name="T93" fmla="*/ 2147483646 h 2451"/>
              <a:gd name="T94" fmla="*/ 2147483646 w 2447"/>
              <a:gd name="T95" fmla="*/ 2147483646 h 2451"/>
              <a:gd name="T96" fmla="*/ 2147483646 w 2447"/>
              <a:gd name="T97" fmla="*/ 2147483646 h 2451"/>
              <a:gd name="T98" fmla="*/ 2147483646 w 2447"/>
              <a:gd name="T99" fmla="*/ 2147483646 h 2451"/>
              <a:gd name="T100" fmla="*/ 2147483646 w 2447"/>
              <a:gd name="T101" fmla="*/ 2147483646 h 2451"/>
              <a:gd name="T102" fmla="*/ 2147483646 w 2447"/>
              <a:gd name="T103" fmla="*/ 2147483646 h 2451"/>
              <a:gd name="T104" fmla="*/ 2147483646 w 2447"/>
              <a:gd name="T105" fmla="*/ 2147483646 h 2451"/>
              <a:gd name="T106" fmla="*/ 2147483646 w 2447"/>
              <a:gd name="T107" fmla="*/ 2147483646 h 2451"/>
              <a:gd name="T108" fmla="*/ 2147483646 w 2447"/>
              <a:gd name="T109" fmla="*/ 2147483646 h 2451"/>
              <a:gd name="T110" fmla="*/ 2147483646 w 2447"/>
              <a:gd name="T111" fmla="*/ 2147483646 h 2451"/>
              <a:gd name="T112" fmla="*/ 2147483646 w 2447"/>
              <a:gd name="T113" fmla="*/ 2147483646 h 2451"/>
              <a:gd name="T114" fmla="*/ 2147483646 w 2447"/>
              <a:gd name="T115" fmla="*/ 2147483646 h 2451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</a:gdLst>
            <a:ahLst/>
            <a:cxnLst>
              <a:cxn ang="T116">
                <a:pos x="T0" y="T1"/>
              </a:cxn>
              <a:cxn ang="T117">
                <a:pos x="T2" y="T3"/>
              </a:cxn>
              <a:cxn ang="T118">
                <a:pos x="T4" y="T5"/>
              </a:cxn>
              <a:cxn ang="T119">
                <a:pos x="T6" y="T7"/>
              </a:cxn>
              <a:cxn ang="T120">
                <a:pos x="T8" y="T9"/>
              </a:cxn>
              <a:cxn ang="T121">
                <a:pos x="T10" y="T11"/>
              </a:cxn>
              <a:cxn ang="T122">
                <a:pos x="T12" y="T13"/>
              </a:cxn>
              <a:cxn ang="T123">
                <a:pos x="T14" y="T15"/>
              </a:cxn>
              <a:cxn ang="T124">
                <a:pos x="T16" y="T17"/>
              </a:cxn>
              <a:cxn ang="T125">
                <a:pos x="T18" y="T19"/>
              </a:cxn>
              <a:cxn ang="T126">
                <a:pos x="T20" y="T21"/>
              </a:cxn>
              <a:cxn ang="T127">
                <a:pos x="T22" y="T23"/>
              </a:cxn>
              <a:cxn ang="T128">
                <a:pos x="T24" y="T25"/>
              </a:cxn>
              <a:cxn ang="T129">
                <a:pos x="T26" y="T27"/>
              </a:cxn>
              <a:cxn ang="T130">
                <a:pos x="T28" y="T29"/>
              </a:cxn>
              <a:cxn ang="T131">
                <a:pos x="T30" y="T31"/>
              </a:cxn>
              <a:cxn ang="T132">
                <a:pos x="T32" y="T33"/>
              </a:cxn>
              <a:cxn ang="T133">
                <a:pos x="T34" y="T35"/>
              </a:cxn>
              <a:cxn ang="T134">
                <a:pos x="T36" y="T37"/>
              </a:cxn>
              <a:cxn ang="T135">
                <a:pos x="T38" y="T39"/>
              </a:cxn>
              <a:cxn ang="T136">
                <a:pos x="T40" y="T41"/>
              </a:cxn>
              <a:cxn ang="T137">
                <a:pos x="T42" y="T43"/>
              </a:cxn>
              <a:cxn ang="T138">
                <a:pos x="T44" y="T45"/>
              </a:cxn>
              <a:cxn ang="T139">
                <a:pos x="T46" y="T47"/>
              </a:cxn>
              <a:cxn ang="T140">
                <a:pos x="T48" y="T49"/>
              </a:cxn>
              <a:cxn ang="T141">
                <a:pos x="T50" y="T51"/>
              </a:cxn>
              <a:cxn ang="T142">
                <a:pos x="T52" y="T53"/>
              </a:cxn>
              <a:cxn ang="T143">
                <a:pos x="T54" y="T55"/>
              </a:cxn>
              <a:cxn ang="T144">
                <a:pos x="T56" y="T57"/>
              </a:cxn>
              <a:cxn ang="T145">
                <a:pos x="T58" y="T59"/>
              </a:cxn>
              <a:cxn ang="T146">
                <a:pos x="T60" y="T61"/>
              </a:cxn>
              <a:cxn ang="T147">
                <a:pos x="T62" y="T63"/>
              </a:cxn>
              <a:cxn ang="T148">
                <a:pos x="T64" y="T65"/>
              </a:cxn>
              <a:cxn ang="T149">
                <a:pos x="T66" y="T67"/>
              </a:cxn>
              <a:cxn ang="T150">
                <a:pos x="T68" y="T69"/>
              </a:cxn>
              <a:cxn ang="T151">
                <a:pos x="T70" y="T71"/>
              </a:cxn>
              <a:cxn ang="T152">
                <a:pos x="T72" y="T73"/>
              </a:cxn>
              <a:cxn ang="T153">
                <a:pos x="T74" y="T75"/>
              </a:cxn>
              <a:cxn ang="T154">
                <a:pos x="T76" y="T77"/>
              </a:cxn>
              <a:cxn ang="T155">
                <a:pos x="T78" y="T79"/>
              </a:cxn>
              <a:cxn ang="T156">
                <a:pos x="T80" y="T81"/>
              </a:cxn>
              <a:cxn ang="T157">
                <a:pos x="T82" y="T83"/>
              </a:cxn>
              <a:cxn ang="T158">
                <a:pos x="T84" y="T85"/>
              </a:cxn>
              <a:cxn ang="T159">
                <a:pos x="T86" y="T87"/>
              </a:cxn>
              <a:cxn ang="T160">
                <a:pos x="T88" y="T89"/>
              </a:cxn>
              <a:cxn ang="T161">
                <a:pos x="T90" y="T91"/>
              </a:cxn>
              <a:cxn ang="T162">
                <a:pos x="T92" y="T93"/>
              </a:cxn>
              <a:cxn ang="T163">
                <a:pos x="T94" y="T95"/>
              </a:cxn>
              <a:cxn ang="T164">
                <a:pos x="T96" y="T97"/>
              </a:cxn>
              <a:cxn ang="T165">
                <a:pos x="T98" y="T99"/>
              </a:cxn>
              <a:cxn ang="T166">
                <a:pos x="T100" y="T101"/>
              </a:cxn>
              <a:cxn ang="T167">
                <a:pos x="T102" y="T103"/>
              </a:cxn>
              <a:cxn ang="T168">
                <a:pos x="T104" y="T105"/>
              </a:cxn>
              <a:cxn ang="T169">
                <a:pos x="T106" y="T107"/>
              </a:cxn>
              <a:cxn ang="T170">
                <a:pos x="T108" y="T109"/>
              </a:cxn>
              <a:cxn ang="T171">
                <a:pos x="T110" y="T111"/>
              </a:cxn>
              <a:cxn ang="T172">
                <a:pos x="T112" y="T113"/>
              </a:cxn>
              <a:cxn ang="T173">
                <a:pos x="T114" y="T115"/>
              </a:cxn>
            </a:cxnLst>
            <a:rect l="0" t="0" r="r" b="b"/>
            <a:pathLst>
              <a:path w="2447" h="2451">
                <a:moveTo>
                  <a:pt x="11" y="1257"/>
                </a:moveTo>
                <a:cubicBezTo>
                  <a:pt x="28" y="1255"/>
                  <a:pt x="44" y="1256"/>
                  <a:pt x="51" y="1257"/>
                </a:cubicBezTo>
                <a:cubicBezTo>
                  <a:pt x="41" y="1232"/>
                  <a:pt x="41" y="1209"/>
                  <a:pt x="40" y="1193"/>
                </a:cubicBezTo>
                <a:cubicBezTo>
                  <a:pt x="29" y="1189"/>
                  <a:pt x="14" y="1186"/>
                  <a:pt x="0" y="1180"/>
                </a:cubicBezTo>
                <a:cubicBezTo>
                  <a:pt x="15" y="1166"/>
                  <a:pt x="15" y="1166"/>
                  <a:pt x="15" y="1166"/>
                </a:cubicBezTo>
                <a:cubicBezTo>
                  <a:pt x="23" y="1168"/>
                  <a:pt x="30" y="1169"/>
                  <a:pt x="36" y="1168"/>
                </a:cubicBezTo>
                <a:cubicBezTo>
                  <a:pt x="35" y="1161"/>
                  <a:pt x="33" y="1156"/>
                  <a:pt x="31" y="1150"/>
                </a:cubicBezTo>
                <a:cubicBezTo>
                  <a:pt x="42" y="1139"/>
                  <a:pt x="42" y="1139"/>
                  <a:pt x="42" y="1139"/>
                </a:cubicBezTo>
                <a:cubicBezTo>
                  <a:pt x="48" y="1146"/>
                  <a:pt x="54" y="1155"/>
                  <a:pt x="62" y="1165"/>
                </a:cubicBezTo>
                <a:cubicBezTo>
                  <a:pt x="75" y="1158"/>
                  <a:pt x="98" y="1144"/>
                  <a:pt x="123" y="1151"/>
                </a:cubicBezTo>
                <a:cubicBezTo>
                  <a:pt x="139" y="1129"/>
                  <a:pt x="142" y="1088"/>
                  <a:pt x="136" y="1049"/>
                </a:cubicBezTo>
                <a:cubicBezTo>
                  <a:pt x="157" y="1028"/>
                  <a:pt x="157" y="1028"/>
                  <a:pt x="157" y="1028"/>
                </a:cubicBezTo>
                <a:cubicBezTo>
                  <a:pt x="155" y="1064"/>
                  <a:pt x="155" y="1097"/>
                  <a:pt x="153" y="1134"/>
                </a:cubicBezTo>
                <a:cubicBezTo>
                  <a:pt x="197" y="1123"/>
                  <a:pt x="227" y="1132"/>
                  <a:pt x="261" y="1156"/>
                </a:cubicBezTo>
                <a:cubicBezTo>
                  <a:pt x="263" y="1132"/>
                  <a:pt x="266" y="1109"/>
                  <a:pt x="270" y="1086"/>
                </a:cubicBezTo>
                <a:cubicBezTo>
                  <a:pt x="252" y="1083"/>
                  <a:pt x="252" y="1083"/>
                  <a:pt x="223" y="1072"/>
                </a:cubicBezTo>
                <a:cubicBezTo>
                  <a:pt x="209" y="1063"/>
                  <a:pt x="167" y="1039"/>
                  <a:pt x="162" y="1023"/>
                </a:cubicBezTo>
                <a:cubicBezTo>
                  <a:pt x="176" y="1010"/>
                  <a:pt x="176" y="1010"/>
                  <a:pt x="176" y="1010"/>
                </a:cubicBezTo>
                <a:cubicBezTo>
                  <a:pt x="199" y="1035"/>
                  <a:pt x="232" y="1056"/>
                  <a:pt x="249" y="1056"/>
                </a:cubicBezTo>
                <a:cubicBezTo>
                  <a:pt x="252" y="1044"/>
                  <a:pt x="229" y="1009"/>
                  <a:pt x="205" y="982"/>
                </a:cubicBezTo>
                <a:cubicBezTo>
                  <a:pt x="216" y="971"/>
                  <a:pt x="216" y="971"/>
                  <a:pt x="216" y="971"/>
                </a:cubicBezTo>
                <a:cubicBezTo>
                  <a:pt x="242" y="998"/>
                  <a:pt x="269" y="1030"/>
                  <a:pt x="274" y="1051"/>
                </a:cubicBezTo>
                <a:cubicBezTo>
                  <a:pt x="275" y="1050"/>
                  <a:pt x="276" y="1045"/>
                  <a:pt x="279" y="1038"/>
                </a:cubicBezTo>
                <a:cubicBezTo>
                  <a:pt x="288" y="996"/>
                  <a:pt x="300" y="956"/>
                  <a:pt x="315" y="916"/>
                </a:cubicBezTo>
                <a:cubicBezTo>
                  <a:pt x="321" y="895"/>
                  <a:pt x="325" y="879"/>
                  <a:pt x="327" y="873"/>
                </a:cubicBezTo>
                <a:cubicBezTo>
                  <a:pt x="326" y="874"/>
                  <a:pt x="322" y="875"/>
                  <a:pt x="317" y="874"/>
                </a:cubicBezTo>
                <a:cubicBezTo>
                  <a:pt x="432" y="763"/>
                  <a:pt x="432" y="763"/>
                  <a:pt x="432" y="763"/>
                </a:cubicBezTo>
                <a:cubicBezTo>
                  <a:pt x="344" y="898"/>
                  <a:pt x="294" y="1057"/>
                  <a:pt x="294" y="1227"/>
                </a:cubicBezTo>
                <a:cubicBezTo>
                  <a:pt x="294" y="1386"/>
                  <a:pt x="338" y="1536"/>
                  <a:pt x="416" y="1665"/>
                </a:cubicBezTo>
                <a:cubicBezTo>
                  <a:pt x="333" y="1582"/>
                  <a:pt x="333" y="1582"/>
                  <a:pt x="333" y="1582"/>
                </a:cubicBezTo>
                <a:cubicBezTo>
                  <a:pt x="328" y="1570"/>
                  <a:pt x="323" y="1559"/>
                  <a:pt x="319" y="1547"/>
                </a:cubicBezTo>
                <a:cubicBezTo>
                  <a:pt x="318" y="1553"/>
                  <a:pt x="317" y="1558"/>
                  <a:pt x="315" y="1564"/>
                </a:cubicBezTo>
                <a:cubicBezTo>
                  <a:pt x="299" y="1547"/>
                  <a:pt x="299" y="1547"/>
                  <a:pt x="299" y="1547"/>
                </a:cubicBezTo>
                <a:cubicBezTo>
                  <a:pt x="301" y="1535"/>
                  <a:pt x="300" y="1525"/>
                  <a:pt x="296" y="1521"/>
                </a:cubicBezTo>
                <a:cubicBezTo>
                  <a:pt x="292" y="1525"/>
                  <a:pt x="288" y="1528"/>
                  <a:pt x="283" y="1532"/>
                </a:cubicBezTo>
                <a:cubicBezTo>
                  <a:pt x="269" y="1517"/>
                  <a:pt x="269" y="1517"/>
                  <a:pt x="269" y="1517"/>
                </a:cubicBezTo>
                <a:cubicBezTo>
                  <a:pt x="280" y="1507"/>
                  <a:pt x="291" y="1498"/>
                  <a:pt x="299" y="1492"/>
                </a:cubicBezTo>
                <a:cubicBezTo>
                  <a:pt x="294" y="1475"/>
                  <a:pt x="289" y="1458"/>
                  <a:pt x="285" y="1441"/>
                </a:cubicBezTo>
                <a:cubicBezTo>
                  <a:pt x="270" y="1460"/>
                  <a:pt x="252" y="1471"/>
                  <a:pt x="231" y="1479"/>
                </a:cubicBezTo>
                <a:cubicBezTo>
                  <a:pt x="217" y="1465"/>
                  <a:pt x="217" y="1465"/>
                  <a:pt x="217" y="1465"/>
                </a:cubicBezTo>
                <a:cubicBezTo>
                  <a:pt x="245" y="1456"/>
                  <a:pt x="263" y="1441"/>
                  <a:pt x="278" y="1412"/>
                </a:cubicBezTo>
                <a:cubicBezTo>
                  <a:pt x="272" y="1382"/>
                  <a:pt x="267" y="1352"/>
                  <a:pt x="264" y="1322"/>
                </a:cubicBezTo>
                <a:cubicBezTo>
                  <a:pt x="249" y="1340"/>
                  <a:pt x="223" y="1353"/>
                  <a:pt x="183" y="1353"/>
                </a:cubicBezTo>
                <a:cubicBezTo>
                  <a:pt x="185" y="1380"/>
                  <a:pt x="186" y="1409"/>
                  <a:pt x="189" y="1437"/>
                </a:cubicBezTo>
                <a:cubicBezTo>
                  <a:pt x="167" y="1414"/>
                  <a:pt x="167" y="1414"/>
                  <a:pt x="167" y="1414"/>
                </a:cubicBezTo>
                <a:cubicBezTo>
                  <a:pt x="167" y="1411"/>
                  <a:pt x="168" y="1407"/>
                  <a:pt x="168" y="1404"/>
                </a:cubicBezTo>
                <a:cubicBezTo>
                  <a:pt x="168" y="1388"/>
                  <a:pt x="165" y="1368"/>
                  <a:pt x="157" y="1354"/>
                </a:cubicBezTo>
                <a:cubicBezTo>
                  <a:pt x="149" y="1365"/>
                  <a:pt x="144" y="1377"/>
                  <a:pt x="144" y="1391"/>
                </a:cubicBezTo>
                <a:cubicBezTo>
                  <a:pt x="64" y="1310"/>
                  <a:pt x="64" y="1310"/>
                  <a:pt x="64" y="1310"/>
                </a:cubicBezTo>
                <a:cubicBezTo>
                  <a:pt x="66" y="1309"/>
                  <a:pt x="67" y="1307"/>
                  <a:pt x="67" y="1304"/>
                </a:cubicBezTo>
                <a:cubicBezTo>
                  <a:pt x="64" y="1302"/>
                  <a:pt x="60" y="1302"/>
                  <a:pt x="55" y="1301"/>
                </a:cubicBezTo>
                <a:cubicBezTo>
                  <a:pt x="42" y="1289"/>
                  <a:pt x="42" y="1289"/>
                  <a:pt x="42" y="1289"/>
                </a:cubicBezTo>
                <a:cubicBezTo>
                  <a:pt x="46" y="1287"/>
                  <a:pt x="49" y="1284"/>
                  <a:pt x="53" y="1280"/>
                </a:cubicBezTo>
                <a:cubicBezTo>
                  <a:pt x="44" y="1277"/>
                  <a:pt x="36" y="1275"/>
                  <a:pt x="28" y="1275"/>
                </a:cubicBezTo>
                <a:cubicBezTo>
                  <a:pt x="11" y="1257"/>
                  <a:pt x="11" y="1257"/>
                  <a:pt x="11" y="1257"/>
                </a:cubicBezTo>
                <a:close/>
                <a:moveTo>
                  <a:pt x="714" y="1965"/>
                </a:moveTo>
                <a:cubicBezTo>
                  <a:pt x="858" y="2054"/>
                  <a:pt x="1029" y="2105"/>
                  <a:pt x="1213" y="2105"/>
                </a:cubicBezTo>
                <a:cubicBezTo>
                  <a:pt x="1382" y="2105"/>
                  <a:pt x="1541" y="2061"/>
                  <a:pt x="1677" y="1985"/>
                </a:cubicBezTo>
                <a:cubicBezTo>
                  <a:pt x="1598" y="2062"/>
                  <a:pt x="1598" y="2062"/>
                  <a:pt x="1598" y="2062"/>
                </a:cubicBezTo>
                <a:cubicBezTo>
                  <a:pt x="1586" y="2067"/>
                  <a:pt x="1574" y="2072"/>
                  <a:pt x="1562" y="2076"/>
                </a:cubicBezTo>
                <a:cubicBezTo>
                  <a:pt x="1569" y="2076"/>
                  <a:pt x="1576" y="2076"/>
                  <a:pt x="1583" y="2076"/>
                </a:cubicBezTo>
                <a:cubicBezTo>
                  <a:pt x="1553" y="2106"/>
                  <a:pt x="1553" y="2106"/>
                  <a:pt x="1553" y="2106"/>
                </a:cubicBezTo>
                <a:cubicBezTo>
                  <a:pt x="1551" y="2103"/>
                  <a:pt x="1550" y="2100"/>
                  <a:pt x="1549" y="2097"/>
                </a:cubicBezTo>
                <a:cubicBezTo>
                  <a:pt x="1545" y="2095"/>
                  <a:pt x="1534" y="2092"/>
                  <a:pt x="1530" y="2088"/>
                </a:cubicBezTo>
                <a:cubicBezTo>
                  <a:pt x="1482" y="2104"/>
                  <a:pt x="1433" y="2116"/>
                  <a:pt x="1383" y="2125"/>
                </a:cubicBezTo>
                <a:cubicBezTo>
                  <a:pt x="1398" y="2146"/>
                  <a:pt x="1402" y="2161"/>
                  <a:pt x="1402" y="2189"/>
                </a:cubicBezTo>
                <a:cubicBezTo>
                  <a:pt x="1407" y="2189"/>
                  <a:pt x="1408" y="2187"/>
                  <a:pt x="1433" y="2186"/>
                </a:cubicBezTo>
                <a:cubicBezTo>
                  <a:pt x="1435" y="2183"/>
                  <a:pt x="1438" y="2181"/>
                  <a:pt x="1431" y="2176"/>
                </a:cubicBezTo>
                <a:cubicBezTo>
                  <a:pt x="1449" y="2172"/>
                  <a:pt x="1464" y="2173"/>
                  <a:pt x="1478" y="2178"/>
                </a:cubicBezTo>
                <a:cubicBezTo>
                  <a:pt x="1462" y="2194"/>
                  <a:pt x="1462" y="2194"/>
                  <a:pt x="1462" y="2194"/>
                </a:cubicBezTo>
                <a:cubicBezTo>
                  <a:pt x="1444" y="2190"/>
                  <a:pt x="1428" y="2195"/>
                  <a:pt x="1408" y="2220"/>
                </a:cubicBezTo>
                <a:cubicBezTo>
                  <a:pt x="1416" y="2219"/>
                  <a:pt x="1424" y="2220"/>
                  <a:pt x="1431" y="2224"/>
                </a:cubicBezTo>
                <a:cubicBezTo>
                  <a:pt x="1427" y="2228"/>
                  <a:pt x="1427" y="2228"/>
                  <a:pt x="1427" y="2228"/>
                </a:cubicBezTo>
                <a:cubicBezTo>
                  <a:pt x="1420" y="2231"/>
                  <a:pt x="1414" y="2238"/>
                  <a:pt x="1411" y="2243"/>
                </a:cubicBezTo>
                <a:cubicBezTo>
                  <a:pt x="1326" y="2326"/>
                  <a:pt x="1326" y="2326"/>
                  <a:pt x="1326" y="2326"/>
                </a:cubicBezTo>
                <a:cubicBezTo>
                  <a:pt x="1322" y="2318"/>
                  <a:pt x="1322" y="2318"/>
                  <a:pt x="1322" y="2318"/>
                </a:cubicBezTo>
                <a:cubicBezTo>
                  <a:pt x="1320" y="2323"/>
                  <a:pt x="1319" y="2328"/>
                  <a:pt x="1318" y="2334"/>
                </a:cubicBezTo>
                <a:cubicBezTo>
                  <a:pt x="1300" y="2351"/>
                  <a:pt x="1300" y="2351"/>
                  <a:pt x="1300" y="2351"/>
                </a:cubicBezTo>
                <a:cubicBezTo>
                  <a:pt x="1299" y="2343"/>
                  <a:pt x="1299" y="2334"/>
                  <a:pt x="1298" y="2325"/>
                </a:cubicBezTo>
                <a:cubicBezTo>
                  <a:pt x="1272" y="2336"/>
                  <a:pt x="1248" y="2340"/>
                  <a:pt x="1219" y="2334"/>
                </a:cubicBezTo>
                <a:cubicBezTo>
                  <a:pt x="1208" y="2383"/>
                  <a:pt x="1185" y="2405"/>
                  <a:pt x="1168" y="2421"/>
                </a:cubicBezTo>
                <a:cubicBezTo>
                  <a:pt x="1152" y="2406"/>
                  <a:pt x="1152" y="2406"/>
                  <a:pt x="1152" y="2406"/>
                </a:cubicBezTo>
                <a:cubicBezTo>
                  <a:pt x="1178" y="2392"/>
                  <a:pt x="1202" y="2373"/>
                  <a:pt x="1194" y="2338"/>
                </a:cubicBezTo>
                <a:cubicBezTo>
                  <a:pt x="1185" y="2335"/>
                  <a:pt x="1173" y="2343"/>
                  <a:pt x="1163" y="2346"/>
                </a:cubicBezTo>
                <a:cubicBezTo>
                  <a:pt x="1157" y="2348"/>
                  <a:pt x="1137" y="2361"/>
                  <a:pt x="1125" y="2378"/>
                </a:cubicBezTo>
                <a:cubicBezTo>
                  <a:pt x="1115" y="2369"/>
                  <a:pt x="1115" y="2369"/>
                  <a:pt x="1115" y="2369"/>
                </a:cubicBezTo>
                <a:cubicBezTo>
                  <a:pt x="1122" y="2361"/>
                  <a:pt x="1127" y="2354"/>
                  <a:pt x="1129" y="2347"/>
                </a:cubicBezTo>
                <a:cubicBezTo>
                  <a:pt x="1105" y="2344"/>
                  <a:pt x="1088" y="2338"/>
                  <a:pt x="1077" y="2330"/>
                </a:cubicBezTo>
                <a:cubicBezTo>
                  <a:pt x="1061" y="2314"/>
                  <a:pt x="1061" y="2314"/>
                  <a:pt x="1061" y="2314"/>
                </a:cubicBezTo>
                <a:cubicBezTo>
                  <a:pt x="1051" y="2300"/>
                  <a:pt x="1048" y="2284"/>
                  <a:pt x="1045" y="2272"/>
                </a:cubicBezTo>
                <a:cubicBezTo>
                  <a:pt x="1042" y="2276"/>
                  <a:pt x="1037" y="2281"/>
                  <a:pt x="1032" y="2285"/>
                </a:cubicBezTo>
                <a:cubicBezTo>
                  <a:pt x="1018" y="2270"/>
                  <a:pt x="1018" y="2270"/>
                  <a:pt x="1018" y="2270"/>
                </a:cubicBezTo>
                <a:cubicBezTo>
                  <a:pt x="1060" y="2237"/>
                  <a:pt x="1098" y="2195"/>
                  <a:pt x="1095" y="2175"/>
                </a:cubicBezTo>
                <a:cubicBezTo>
                  <a:pt x="1078" y="2168"/>
                  <a:pt x="1024" y="2198"/>
                  <a:pt x="982" y="2235"/>
                </a:cubicBezTo>
                <a:cubicBezTo>
                  <a:pt x="970" y="2223"/>
                  <a:pt x="970" y="2223"/>
                  <a:pt x="970" y="2223"/>
                </a:cubicBezTo>
                <a:cubicBezTo>
                  <a:pt x="1011" y="2186"/>
                  <a:pt x="1058" y="2156"/>
                  <a:pt x="1108" y="2134"/>
                </a:cubicBezTo>
                <a:cubicBezTo>
                  <a:pt x="1051" y="2128"/>
                  <a:pt x="994" y="2117"/>
                  <a:pt x="940" y="2101"/>
                </a:cubicBezTo>
                <a:cubicBezTo>
                  <a:pt x="941" y="2116"/>
                  <a:pt x="933" y="2133"/>
                  <a:pt x="920" y="2137"/>
                </a:cubicBezTo>
                <a:cubicBezTo>
                  <a:pt x="932" y="2101"/>
                  <a:pt x="885" y="2082"/>
                  <a:pt x="850" y="2101"/>
                </a:cubicBezTo>
                <a:cubicBezTo>
                  <a:pt x="832" y="2084"/>
                  <a:pt x="832" y="2084"/>
                  <a:pt x="832" y="2084"/>
                </a:cubicBezTo>
                <a:cubicBezTo>
                  <a:pt x="840" y="2078"/>
                  <a:pt x="848" y="2075"/>
                  <a:pt x="855" y="2073"/>
                </a:cubicBezTo>
                <a:cubicBezTo>
                  <a:pt x="835" y="2065"/>
                  <a:pt x="816" y="2057"/>
                  <a:pt x="797" y="2048"/>
                </a:cubicBezTo>
                <a:cubicBezTo>
                  <a:pt x="714" y="1965"/>
                  <a:pt x="714" y="1965"/>
                  <a:pt x="714" y="1965"/>
                </a:cubicBezTo>
                <a:close/>
                <a:moveTo>
                  <a:pt x="1186" y="2440"/>
                </a:moveTo>
                <a:cubicBezTo>
                  <a:pt x="1193" y="2441"/>
                  <a:pt x="1200" y="2441"/>
                  <a:pt x="1207" y="2442"/>
                </a:cubicBezTo>
                <a:cubicBezTo>
                  <a:pt x="1197" y="2451"/>
                  <a:pt x="1197" y="2451"/>
                  <a:pt x="1197" y="2451"/>
                </a:cubicBezTo>
                <a:cubicBezTo>
                  <a:pt x="1186" y="2440"/>
                  <a:pt x="1186" y="2440"/>
                  <a:pt x="1186" y="2440"/>
                </a:cubicBezTo>
                <a:close/>
                <a:moveTo>
                  <a:pt x="1223" y="0"/>
                </a:moveTo>
                <a:cubicBezTo>
                  <a:pt x="1243" y="20"/>
                  <a:pt x="1243" y="20"/>
                  <a:pt x="1243" y="20"/>
                </a:cubicBezTo>
                <a:cubicBezTo>
                  <a:pt x="1231" y="18"/>
                  <a:pt x="1219" y="16"/>
                  <a:pt x="1207" y="15"/>
                </a:cubicBezTo>
                <a:cubicBezTo>
                  <a:pt x="1223" y="0"/>
                  <a:pt x="1223" y="0"/>
                  <a:pt x="1223" y="0"/>
                </a:cubicBezTo>
                <a:close/>
                <a:moveTo>
                  <a:pt x="1133" y="87"/>
                </a:moveTo>
                <a:cubicBezTo>
                  <a:pt x="1135" y="96"/>
                  <a:pt x="1137" y="105"/>
                  <a:pt x="1138" y="114"/>
                </a:cubicBezTo>
                <a:cubicBezTo>
                  <a:pt x="1165" y="107"/>
                  <a:pt x="1174" y="103"/>
                  <a:pt x="1206" y="106"/>
                </a:cubicBezTo>
                <a:cubicBezTo>
                  <a:pt x="1202" y="101"/>
                  <a:pt x="1233" y="57"/>
                  <a:pt x="1260" y="37"/>
                </a:cubicBezTo>
                <a:cubicBezTo>
                  <a:pt x="1275" y="52"/>
                  <a:pt x="1275" y="52"/>
                  <a:pt x="1275" y="52"/>
                </a:cubicBezTo>
                <a:cubicBezTo>
                  <a:pt x="1253" y="60"/>
                  <a:pt x="1237" y="77"/>
                  <a:pt x="1234" y="104"/>
                </a:cubicBezTo>
                <a:cubicBezTo>
                  <a:pt x="1253" y="108"/>
                  <a:pt x="1280" y="94"/>
                  <a:pt x="1298" y="76"/>
                </a:cubicBezTo>
                <a:cubicBezTo>
                  <a:pt x="1312" y="89"/>
                  <a:pt x="1312" y="89"/>
                  <a:pt x="1312" y="89"/>
                </a:cubicBezTo>
                <a:cubicBezTo>
                  <a:pt x="1312" y="89"/>
                  <a:pt x="1311" y="90"/>
                  <a:pt x="1311" y="90"/>
                </a:cubicBezTo>
                <a:cubicBezTo>
                  <a:pt x="1313" y="91"/>
                  <a:pt x="1314" y="92"/>
                  <a:pt x="1316" y="93"/>
                </a:cubicBezTo>
                <a:cubicBezTo>
                  <a:pt x="1361" y="139"/>
                  <a:pt x="1361" y="139"/>
                  <a:pt x="1361" y="139"/>
                </a:cubicBezTo>
                <a:cubicBezTo>
                  <a:pt x="1364" y="144"/>
                  <a:pt x="1366" y="150"/>
                  <a:pt x="1368" y="157"/>
                </a:cubicBezTo>
                <a:cubicBezTo>
                  <a:pt x="1370" y="157"/>
                  <a:pt x="1373" y="156"/>
                  <a:pt x="1377" y="155"/>
                </a:cubicBezTo>
                <a:cubicBezTo>
                  <a:pt x="1390" y="168"/>
                  <a:pt x="1390" y="168"/>
                  <a:pt x="1390" y="168"/>
                </a:cubicBezTo>
                <a:cubicBezTo>
                  <a:pt x="1357" y="192"/>
                  <a:pt x="1329" y="220"/>
                  <a:pt x="1335" y="237"/>
                </a:cubicBezTo>
                <a:cubicBezTo>
                  <a:pt x="1365" y="235"/>
                  <a:pt x="1395" y="220"/>
                  <a:pt x="1421" y="200"/>
                </a:cubicBezTo>
                <a:cubicBezTo>
                  <a:pt x="1434" y="213"/>
                  <a:pt x="1434" y="213"/>
                  <a:pt x="1434" y="213"/>
                </a:cubicBezTo>
                <a:cubicBezTo>
                  <a:pt x="1382" y="246"/>
                  <a:pt x="1293" y="291"/>
                  <a:pt x="1250" y="315"/>
                </a:cubicBezTo>
                <a:cubicBezTo>
                  <a:pt x="1382" y="319"/>
                  <a:pt x="1507" y="350"/>
                  <a:pt x="1620" y="401"/>
                </a:cubicBezTo>
                <a:cubicBezTo>
                  <a:pt x="1699" y="481"/>
                  <a:pt x="1699" y="481"/>
                  <a:pt x="1699" y="481"/>
                </a:cubicBezTo>
                <a:cubicBezTo>
                  <a:pt x="1558" y="397"/>
                  <a:pt x="1391" y="348"/>
                  <a:pt x="1213" y="348"/>
                </a:cubicBezTo>
                <a:cubicBezTo>
                  <a:pt x="1032" y="348"/>
                  <a:pt x="864" y="398"/>
                  <a:pt x="722" y="484"/>
                </a:cubicBezTo>
                <a:cubicBezTo>
                  <a:pt x="809" y="399"/>
                  <a:pt x="809" y="399"/>
                  <a:pt x="809" y="399"/>
                </a:cubicBezTo>
                <a:cubicBezTo>
                  <a:pt x="850" y="381"/>
                  <a:pt x="893" y="365"/>
                  <a:pt x="937" y="353"/>
                </a:cubicBezTo>
                <a:cubicBezTo>
                  <a:pt x="894" y="355"/>
                  <a:pt x="863" y="355"/>
                  <a:pt x="860" y="351"/>
                </a:cubicBezTo>
                <a:cubicBezTo>
                  <a:pt x="860" y="350"/>
                  <a:pt x="860" y="350"/>
                  <a:pt x="860" y="350"/>
                </a:cubicBezTo>
                <a:cubicBezTo>
                  <a:pt x="887" y="325"/>
                  <a:pt x="887" y="325"/>
                  <a:pt x="887" y="325"/>
                </a:cubicBezTo>
                <a:cubicBezTo>
                  <a:pt x="891" y="324"/>
                  <a:pt x="894" y="323"/>
                  <a:pt x="898" y="322"/>
                </a:cubicBezTo>
                <a:cubicBezTo>
                  <a:pt x="897" y="320"/>
                  <a:pt x="895" y="319"/>
                  <a:pt x="894" y="318"/>
                </a:cubicBezTo>
                <a:cubicBezTo>
                  <a:pt x="906" y="306"/>
                  <a:pt x="906" y="306"/>
                  <a:pt x="906" y="306"/>
                </a:cubicBezTo>
                <a:cubicBezTo>
                  <a:pt x="927" y="320"/>
                  <a:pt x="947" y="334"/>
                  <a:pt x="956" y="346"/>
                </a:cubicBezTo>
                <a:cubicBezTo>
                  <a:pt x="957" y="346"/>
                  <a:pt x="958" y="346"/>
                  <a:pt x="959" y="346"/>
                </a:cubicBezTo>
                <a:cubicBezTo>
                  <a:pt x="990" y="338"/>
                  <a:pt x="1022" y="332"/>
                  <a:pt x="1054" y="326"/>
                </a:cubicBezTo>
                <a:cubicBezTo>
                  <a:pt x="1067" y="323"/>
                  <a:pt x="1078" y="321"/>
                  <a:pt x="1086" y="320"/>
                </a:cubicBezTo>
                <a:cubicBezTo>
                  <a:pt x="1063" y="301"/>
                  <a:pt x="1037" y="259"/>
                  <a:pt x="1033" y="234"/>
                </a:cubicBezTo>
                <a:cubicBezTo>
                  <a:pt x="1014" y="241"/>
                  <a:pt x="995" y="250"/>
                  <a:pt x="971" y="243"/>
                </a:cubicBezTo>
                <a:cubicBezTo>
                  <a:pt x="990" y="225"/>
                  <a:pt x="990" y="225"/>
                  <a:pt x="990" y="225"/>
                </a:cubicBezTo>
                <a:cubicBezTo>
                  <a:pt x="1008" y="227"/>
                  <a:pt x="1024" y="222"/>
                  <a:pt x="1028" y="204"/>
                </a:cubicBezTo>
                <a:cubicBezTo>
                  <a:pt x="1023" y="203"/>
                  <a:pt x="1018" y="203"/>
                  <a:pt x="1013" y="202"/>
                </a:cubicBezTo>
                <a:cubicBezTo>
                  <a:pt x="1108" y="111"/>
                  <a:pt x="1108" y="111"/>
                  <a:pt x="1108" y="111"/>
                </a:cubicBezTo>
                <a:cubicBezTo>
                  <a:pt x="1108" y="113"/>
                  <a:pt x="1109" y="114"/>
                  <a:pt x="1109" y="115"/>
                </a:cubicBezTo>
                <a:cubicBezTo>
                  <a:pt x="1113" y="114"/>
                  <a:pt x="1113" y="114"/>
                  <a:pt x="1114" y="110"/>
                </a:cubicBezTo>
                <a:cubicBezTo>
                  <a:pt x="1116" y="110"/>
                  <a:pt x="1119" y="109"/>
                  <a:pt x="1121" y="109"/>
                </a:cubicBezTo>
                <a:cubicBezTo>
                  <a:pt x="1121" y="105"/>
                  <a:pt x="1121" y="102"/>
                  <a:pt x="1121" y="99"/>
                </a:cubicBezTo>
                <a:cubicBezTo>
                  <a:pt x="1133" y="87"/>
                  <a:pt x="1133" y="87"/>
                  <a:pt x="1133" y="87"/>
                </a:cubicBezTo>
                <a:close/>
                <a:moveTo>
                  <a:pt x="2447" y="1237"/>
                </a:moveTo>
                <a:cubicBezTo>
                  <a:pt x="2447" y="1237"/>
                  <a:pt x="2447" y="1237"/>
                  <a:pt x="2447" y="1237"/>
                </a:cubicBezTo>
                <a:cubicBezTo>
                  <a:pt x="2447" y="1237"/>
                  <a:pt x="2447" y="1237"/>
                  <a:pt x="2447" y="1237"/>
                </a:cubicBezTo>
                <a:cubicBezTo>
                  <a:pt x="2447" y="1237"/>
                  <a:pt x="2447" y="1237"/>
                  <a:pt x="2447" y="1237"/>
                </a:cubicBezTo>
                <a:close/>
                <a:moveTo>
                  <a:pt x="2404" y="1194"/>
                </a:moveTo>
                <a:cubicBezTo>
                  <a:pt x="2399" y="1199"/>
                  <a:pt x="2395" y="1197"/>
                  <a:pt x="2387" y="1192"/>
                </a:cubicBezTo>
                <a:cubicBezTo>
                  <a:pt x="2390" y="1215"/>
                  <a:pt x="2418" y="1244"/>
                  <a:pt x="2443" y="1241"/>
                </a:cubicBezTo>
                <a:cubicBezTo>
                  <a:pt x="2425" y="1259"/>
                  <a:pt x="2425" y="1259"/>
                  <a:pt x="2425" y="1259"/>
                </a:cubicBezTo>
                <a:cubicBezTo>
                  <a:pt x="2395" y="1251"/>
                  <a:pt x="2383" y="1236"/>
                  <a:pt x="2361" y="1207"/>
                </a:cubicBezTo>
                <a:cubicBezTo>
                  <a:pt x="2350" y="1224"/>
                  <a:pt x="2320" y="1223"/>
                  <a:pt x="2301" y="1223"/>
                </a:cubicBezTo>
                <a:cubicBezTo>
                  <a:pt x="2284" y="1243"/>
                  <a:pt x="2279" y="1326"/>
                  <a:pt x="2303" y="1377"/>
                </a:cubicBezTo>
                <a:cubicBezTo>
                  <a:pt x="2279" y="1400"/>
                  <a:pt x="2279" y="1400"/>
                  <a:pt x="2279" y="1400"/>
                </a:cubicBezTo>
                <a:cubicBezTo>
                  <a:pt x="2264" y="1363"/>
                  <a:pt x="2220" y="1318"/>
                  <a:pt x="2189" y="1324"/>
                </a:cubicBezTo>
                <a:cubicBezTo>
                  <a:pt x="2177" y="1346"/>
                  <a:pt x="2217" y="1402"/>
                  <a:pt x="2256" y="1423"/>
                </a:cubicBezTo>
                <a:cubicBezTo>
                  <a:pt x="2240" y="1438"/>
                  <a:pt x="2240" y="1438"/>
                  <a:pt x="2240" y="1438"/>
                </a:cubicBezTo>
                <a:cubicBezTo>
                  <a:pt x="2190" y="1417"/>
                  <a:pt x="2167" y="1376"/>
                  <a:pt x="2161" y="1329"/>
                </a:cubicBezTo>
                <a:cubicBezTo>
                  <a:pt x="2154" y="1389"/>
                  <a:pt x="2141" y="1448"/>
                  <a:pt x="2122" y="1504"/>
                </a:cubicBezTo>
                <a:cubicBezTo>
                  <a:pt x="2137" y="1501"/>
                  <a:pt x="2151" y="1502"/>
                  <a:pt x="2168" y="1508"/>
                </a:cubicBezTo>
                <a:cubicBezTo>
                  <a:pt x="2151" y="1525"/>
                  <a:pt x="2151" y="1525"/>
                  <a:pt x="2151" y="1525"/>
                </a:cubicBezTo>
                <a:cubicBezTo>
                  <a:pt x="2122" y="1521"/>
                  <a:pt x="2108" y="1540"/>
                  <a:pt x="2111" y="1564"/>
                </a:cubicBezTo>
                <a:cubicBezTo>
                  <a:pt x="2094" y="1580"/>
                  <a:pt x="2094" y="1580"/>
                  <a:pt x="2094" y="1580"/>
                </a:cubicBezTo>
                <a:cubicBezTo>
                  <a:pt x="2094" y="1579"/>
                  <a:pt x="2094" y="1579"/>
                  <a:pt x="2093" y="1578"/>
                </a:cubicBezTo>
                <a:cubicBezTo>
                  <a:pt x="2093" y="1580"/>
                  <a:pt x="2092" y="1581"/>
                  <a:pt x="2092" y="1582"/>
                </a:cubicBezTo>
                <a:cubicBezTo>
                  <a:pt x="2013" y="1659"/>
                  <a:pt x="2013" y="1659"/>
                  <a:pt x="2013" y="1659"/>
                </a:cubicBezTo>
                <a:cubicBezTo>
                  <a:pt x="2088" y="1531"/>
                  <a:pt x="2132" y="1384"/>
                  <a:pt x="2132" y="1227"/>
                </a:cubicBezTo>
                <a:cubicBezTo>
                  <a:pt x="2132" y="1073"/>
                  <a:pt x="2090" y="929"/>
                  <a:pt x="2018" y="804"/>
                </a:cubicBezTo>
                <a:cubicBezTo>
                  <a:pt x="2097" y="884"/>
                  <a:pt x="2097" y="884"/>
                  <a:pt x="2097" y="884"/>
                </a:cubicBezTo>
                <a:cubicBezTo>
                  <a:pt x="2122" y="943"/>
                  <a:pt x="2141" y="1005"/>
                  <a:pt x="2153" y="1070"/>
                </a:cubicBezTo>
                <a:cubicBezTo>
                  <a:pt x="2154" y="1035"/>
                  <a:pt x="2193" y="1022"/>
                  <a:pt x="2229" y="1020"/>
                </a:cubicBezTo>
                <a:cubicBezTo>
                  <a:pt x="2228" y="1018"/>
                  <a:pt x="2227" y="1016"/>
                  <a:pt x="2226" y="1014"/>
                </a:cubicBezTo>
                <a:cubicBezTo>
                  <a:pt x="2274" y="1062"/>
                  <a:pt x="2274" y="1062"/>
                  <a:pt x="2274" y="1062"/>
                </a:cubicBezTo>
                <a:cubicBezTo>
                  <a:pt x="2272" y="1068"/>
                  <a:pt x="2274" y="1076"/>
                  <a:pt x="2283" y="1082"/>
                </a:cubicBezTo>
                <a:cubicBezTo>
                  <a:pt x="2287" y="1082"/>
                  <a:pt x="2290" y="1082"/>
                  <a:pt x="2293" y="1081"/>
                </a:cubicBezTo>
                <a:cubicBezTo>
                  <a:pt x="2341" y="1130"/>
                  <a:pt x="2341" y="1130"/>
                  <a:pt x="2341" y="1130"/>
                </a:cubicBezTo>
                <a:cubicBezTo>
                  <a:pt x="2341" y="1133"/>
                  <a:pt x="2341" y="1136"/>
                  <a:pt x="2341" y="1139"/>
                </a:cubicBezTo>
                <a:cubicBezTo>
                  <a:pt x="2331" y="1146"/>
                  <a:pt x="2327" y="1140"/>
                  <a:pt x="2323" y="1135"/>
                </a:cubicBezTo>
                <a:cubicBezTo>
                  <a:pt x="2317" y="1143"/>
                  <a:pt x="2318" y="1149"/>
                  <a:pt x="2315" y="1161"/>
                </a:cubicBezTo>
                <a:cubicBezTo>
                  <a:pt x="2311" y="1159"/>
                  <a:pt x="2311" y="1153"/>
                  <a:pt x="2309" y="1148"/>
                </a:cubicBezTo>
                <a:cubicBezTo>
                  <a:pt x="2309" y="1146"/>
                  <a:pt x="2309" y="1145"/>
                  <a:pt x="2309" y="1144"/>
                </a:cubicBezTo>
                <a:cubicBezTo>
                  <a:pt x="2297" y="1141"/>
                  <a:pt x="2294" y="1132"/>
                  <a:pt x="2284" y="1129"/>
                </a:cubicBezTo>
                <a:cubicBezTo>
                  <a:pt x="2274" y="1152"/>
                  <a:pt x="2278" y="1170"/>
                  <a:pt x="2284" y="1192"/>
                </a:cubicBezTo>
                <a:cubicBezTo>
                  <a:pt x="2303" y="1222"/>
                  <a:pt x="2356" y="1203"/>
                  <a:pt x="2362" y="1182"/>
                </a:cubicBezTo>
                <a:cubicBezTo>
                  <a:pt x="2364" y="1172"/>
                  <a:pt x="2366" y="1163"/>
                  <a:pt x="2364" y="1154"/>
                </a:cubicBezTo>
                <a:cubicBezTo>
                  <a:pt x="2404" y="1194"/>
                  <a:pt x="2404" y="1194"/>
                  <a:pt x="2404" y="1194"/>
                </a:cubicBezTo>
                <a:close/>
                <a:moveTo>
                  <a:pt x="1213" y="314"/>
                </a:moveTo>
                <a:cubicBezTo>
                  <a:pt x="1217" y="314"/>
                  <a:pt x="1221" y="314"/>
                  <a:pt x="1226" y="314"/>
                </a:cubicBezTo>
                <a:cubicBezTo>
                  <a:pt x="1248" y="295"/>
                  <a:pt x="1286" y="265"/>
                  <a:pt x="1292" y="252"/>
                </a:cubicBezTo>
                <a:cubicBezTo>
                  <a:pt x="1300" y="242"/>
                  <a:pt x="1344" y="196"/>
                  <a:pt x="1344" y="181"/>
                </a:cubicBezTo>
                <a:cubicBezTo>
                  <a:pt x="1304" y="178"/>
                  <a:pt x="1288" y="155"/>
                  <a:pt x="1270" y="121"/>
                </a:cubicBezTo>
                <a:cubicBezTo>
                  <a:pt x="1261" y="121"/>
                  <a:pt x="1261" y="121"/>
                  <a:pt x="1249" y="124"/>
                </a:cubicBezTo>
                <a:cubicBezTo>
                  <a:pt x="1248" y="138"/>
                  <a:pt x="1261" y="173"/>
                  <a:pt x="1240" y="203"/>
                </a:cubicBezTo>
                <a:cubicBezTo>
                  <a:pt x="1202" y="221"/>
                  <a:pt x="1188" y="216"/>
                  <a:pt x="1153" y="216"/>
                </a:cubicBezTo>
                <a:cubicBezTo>
                  <a:pt x="1161" y="244"/>
                  <a:pt x="1165" y="262"/>
                  <a:pt x="1149" y="289"/>
                </a:cubicBezTo>
                <a:cubicBezTo>
                  <a:pt x="1128" y="301"/>
                  <a:pt x="1131" y="310"/>
                  <a:pt x="1143" y="316"/>
                </a:cubicBezTo>
                <a:cubicBezTo>
                  <a:pt x="1166" y="315"/>
                  <a:pt x="1189" y="314"/>
                  <a:pt x="1213" y="314"/>
                </a:cubicBezTo>
                <a:close/>
                <a:moveTo>
                  <a:pt x="1577" y="357"/>
                </a:moveTo>
                <a:cubicBezTo>
                  <a:pt x="1549" y="329"/>
                  <a:pt x="1549" y="329"/>
                  <a:pt x="1549" y="329"/>
                </a:cubicBezTo>
                <a:cubicBezTo>
                  <a:pt x="1524" y="333"/>
                  <a:pt x="1515" y="313"/>
                  <a:pt x="1510" y="289"/>
                </a:cubicBezTo>
                <a:cubicBezTo>
                  <a:pt x="1487" y="267"/>
                  <a:pt x="1487" y="267"/>
                  <a:pt x="1487" y="267"/>
                </a:cubicBezTo>
                <a:cubicBezTo>
                  <a:pt x="1481" y="337"/>
                  <a:pt x="1509" y="350"/>
                  <a:pt x="1574" y="360"/>
                </a:cubicBezTo>
                <a:cubicBezTo>
                  <a:pt x="1575" y="359"/>
                  <a:pt x="1576" y="358"/>
                  <a:pt x="1577" y="357"/>
                </a:cubicBezTo>
                <a:close/>
                <a:moveTo>
                  <a:pt x="2154" y="941"/>
                </a:moveTo>
                <a:cubicBezTo>
                  <a:pt x="2137" y="924"/>
                  <a:pt x="2137" y="924"/>
                  <a:pt x="2137" y="924"/>
                </a:cubicBezTo>
                <a:cubicBezTo>
                  <a:pt x="2128" y="932"/>
                  <a:pt x="2122" y="939"/>
                  <a:pt x="2122" y="943"/>
                </a:cubicBezTo>
                <a:cubicBezTo>
                  <a:pt x="2124" y="953"/>
                  <a:pt x="2127" y="966"/>
                  <a:pt x="2132" y="975"/>
                </a:cubicBezTo>
                <a:cubicBezTo>
                  <a:pt x="2139" y="961"/>
                  <a:pt x="2146" y="950"/>
                  <a:pt x="2154" y="941"/>
                </a:cubicBezTo>
                <a:close/>
                <a:moveTo>
                  <a:pt x="2107" y="894"/>
                </a:moveTo>
                <a:cubicBezTo>
                  <a:pt x="2103" y="889"/>
                  <a:pt x="2103" y="889"/>
                  <a:pt x="2103" y="889"/>
                </a:cubicBezTo>
                <a:cubicBezTo>
                  <a:pt x="2104" y="891"/>
                  <a:pt x="2105" y="893"/>
                  <a:pt x="2105" y="895"/>
                </a:cubicBezTo>
                <a:cubicBezTo>
                  <a:pt x="2106" y="894"/>
                  <a:pt x="2107" y="894"/>
                  <a:pt x="2107" y="894"/>
                </a:cubicBezTo>
                <a:close/>
                <a:moveTo>
                  <a:pt x="2157" y="1093"/>
                </a:moveTo>
                <a:cubicBezTo>
                  <a:pt x="2158" y="1104"/>
                  <a:pt x="2160" y="1114"/>
                  <a:pt x="2161" y="1125"/>
                </a:cubicBezTo>
                <a:cubicBezTo>
                  <a:pt x="2186" y="1156"/>
                  <a:pt x="2240" y="1153"/>
                  <a:pt x="2252" y="1104"/>
                </a:cubicBezTo>
                <a:cubicBezTo>
                  <a:pt x="2237" y="1106"/>
                  <a:pt x="2222" y="1108"/>
                  <a:pt x="2208" y="1109"/>
                </a:cubicBezTo>
                <a:cubicBezTo>
                  <a:pt x="2208" y="1107"/>
                  <a:pt x="2209" y="1105"/>
                  <a:pt x="2209" y="1104"/>
                </a:cubicBezTo>
                <a:cubicBezTo>
                  <a:pt x="2217" y="1100"/>
                  <a:pt x="2225" y="1095"/>
                  <a:pt x="2234" y="1091"/>
                </a:cubicBezTo>
                <a:cubicBezTo>
                  <a:pt x="2234" y="1088"/>
                  <a:pt x="2234" y="1085"/>
                  <a:pt x="2234" y="1082"/>
                </a:cubicBezTo>
                <a:cubicBezTo>
                  <a:pt x="2222" y="1081"/>
                  <a:pt x="2219" y="1079"/>
                  <a:pt x="2209" y="1072"/>
                </a:cubicBezTo>
                <a:cubicBezTo>
                  <a:pt x="2214" y="1065"/>
                  <a:pt x="2228" y="1060"/>
                  <a:pt x="2243" y="1061"/>
                </a:cubicBezTo>
                <a:cubicBezTo>
                  <a:pt x="2244" y="1059"/>
                  <a:pt x="2245" y="1057"/>
                  <a:pt x="2246" y="1055"/>
                </a:cubicBezTo>
                <a:cubicBezTo>
                  <a:pt x="2200" y="1038"/>
                  <a:pt x="2173" y="1046"/>
                  <a:pt x="2157" y="1094"/>
                </a:cubicBezTo>
                <a:cubicBezTo>
                  <a:pt x="2157" y="1094"/>
                  <a:pt x="2157" y="1093"/>
                  <a:pt x="2157" y="1093"/>
                </a:cubicBezTo>
                <a:close/>
                <a:moveTo>
                  <a:pt x="2164" y="1153"/>
                </a:moveTo>
                <a:cubicBezTo>
                  <a:pt x="2164" y="1158"/>
                  <a:pt x="2165" y="1164"/>
                  <a:pt x="2165" y="1169"/>
                </a:cubicBezTo>
                <a:cubicBezTo>
                  <a:pt x="2166" y="1173"/>
                  <a:pt x="2168" y="1177"/>
                  <a:pt x="2170" y="1182"/>
                </a:cubicBezTo>
                <a:cubicBezTo>
                  <a:pt x="2176" y="1207"/>
                  <a:pt x="2217" y="1226"/>
                  <a:pt x="2275" y="1223"/>
                </a:cubicBezTo>
                <a:cubicBezTo>
                  <a:pt x="2276" y="1221"/>
                  <a:pt x="2276" y="1219"/>
                  <a:pt x="2277" y="1217"/>
                </a:cubicBezTo>
                <a:cubicBezTo>
                  <a:pt x="2262" y="1195"/>
                  <a:pt x="2254" y="1170"/>
                  <a:pt x="2257" y="1140"/>
                </a:cubicBezTo>
                <a:cubicBezTo>
                  <a:pt x="2262" y="1143"/>
                  <a:pt x="2192" y="1183"/>
                  <a:pt x="2167" y="1153"/>
                </a:cubicBezTo>
                <a:cubicBezTo>
                  <a:pt x="2166" y="1153"/>
                  <a:pt x="2165" y="1153"/>
                  <a:pt x="2164" y="1153"/>
                </a:cubicBezTo>
                <a:close/>
                <a:moveTo>
                  <a:pt x="2167" y="1219"/>
                </a:moveTo>
                <a:cubicBezTo>
                  <a:pt x="2167" y="1221"/>
                  <a:pt x="2167" y="1224"/>
                  <a:pt x="2167" y="1227"/>
                </a:cubicBezTo>
                <a:cubicBezTo>
                  <a:pt x="2167" y="1248"/>
                  <a:pt x="2166" y="1269"/>
                  <a:pt x="2165" y="1290"/>
                </a:cubicBezTo>
                <a:cubicBezTo>
                  <a:pt x="2202" y="1296"/>
                  <a:pt x="2242" y="1309"/>
                  <a:pt x="2276" y="1352"/>
                </a:cubicBezTo>
                <a:cubicBezTo>
                  <a:pt x="2267" y="1327"/>
                  <a:pt x="2263" y="1289"/>
                  <a:pt x="2272" y="1244"/>
                </a:cubicBezTo>
                <a:cubicBezTo>
                  <a:pt x="2227" y="1241"/>
                  <a:pt x="2204" y="1252"/>
                  <a:pt x="2167" y="1219"/>
                </a:cubicBezTo>
                <a:close/>
                <a:moveTo>
                  <a:pt x="1355" y="2129"/>
                </a:moveTo>
                <a:cubicBezTo>
                  <a:pt x="1340" y="2131"/>
                  <a:pt x="1325" y="2133"/>
                  <a:pt x="1311" y="2134"/>
                </a:cubicBezTo>
                <a:cubicBezTo>
                  <a:pt x="1282" y="2158"/>
                  <a:pt x="1285" y="2168"/>
                  <a:pt x="1309" y="2205"/>
                </a:cubicBezTo>
                <a:cubicBezTo>
                  <a:pt x="1312" y="2198"/>
                  <a:pt x="1314" y="2192"/>
                  <a:pt x="1317" y="2186"/>
                </a:cubicBezTo>
                <a:cubicBezTo>
                  <a:pt x="1327" y="2188"/>
                  <a:pt x="1327" y="2188"/>
                  <a:pt x="1335" y="2194"/>
                </a:cubicBezTo>
                <a:cubicBezTo>
                  <a:pt x="1332" y="2180"/>
                  <a:pt x="1350" y="2186"/>
                  <a:pt x="1348" y="2173"/>
                </a:cubicBezTo>
                <a:cubicBezTo>
                  <a:pt x="1353" y="2181"/>
                  <a:pt x="1364" y="2207"/>
                  <a:pt x="1373" y="2207"/>
                </a:cubicBezTo>
                <a:cubicBezTo>
                  <a:pt x="1386" y="2180"/>
                  <a:pt x="1385" y="2145"/>
                  <a:pt x="1355" y="2129"/>
                </a:cubicBezTo>
                <a:close/>
                <a:moveTo>
                  <a:pt x="1280" y="2137"/>
                </a:moveTo>
                <a:cubicBezTo>
                  <a:pt x="1257" y="2138"/>
                  <a:pt x="1235" y="2139"/>
                  <a:pt x="1213" y="2139"/>
                </a:cubicBezTo>
                <a:cubicBezTo>
                  <a:pt x="1196" y="2139"/>
                  <a:pt x="1180" y="2139"/>
                  <a:pt x="1164" y="2138"/>
                </a:cubicBezTo>
                <a:cubicBezTo>
                  <a:pt x="1148" y="2171"/>
                  <a:pt x="1070" y="2239"/>
                  <a:pt x="1072" y="2247"/>
                </a:cubicBezTo>
                <a:cubicBezTo>
                  <a:pt x="1121" y="2249"/>
                  <a:pt x="1136" y="2283"/>
                  <a:pt x="1148" y="2335"/>
                </a:cubicBezTo>
                <a:cubicBezTo>
                  <a:pt x="1157" y="2329"/>
                  <a:pt x="1173" y="2320"/>
                  <a:pt x="1183" y="2315"/>
                </a:cubicBezTo>
                <a:cubicBezTo>
                  <a:pt x="1176" y="2297"/>
                  <a:pt x="1171" y="2283"/>
                  <a:pt x="1171" y="2264"/>
                </a:cubicBezTo>
                <a:cubicBezTo>
                  <a:pt x="1176" y="2211"/>
                  <a:pt x="1237" y="2202"/>
                  <a:pt x="1283" y="2210"/>
                </a:cubicBezTo>
                <a:cubicBezTo>
                  <a:pt x="1282" y="2193"/>
                  <a:pt x="1264" y="2179"/>
                  <a:pt x="1269" y="2145"/>
                </a:cubicBezTo>
                <a:cubicBezTo>
                  <a:pt x="1273" y="2144"/>
                  <a:pt x="1280" y="2142"/>
                  <a:pt x="1280" y="2137"/>
                </a:cubicBezTo>
                <a:close/>
                <a:moveTo>
                  <a:pt x="258" y="1234"/>
                </a:moveTo>
                <a:cubicBezTo>
                  <a:pt x="258" y="1232"/>
                  <a:pt x="258" y="1229"/>
                  <a:pt x="258" y="1227"/>
                </a:cubicBezTo>
                <a:cubicBezTo>
                  <a:pt x="258" y="1209"/>
                  <a:pt x="259" y="1191"/>
                  <a:pt x="260" y="1173"/>
                </a:cubicBezTo>
                <a:cubicBezTo>
                  <a:pt x="247" y="1150"/>
                  <a:pt x="216" y="1133"/>
                  <a:pt x="148" y="1158"/>
                </a:cubicBezTo>
                <a:cubicBezTo>
                  <a:pt x="156" y="1175"/>
                  <a:pt x="166" y="1207"/>
                  <a:pt x="162" y="1232"/>
                </a:cubicBezTo>
                <a:cubicBezTo>
                  <a:pt x="177" y="1235"/>
                  <a:pt x="207" y="1209"/>
                  <a:pt x="237" y="1220"/>
                </a:cubicBezTo>
                <a:cubicBezTo>
                  <a:pt x="245" y="1223"/>
                  <a:pt x="252" y="1228"/>
                  <a:pt x="258" y="1234"/>
                </a:cubicBezTo>
                <a:close/>
                <a:moveTo>
                  <a:pt x="137" y="1325"/>
                </a:moveTo>
                <a:cubicBezTo>
                  <a:pt x="161" y="1285"/>
                  <a:pt x="95" y="1279"/>
                  <a:pt x="113" y="1322"/>
                </a:cubicBezTo>
                <a:cubicBezTo>
                  <a:pt x="128" y="1326"/>
                  <a:pt x="128" y="1326"/>
                  <a:pt x="137" y="1325"/>
                </a:cubicBezTo>
                <a:close/>
                <a:moveTo>
                  <a:pt x="185" y="1292"/>
                </a:moveTo>
                <a:cubicBezTo>
                  <a:pt x="195" y="1296"/>
                  <a:pt x="201" y="1298"/>
                  <a:pt x="212" y="1299"/>
                </a:cubicBezTo>
                <a:cubicBezTo>
                  <a:pt x="211" y="1300"/>
                  <a:pt x="211" y="1302"/>
                  <a:pt x="211" y="1303"/>
                </a:cubicBezTo>
                <a:cubicBezTo>
                  <a:pt x="200" y="1307"/>
                  <a:pt x="189" y="1312"/>
                  <a:pt x="178" y="1316"/>
                </a:cubicBezTo>
                <a:cubicBezTo>
                  <a:pt x="178" y="1319"/>
                  <a:pt x="178" y="1321"/>
                  <a:pt x="178" y="1324"/>
                </a:cubicBezTo>
                <a:cubicBezTo>
                  <a:pt x="186" y="1330"/>
                  <a:pt x="192" y="1333"/>
                  <a:pt x="202" y="1335"/>
                </a:cubicBezTo>
                <a:cubicBezTo>
                  <a:pt x="273" y="1335"/>
                  <a:pt x="275" y="1244"/>
                  <a:pt x="214" y="1233"/>
                </a:cubicBezTo>
                <a:cubicBezTo>
                  <a:pt x="194" y="1237"/>
                  <a:pt x="171" y="1247"/>
                  <a:pt x="167" y="1272"/>
                </a:cubicBezTo>
                <a:cubicBezTo>
                  <a:pt x="182" y="1280"/>
                  <a:pt x="197" y="1272"/>
                  <a:pt x="212" y="1264"/>
                </a:cubicBezTo>
                <a:cubicBezTo>
                  <a:pt x="212" y="1273"/>
                  <a:pt x="191" y="1279"/>
                  <a:pt x="185" y="1292"/>
                </a:cubicBezTo>
                <a:close/>
                <a:moveTo>
                  <a:pt x="64" y="1201"/>
                </a:moveTo>
                <a:cubicBezTo>
                  <a:pt x="62" y="1221"/>
                  <a:pt x="68" y="1231"/>
                  <a:pt x="76" y="1250"/>
                </a:cubicBezTo>
                <a:cubicBezTo>
                  <a:pt x="77" y="1250"/>
                  <a:pt x="79" y="1251"/>
                  <a:pt x="81" y="1251"/>
                </a:cubicBezTo>
                <a:cubicBezTo>
                  <a:pt x="81" y="1247"/>
                  <a:pt x="82" y="1242"/>
                  <a:pt x="82" y="1238"/>
                </a:cubicBezTo>
                <a:cubicBezTo>
                  <a:pt x="89" y="1232"/>
                  <a:pt x="95" y="1234"/>
                  <a:pt x="102" y="1237"/>
                </a:cubicBezTo>
                <a:cubicBezTo>
                  <a:pt x="105" y="1224"/>
                  <a:pt x="105" y="1226"/>
                  <a:pt x="118" y="1223"/>
                </a:cubicBezTo>
                <a:cubicBezTo>
                  <a:pt x="119" y="1229"/>
                  <a:pt x="119" y="1229"/>
                  <a:pt x="130" y="1247"/>
                </a:cubicBezTo>
                <a:cubicBezTo>
                  <a:pt x="153" y="1234"/>
                  <a:pt x="143" y="1182"/>
                  <a:pt x="127" y="1171"/>
                </a:cubicBezTo>
                <a:cubicBezTo>
                  <a:pt x="102" y="1160"/>
                  <a:pt x="70" y="1173"/>
                  <a:pt x="64" y="1201"/>
                </a:cubicBezTo>
                <a:close/>
                <a:moveTo>
                  <a:pt x="1351" y="2279"/>
                </a:moveTo>
                <a:cubicBezTo>
                  <a:pt x="1388" y="2273"/>
                  <a:pt x="1370" y="2226"/>
                  <a:pt x="1337" y="2254"/>
                </a:cubicBezTo>
                <a:cubicBezTo>
                  <a:pt x="1338" y="2269"/>
                  <a:pt x="1336" y="2274"/>
                  <a:pt x="1351" y="2279"/>
                </a:cubicBezTo>
                <a:close/>
                <a:moveTo>
                  <a:pt x="1201" y="2306"/>
                </a:moveTo>
                <a:cubicBezTo>
                  <a:pt x="1212" y="2325"/>
                  <a:pt x="1291" y="2328"/>
                  <a:pt x="1302" y="2286"/>
                </a:cubicBezTo>
                <a:cubicBezTo>
                  <a:pt x="1287" y="2289"/>
                  <a:pt x="1271" y="2292"/>
                  <a:pt x="1257" y="2296"/>
                </a:cubicBezTo>
                <a:cubicBezTo>
                  <a:pt x="1260" y="2284"/>
                  <a:pt x="1267" y="2276"/>
                  <a:pt x="1275" y="2267"/>
                </a:cubicBezTo>
                <a:cubicBezTo>
                  <a:pt x="1274" y="2265"/>
                  <a:pt x="1274" y="2263"/>
                  <a:pt x="1274" y="2261"/>
                </a:cubicBezTo>
                <a:cubicBezTo>
                  <a:pt x="1267" y="2263"/>
                  <a:pt x="1235" y="2268"/>
                  <a:pt x="1240" y="2252"/>
                </a:cubicBezTo>
                <a:cubicBezTo>
                  <a:pt x="1263" y="2260"/>
                  <a:pt x="1257" y="2231"/>
                  <a:pt x="1284" y="2232"/>
                </a:cubicBezTo>
                <a:cubicBezTo>
                  <a:pt x="1234" y="2219"/>
                  <a:pt x="1161" y="2232"/>
                  <a:pt x="1201" y="2306"/>
                </a:cubicBezTo>
                <a:close/>
                <a:moveTo>
                  <a:pt x="1130" y="2327"/>
                </a:moveTo>
                <a:cubicBezTo>
                  <a:pt x="1115" y="2270"/>
                  <a:pt x="1106" y="2262"/>
                  <a:pt x="1063" y="2264"/>
                </a:cubicBezTo>
                <a:cubicBezTo>
                  <a:pt x="1052" y="2299"/>
                  <a:pt x="1103" y="2329"/>
                  <a:pt x="1130" y="2327"/>
                </a:cubicBezTo>
                <a:close/>
                <a:moveTo>
                  <a:pt x="2388" y="1295"/>
                </a:moveTo>
                <a:cubicBezTo>
                  <a:pt x="2383" y="1295"/>
                  <a:pt x="2379" y="1295"/>
                  <a:pt x="2376" y="1295"/>
                </a:cubicBezTo>
                <a:cubicBezTo>
                  <a:pt x="2377" y="1297"/>
                  <a:pt x="2380" y="1298"/>
                  <a:pt x="2382" y="1300"/>
                </a:cubicBezTo>
                <a:cubicBezTo>
                  <a:pt x="2388" y="1295"/>
                  <a:pt x="2388" y="1295"/>
                  <a:pt x="2388" y="1295"/>
                </a:cubicBezTo>
                <a:close/>
                <a:moveTo>
                  <a:pt x="1297" y="109"/>
                </a:moveTo>
                <a:cubicBezTo>
                  <a:pt x="1276" y="138"/>
                  <a:pt x="1338" y="171"/>
                  <a:pt x="1354" y="164"/>
                </a:cubicBezTo>
                <a:cubicBezTo>
                  <a:pt x="1347" y="140"/>
                  <a:pt x="1325" y="120"/>
                  <a:pt x="1317" y="110"/>
                </a:cubicBezTo>
                <a:cubicBezTo>
                  <a:pt x="1311" y="110"/>
                  <a:pt x="1304" y="109"/>
                  <a:pt x="1297" y="109"/>
                </a:cubicBezTo>
                <a:close/>
                <a:moveTo>
                  <a:pt x="1152" y="190"/>
                </a:moveTo>
                <a:cubicBezTo>
                  <a:pt x="1147" y="207"/>
                  <a:pt x="1214" y="197"/>
                  <a:pt x="1231" y="183"/>
                </a:cubicBezTo>
                <a:cubicBezTo>
                  <a:pt x="1243" y="151"/>
                  <a:pt x="1224" y="128"/>
                  <a:pt x="1199" y="124"/>
                </a:cubicBezTo>
                <a:cubicBezTo>
                  <a:pt x="1174" y="124"/>
                  <a:pt x="1148" y="124"/>
                  <a:pt x="1130" y="143"/>
                </a:cubicBezTo>
                <a:cubicBezTo>
                  <a:pt x="1131" y="144"/>
                  <a:pt x="1132" y="145"/>
                  <a:pt x="1133" y="146"/>
                </a:cubicBezTo>
                <a:cubicBezTo>
                  <a:pt x="1147" y="146"/>
                  <a:pt x="1162" y="141"/>
                  <a:pt x="1176" y="139"/>
                </a:cubicBezTo>
                <a:cubicBezTo>
                  <a:pt x="1174" y="145"/>
                  <a:pt x="1171" y="147"/>
                  <a:pt x="1169" y="152"/>
                </a:cubicBezTo>
                <a:cubicBezTo>
                  <a:pt x="1168" y="152"/>
                  <a:pt x="1166" y="152"/>
                  <a:pt x="1165" y="152"/>
                </a:cubicBezTo>
                <a:cubicBezTo>
                  <a:pt x="1156" y="155"/>
                  <a:pt x="1157" y="162"/>
                  <a:pt x="1159" y="168"/>
                </a:cubicBezTo>
                <a:cubicBezTo>
                  <a:pt x="1163" y="168"/>
                  <a:pt x="1167" y="169"/>
                  <a:pt x="1172" y="170"/>
                </a:cubicBezTo>
                <a:cubicBezTo>
                  <a:pt x="1179" y="168"/>
                  <a:pt x="1186" y="172"/>
                  <a:pt x="1182" y="179"/>
                </a:cubicBezTo>
                <a:cubicBezTo>
                  <a:pt x="1167" y="181"/>
                  <a:pt x="1166" y="188"/>
                  <a:pt x="1152" y="190"/>
                </a:cubicBezTo>
                <a:close/>
                <a:moveTo>
                  <a:pt x="1075" y="157"/>
                </a:moveTo>
                <a:cubicBezTo>
                  <a:pt x="1065" y="163"/>
                  <a:pt x="1065" y="167"/>
                  <a:pt x="1065" y="180"/>
                </a:cubicBezTo>
                <a:cubicBezTo>
                  <a:pt x="1073" y="185"/>
                  <a:pt x="1091" y="188"/>
                  <a:pt x="1097" y="174"/>
                </a:cubicBezTo>
                <a:cubicBezTo>
                  <a:pt x="1097" y="156"/>
                  <a:pt x="1091" y="157"/>
                  <a:pt x="1075" y="157"/>
                </a:cubicBezTo>
                <a:close/>
                <a:moveTo>
                  <a:pt x="1086" y="252"/>
                </a:moveTo>
                <a:cubicBezTo>
                  <a:pt x="1081" y="241"/>
                  <a:pt x="1076" y="234"/>
                  <a:pt x="1072" y="221"/>
                </a:cubicBezTo>
                <a:cubicBezTo>
                  <a:pt x="1068" y="220"/>
                  <a:pt x="1064" y="220"/>
                  <a:pt x="1060" y="220"/>
                </a:cubicBezTo>
                <a:cubicBezTo>
                  <a:pt x="1058" y="249"/>
                  <a:pt x="1056" y="273"/>
                  <a:pt x="1085" y="287"/>
                </a:cubicBezTo>
                <a:cubicBezTo>
                  <a:pt x="1103" y="293"/>
                  <a:pt x="1145" y="283"/>
                  <a:pt x="1143" y="255"/>
                </a:cubicBezTo>
                <a:cubicBezTo>
                  <a:pt x="1139" y="243"/>
                  <a:pt x="1132" y="233"/>
                  <a:pt x="1124" y="223"/>
                </a:cubicBezTo>
                <a:cubicBezTo>
                  <a:pt x="1124" y="224"/>
                  <a:pt x="1124" y="226"/>
                  <a:pt x="1124" y="228"/>
                </a:cubicBezTo>
                <a:cubicBezTo>
                  <a:pt x="1124" y="234"/>
                  <a:pt x="1124" y="240"/>
                  <a:pt x="1124" y="247"/>
                </a:cubicBezTo>
                <a:cubicBezTo>
                  <a:pt x="1119" y="245"/>
                  <a:pt x="1119" y="245"/>
                  <a:pt x="1100" y="231"/>
                </a:cubicBezTo>
                <a:cubicBezTo>
                  <a:pt x="1098" y="238"/>
                  <a:pt x="1096" y="244"/>
                  <a:pt x="1095" y="252"/>
                </a:cubicBezTo>
                <a:cubicBezTo>
                  <a:pt x="1092" y="252"/>
                  <a:pt x="1089" y="252"/>
                  <a:pt x="1086" y="252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084" name="Freeform 141"/>
          <p:cNvSpPr>
            <a:spLocks noEditPoints="1"/>
          </p:cNvSpPr>
          <p:nvPr>
            <p:custDataLst>
              <p:tags r:id="rId12"/>
            </p:custDataLst>
          </p:nvPr>
        </p:nvSpPr>
        <p:spPr bwMode="auto">
          <a:xfrm>
            <a:off x="2116138" y="1368426"/>
            <a:ext cx="2678112" cy="2676525"/>
          </a:xfrm>
          <a:custGeom>
            <a:avLst/>
            <a:gdLst>
              <a:gd name="T0" fmla="*/ 2147483646 w 4225"/>
              <a:gd name="T1" fmla="*/ 0 h 4225"/>
              <a:gd name="T2" fmla="*/ 0 w 4225"/>
              <a:gd name="T3" fmla="*/ 2147483646 h 4225"/>
              <a:gd name="T4" fmla="*/ 2147483646 w 4225"/>
              <a:gd name="T5" fmla="*/ 2147483646 h 4225"/>
              <a:gd name="T6" fmla="*/ 2147483646 w 4225"/>
              <a:gd name="T7" fmla="*/ 2147483646 h 4225"/>
              <a:gd name="T8" fmla="*/ 2147483646 w 4225"/>
              <a:gd name="T9" fmla="*/ 0 h 4225"/>
              <a:gd name="T10" fmla="*/ 2147483646 w 4225"/>
              <a:gd name="T11" fmla="*/ 0 h 4225"/>
              <a:gd name="T12" fmla="*/ 2147483646 w 4225"/>
              <a:gd name="T13" fmla="*/ 2147483646 h 4225"/>
              <a:gd name="T14" fmla="*/ 2147483646 w 4225"/>
              <a:gd name="T15" fmla="*/ 2147483646 h 4225"/>
              <a:gd name="T16" fmla="*/ 2147483646 w 4225"/>
              <a:gd name="T17" fmla="*/ 2147483646 h 4225"/>
              <a:gd name="T18" fmla="*/ 2147483646 w 4225"/>
              <a:gd name="T19" fmla="*/ 2147483646 h 4225"/>
              <a:gd name="T20" fmla="*/ 2147483646 w 4225"/>
              <a:gd name="T21" fmla="*/ 2147483646 h 4225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4225"/>
              <a:gd name="T34" fmla="*/ 0 h 4225"/>
              <a:gd name="T35" fmla="*/ 4225 w 4225"/>
              <a:gd name="T36" fmla="*/ 4225 h 4225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4225" h="4225">
                <a:moveTo>
                  <a:pt x="2125" y="0"/>
                </a:moveTo>
                <a:lnTo>
                  <a:pt x="0" y="2101"/>
                </a:lnTo>
                <a:lnTo>
                  <a:pt x="2100" y="4225"/>
                </a:lnTo>
                <a:lnTo>
                  <a:pt x="4225" y="2124"/>
                </a:lnTo>
                <a:lnTo>
                  <a:pt x="2125" y="0"/>
                </a:lnTo>
                <a:close/>
                <a:moveTo>
                  <a:pt x="128" y="2101"/>
                </a:moveTo>
                <a:lnTo>
                  <a:pt x="2123" y="129"/>
                </a:lnTo>
                <a:lnTo>
                  <a:pt x="4097" y="2124"/>
                </a:lnTo>
                <a:lnTo>
                  <a:pt x="2102" y="4097"/>
                </a:lnTo>
                <a:lnTo>
                  <a:pt x="128" y="2101"/>
                </a:lnTo>
                <a:close/>
              </a:path>
            </a:pathLst>
          </a:custGeom>
          <a:solidFill>
            <a:srgbClr val="FF0000"/>
          </a:solidFill>
          <a:ln w="4763">
            <a:solidFill>
              <a:srgbClr val="E60012"/>
            </a:solidFill>
            <a:miter lim="800000"/>
            <a:headEnd/>
            <a:tailEnd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6000" dirty="0">
                <a:latin typeface="华文新魏" panose="02010800040101010101" pitchFamily="2" charset="-122"/>
                <a:ea typeface="华文新魏" panose="02010800040101010101" pitchFamily="2" charset="-122"/>
              </a:rPr>
              <a:t>目录</a:t>
            </a:r>
          </a:p>
        </p:txBody>
      </p:sp>
      <p:grpSp>
        <p:nvGrpSpPr>
          <p:cNvPr id="3085" name="组合 153"/>
          <p:cNvGrpSpPr>
            <a:grpSpLocks/>
          </p:cNvGrpSpPr>
          <p:nvPr>
            <p:custDataLst>
              <p:tags r:id="rId13"/>
            </p:custDataLst>
          </p:nvPr>
        </p:nvGrpSpPr>
        <p:grpSpPr bwMode="auto">
          <a:xfrm>
            <a:off x="3040063" y="4049714"/>
            <a:ext cx="792162" cy="1457325"/>
            <a:chOff x="5731478" y="4064993"/>
            <a:chExt cx="791662" cy="1457054"/>
          </a:xfrm>
        </p:grpSpPr>
        <p:sp>
          <p:nvSpPr>
            <p:cNvPr id="3091" name="Freeform 16"/>
            <p:cNvSpPr>
              <a:spLocks/>
            </p:cNvSpPr>
            <p:nvPr/>
          </p:nvSpPr>
          <p:spPr bwMode="auto">
            <a:xfrm>
              <a:off x="5998912" y="4985051"/>
              <a:ext cx="193660" cy="380934"/>
            </a:xfrm>
            <a:custGeom>
              <a:avLst/>
              <a:gdLst>
                <a:gd name="T0" fmla="*/ 2147483646 w 164"/>
                <a:gd name="T1" fmla="*/ 2147483646 h 323"/>
                <a:gd name="T2" fmla="*/ 2147483646 w 164"/>
                <a:gd name="T3" fmla="*/ 2147483646 h 323"/>
                <a:gd name="T4" fmla="*/ 2147483646 w 164"/>
                <a:gd name="T5" fmla="*/ 2147483646 h 323"/>
                <a:gd name="T6" fmla="*/ 2147483646 w 164"/>
                <a:gd name="T7" fmla="*/ 2147483646 h 323"/>
                <a:gd name="T8" fmla="*/ 2147483646 w 164"/>
                <a:gd name="T9" fmla="*/ 2147483646 h 323"/>
                <a:gd name="T10" fmla="*/ 2147483646 w 164"/>
                <a:gd name="T11" fmla="*/ 2147483646 h 323"/>
                <a:gd name="T12" fmla="*/ 2147483646 w 164"/>
                <a:gd name="T13" fmla="*/ 2147483646 h 323"/>
                <a:gd name="T14" fmla="*/ 2147483646 w 164"/>
                <a:gd name="T15" fmla="*/ 2147483646 h 323"/>
                <a:gd name="T16" fmla="*/ 2147483646 w 164"/>
                <a:gd name="T17" fmla="*/ 2147483646 h 323"/>
                <a:gd name="T18" fmla="*/ 2147483646 w 164"/>
                <a:gd name="T19" fmla="*/ 2147483646 h 323"/>
                <a:gd name="T20" fmla="*/ 2147483646 w 164"/>
                <a:gd name="T21" fmla="*/ 2147483646 h 323"/>
                <a:gd name="T22" fmla="*/ 2147483646 w 164"/>
                <a:gd name="T23" fmla="*/ 2147483646 h 323"/>
                <a:gd name="T24" fmla="*/ 2147483646 w 164"/>
                <a:gd name="T25" fmla="*/ 2147483646 h 323"/>
                <a:gd name="T26" fmla="*/ 2147483646 w 164"/>
                <a:gd name="T27" fmla="*/ 2147483646 h 323"/>
                <a:gd name="T28" fmla="*/ 2147483646 w 164"/>
                <a:gd name="T29" fmla="*/ 2147483646 h 323"/>
                <a:gd name="T30" fmla="*/ 2147483646 w 164"/>
                <a:gd name="T31" fmla="*/ 2147483646 h 323"/>
                <a:gd name="T32" fmla="*/ 2147483646 w 164"/>
                <a:gd name="T33" fmla="*/ 2147483646 h 323"/>
                <a:gd name="T34" fmla="*/ 2147483646 w 164"/>
                <a:gd name="T35" fmla="*/ 2147483646 h 323"/>
                <a:gd name="T36" fmla="*/ 2147483646 w 164"/>
                <a:gd name="T37" fmla="*/ 2147483646 h 323"/>
                <a:gd name="T38" fmla="*/ 2147483646 w 164"/>
                <a:gd name="T39" fmla="*/ 2147483646 h 323"/>
                <a:gd name="T40" fmla="*/ 2147483646 w 164"/>
                <a:gd name="T41" fmla="*/ 2147483646 h 323"/>
                <a:gd name="T42" fmla="*/ 2147483646 w 164"/>
                <a:gd name="T43" fmla="*/ 2147483646 h 323"/>
                <a:gd name="T44" fmla="*/ 2147483646 w 164"/>
                <a:gd name="T45" fmla="*/ 2147483646 h 323"/>
                <a:gd name="T46" fmla="*/ 2147483646 w 164"/>
                <a:gd name="T47" fmla="*/ 2147483646 h 323"/>
                <a:gd name="T48" fmla="*/ 2147483646 w 164"/>
                <a:gd name="T49" fmla="*/ 2147483646 h 323"/>
                <a:gd name="T50" fmla="*/ 2147483646 w 164"/>
                <a:gd name="T51" fmla="*/ 2147483646 h 323"/>
                <a:gd name="T52" fmla="*/ 2147483646 w 164"/>
                <a:gd name="T53" fmla="*/ 2147483646 h 323"/>
                <a:gd name="T54" fmla="*/ 2147483646 w 164"/>
                <a:gd name="T55" fmla="*/ 2147483646 h 323"/>
                <a:gd name="T56" fmla="*/ 2147483646 w 164"/>
                <a:gd name="T57" fmla="*/ 2147483646 h 323"/>
                <a:gd name="T58" fmla="*/ 2147483646 w 164"/>
                <a:gd name="T59" fmla="*/ 2147483646 h 323"/>
                <a:gd name="T60" fmla="*/ 2147483646 w 164"/>
                <a:gd name="T61" fmla="*/ 2147483646 h 323"/>
                <a:gd name="T62" fmla="*/ 2147483646 w 164"/>
                <a:gd name="T63" fmla="*/ 2147483646 h 323"/>
                <a:gd name="T64" fmla="*/ 2147483646 w 164"/>
                <a:gd name="T65" fmla="*/ 2147483646 h 323"/>
                <a:gd name="T66" fmla="*/ 2147483646 w 164"/>
                <a:gd name="T67" fmla="*/ 2147483646 h 323"/>
                <a:gd name="T68" fmla="*/ 2147483646 w 164"/>
                <a:gd name="T69" fmla="*/ 2147483646 h 323"/>
                <a:gd name="T70" fmla="*/ 2147483646 w 164"/>
                <a:gd name="T71" fmla="*/ 2147483646 h 323"/>
                <a:gd name="T72" fmla="*/ 2147483646 w 164"/>
                <a:gd name="T73" fmla="*/ 2147483646 h 323"/>
                <a:gd name="T74" fmla="*/ 2147483646 w 164"/>
                <a:gd name="T75" fmla="*/ 2147483646 h 323"/>
                <a:gd name="T76" fmla="*/ 2147483646 w 164"/>
                <a:gd name="T77" fmla="*/ 2147483646 h 323"/>
                <a:gd name="T78" fmla="*/ 2147483646 w 164"/>
                <a:gd name="T79" fmla="*/ 2147483646 h 323"/>
                <a:gd name="T80" fmla="*/ 2147483646 w 164"/>
                <a:gd name="T81" fmla="*/ 2147483646 h 323"/>
                <a:gd name="T82" fmla="*/ 2147483646 w 164"/>
                <a:gd name="T83" fmla="*/ 2147483646 h 323"/>
                <a:gd name="T84" fmla="*/ 2147483646 w 164"/>
                <a:gd name="T85" fmla="*/ 2147483646 h 323"/>
                <a:gd name="T86" fmla="*/ 2147483646 w 164"/>
                <a:gd name="T87" fmla="*/ 2147483646 h 323"/>
                <a:gd name="T88" fmla="*/ 2147483646 w 164"/>
                <a:gd name="T89" fmla="*/ 2147483646 h 323"/>
                <a:gd name="T90" fmla="*/ 2147483646 w 164"/>
                <a:gd name="T91" fmla="*/ 2147483646 h 323"/>
                <a:gd name="T92" fmla="*/ 2147483646 w 164"/>
                <a:gd name="T93" fmla="*/ 0 h 323"/>
                <a:gd name="T94" fmla="*/ 2147483646 w 164"/>
                <a:gd name="T95" fmla="*/ 2147483646 h 323"/>
                <a:gd name="T96" fmla="*/ 0 w 164"/>
                <a:gd name="T97" fmla="*/ 2147483646 h 323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164" h="323">
                  <a:moveTo>
                    <a:pt x="0" y="224"/>
                  </a:moveTo>
                  <a:cubicBezTo>
                    <a:pt x="0" y="226"/>
                    <a:pt x="0" y="226"/>
                    <a:pt x="0" y="226"/>
                  </a:cubicBezTo>
                  <a:cubicBezTo>
                    <a:pt x="4" y="228"/>
                    <a:pt x="1" y="232"/>
                    <a:pt x="8" y="232"/>
                  </a:cubicBezTo>
                  <a:cubicBezTo>
                    <a:pt x="8" y="235"/>
                    <a:pt x="8" y="235"/>
                    <a:pt x="8" y="235"/>
                  </a:cubicBezTo>
                  <a:cubicBezTo>
                    <a:pt x="6" y="235"/>
                    <a:pt x="6" y="235"/>
                    <a:pt x="6" y="235"/>
                  </a:cubicBezTo>
                  <a:cubicBezTo>
                    <a:pt x="6" y="241"/>
                    <a:pt x="6" y="241"/>
                    <a:pt x="6" y="241"/>
                  </a:cubicBezTo>
                  <a:cubicBezTo>
                    <a:pt x="8" y="240"/>
                    <a:pt x="8" y="240"/>
                    <a:pt x="8" y="240"/>
                  </a:cubicBezTo>
                  <a:cubicBezTo>
                    <a:pt x="5" y="246"/>
                    <a:pt x="5" y="246"/>
                    <a:pt x="5" y="246"/>
                  </a:cubicBezTo>
                  <a:cubicBezTo>
                    <a:pt x="8" y="246"/>
                    <a:pt x="8" y="246"/>
                    <a:pt x="8" y="246"/>
                  </a:cubicBezTo>
                  <a:cubicBezTo>
                    <a:pt x="8" y="245"/>
                    <a:pt x="8" y="245"/>
                    <a:pt x="8" y="245"/>
                  </a:cubicBezTo>
                  <a:cubicBezTo>
                    <a:pt x="11" y="245"/>
                    <a:pt x="11" y="245"/>
                    <a:pt x="11" y="245"/>
                  </a:cubicBezTo>
                  <a:cubicBezTo>
                    <a:pt x="10" y="241"/>
                    <a:pt x="10" y="241"/>
                    <a:pt x="10" y="241"/>
                  </a:cubicBezTo>
                  <a:cubicBezTo>
                    <a:pt x="12" y="241"/>
                    <a:pt x="12" y="241"/>
                    <a:pt x="12" y="241"/>
                  </a:cubicBezTo>
                  <a:cubicBezTo>
                    <a:pt x="12" y="243"/>
                    <a:pt x="12" y="243"/>
                    <a:pt x="12" y="243"/>
                  </a:cubicBezTo>
                  <a:cubicBezTo>
                    <a:pt x="14" y="243"/>
                    <a:pt x="14" y="243"/>
                    <a:pt x="14" y="243"/>
                  </a:cubicBezTo>
                  <a:cubicBezTo>
                    <a:pt x="14" y="241"/>
                    <a:pt x="14" y="241"/>
                    <a:pt x="14" y="241"/>
                  </a:cubicBezTo>
                  <a:cubicBezTo>
                    <a:pt x="15" y="241"/>
                    <a:pt x="15" y="241"/>
                    <a:pt x="15" y="241"/>
                  </a:cubicBezTo>
                  <a:cubicBezTo>
                    <a:pt x="15" y="248"/>
                    <a:pt x="15" y="248"/>
                    <a:pt x="15" y="248"/>
                  </a:cubicBezTo>
                  <a:cubicBezTo>
                    <a:pt x="17" y="248"/>
                    <a:pt x="17" y="248"/>
                    <a:pt x="17" y="248"/>
                  </a:cubicBezTo>
                  <a:cubicBezTo>
                    <a:pt x="17" y="246"/>
                    <a:pt x="17" y="246"/>
                    <a:pt x="17" y="246"/>
                  </a:cubicBezTo>
                  <a:cubicBezTo>
                    <a:pt x="19" y="246"/>
                    <a:pt x="19" y="246"/>
                    <a:pt x="19" y="246"/>
                  </a:cubicBezTo>
                  <a:cubicBezTo>
                    <a:pt x="19" y="248"/>
                    <a:pt x="19" y="248"/>
                    <a:pt x="19" y="248"/>
                  </a:cubicBezTo>
                  <a:cubicBezTo>
                    <a:pt x="24" y="248"/>
                    <a:pt x="24" y="248"/>
                    <a:pt x="24" y="248"/>
                  </a:cubicBezTo>
                  <a:cubicBezTo>
                    <a:pt x="24" y="246"/>
                    <a:pt x="24" y="246"/>
                    <a:pt x="24" y="246"/>
                  </a:cubicBezTo>
                  <a:cubicBezTo>
                    <a:pt x="27" y="246"/>
                    <a:pt x="27" y="246"/>
                    <a:pt x="27" y="246"/>
                  </a:cubicBezTo>
                  <a:cubicBezTo>
                    <a:pt x="27" y="248"/>
                    <a:pt x="27" y="248"/>
                    <a:pt x="27" y="248"/>
                  </a:cubicBezTo>
                  <a:cubicBezTo>
                    <a:pt x="29" y="248"/>
                    <a:pt x="29" y="248"/>
                    <a:pt x="29" y="248"/>
                  </a:cubicBezTo>
                  <a:cubicBezTo>
                    <a:pt x="29" y="250"/>
                    <a:pt x="29" y="250"/>
                    <a:pt x="29" y="250"/>
                  </a:cubicBezTo>
                  <a:cubicBezTo>
                    <a:pt x="23" y="254"/>
                    <a:pt x="23" y="254"/>
                    <a:pt x="23" y="254"/>
                  </a:cubicBezTo>
                  <a:cubicBezTo>
                    <a:pt x="23" y="261"/>
                    <a:pt x="23" y="261"/>
                    <a:pt x="23" y="261"/>
                  </a:cubicBezTo>
                  <a:cubicBezTo>
                    <a:pt x="27" y="261"/>
                    <a:pt x="27" y="261"/>
                    <a:pt x="27" y="261"/>
                  </a:cubicBezTo>
                  <a:cubicBezTo>
                    <a:pt x="27" y="263"/>
                    <a:pt x="27" y="263"/>
                    <a:pt x="27" y="263"/>
                  </a:cubicBezTo>
                  <a:cubicBezTo>
                    <a:pt x="21" y="267"/>
                    <a:pt x="21" y="267"/>
                    <a:pt x="21" y="267"/>
                  </a:cubicBezTo>
                  <a:cubicBezTo>
                    <a:pt x="22" y="274"/>
                    <a:pt x="22" y="274"/>
                    <a:pt x="22" y="274"/>
                  </a:cubicBezTo>
                  <a:cubicBezTo>
                    <a:pt x="32" y="258"/>
                    <a:pt x="32" y="258"/>
                    <a:pt x="32" y="258"/>
                  </a:cubicBezTo>
                  <a:cubicBezTo>
                    <a:pt x="33" y="259"/>
                    <a:pt x="33" y="259"/>
                    <a:pt x="33" y="259"/>
                  </a:cubicBezTo>
                  <a:cubicBezTo>
                    <a:pt x="18" y="284"/>
                    <a:pt x="18" y="284"/>
                    <a:pt x="18" y="284"/>
                  </a:cubicBezTo>
                  <a:cubicBezTo>
                    <a:pt x="18" y="287"/>
                    <a:pt x="18" y="287"/>
                    <a:pt x="18" y="287"/>
                  </a:cubicBezTo>
                  <a:cubicBezTo>
                    <a:pt x="21" y="287"/>
                    <a:pt x="21" y="287"/>
                    <a:pt x="21" y="287"/>
                  </a:cubicBezTo>
                  <a:cubicBezTo>
                    <a:pt x="21" y="285"/>
                    <a:pt x="21" y="285"/>
                    <a:pt x="21" y="285"/>
                  </a:cubicBezTo>
                  <a:cubicBezTo>
                    <a:pt x="23" y="286"/>
                    <a:pt x="23" y="286"/>
                    <a:pt x="23" y="286"/>
                  </a:cubicBezTo>
                  <a:cubicBezTo>
                    <a:pt x="31" y="290"/>
                    <a:pt x="31" y="290"/>
                    <a:pt x="31" y="290"/>
                  </a:cubicBezTo>
                  <a:cubicBezTo>
                    <a:pt x="30" y="292"/>
                    <a:pt x="30" y="292"/>
                    <a:pt x="30" y="292"/>
                  </a:cubicBezTo>
                  <a:cubicBezTo>
                    <a:pt x="27" y="296"/>
                    <a:pt x="27" y="296"/>
                    <a:pt x="27" y="296"/>
                  </a:cubicBezTo>
                  <a:cubicBezTo>
                    <a:pt x="27" y="296"/>
                    <a:pt x="27" y="296"/>
                    <a:pt x="27" y="296"/>
                  </a:cubicBezTo>
                  <a:cubicBezTo>
                    <a:pt x="33" y="294"/>
                    <a:pt x="33" y="294"/>
                    <a:pt x="33" y="294"/>
                  </a:cubicBezTo>
                  <a:cubicBezTo>
                    <a:pt x="31" y="298"/>
                    <a:pt x="31" y="298"/>
                    <a:pt x="31" y="298"/>
                  </a:cubicBezTo>
                  <a:cubicBezTo>
                    <a:pt x="27" y="307"/>
                    <a:pt x="27" y="307"/>
                    <a:pt x="27" y="307"/>
                  </a:cubicBezTo>
                  <a:cubicBezTo>
                    <a:pt x="33" y="307"/>
                    <a:pt x="33" y="307"/>
                    <a:pt x="33" y="307"/>
                  </a:cubicBezTo>
                  <a:cubicBezTo>
                    <a:pt x="33" y="305"/>
                    <a:pt x="33" y="305"/>
                    <a:pt x="33" y="305"/>
                  </a:cubicBezTo>
                  <a:cubicBezTo>
                    <a:pt x="38" y="305"/>
                    <a:pt x="38" y="305"/>
                    <a:pt x="38" y="305"/>
                  </a:cubicBezTo>
                  <a:cubicBezTo>
                    <a:pt x="40" y="310"/>
                    <a:pt x="40" y="310"/>
                    <a:pt x="40" y="310"/>
                  </a:cubicBezTo>
                  <a:cubicBezTo>
                    <a:pt x="52" y="288"/>
                    <a:pt x="52" y="288"/>
                    <a:pt x="52" y="288"/>
                  </a:cubicBezTo>
                  <a:cubicBezTo>
                    <a:pt x="54" y="287"/>
                    <a:pt x="54" y="287"/>
                    <a:pt x="54" y="287"/>
                  </a:cubicBezTo>
                  <a:cubicBezTo>
                    <a:pt x="54" y="290"/>
                    <a:pt x="54" y="290"/>
                    <a:pt x="54" y="290"/>
                  </a:cubicBezTo>
                  <a:cubicBezTo>
                    <a:pt x="55" y="290"/>
                    <a:pt x="55" y="290"/>
                    <a:pt x="55" y="290"/>
                  </a:cubicBezTo>
                  <a:cubicBezTo>
                    <a:pt x="57" y="285"/>
                    <a:pt x="57" y="285"/>
                    <a:pt x="57" y="285"/>
                  </a:cubicBezTo>
                  <a:cubicBezTo>
                    <a:pt x="56" y="285"/>
                    <a:pt x="56" y="285"/>
                    <a:pt x="56" y="285"/>
                  </a:cubicBezTo>
                  <a:cubicBezTo>
                    <a:pt x="56" y="284"/>
                    <a:pt x="56" y="284"/>
                    <a:pt x="56" y="284"/>
                  </a:cubicBezTo>
                  <a:cubicBezTo>
                    <a:pt x="67" y="276"/>
                    <a:pt x="67" y="276"/>
                    <a:pt x="67" y="276"/>
                  </a:cubicBezTo>
                  <a:cubicBezTo>
                    <a:pt x="67" y="267"/>
                    <a:pt x="67" y="267"/>
                    <a:pt x="67" y="267"/>
                  </a:cubicBezTo>
                  <a:cubicBezTo>
                    <a:pt x="65" y="267"/>
                    <a:pt x="65" y="267"/>
                    <a:pt x="65" y="267"/>
                  </a:cubicBezTo>
                  <a:cubicBezTo>
                    <a:pt x="65" y="261"/>
                    <a:pt x="65" y="261"/>
                    <a:pt x="65" y="261"/>
                  </a:cubicBezTo>
                  <a:cubicBezTo>
                    <a:pt x="67" y="261"/>
                    <a:pt x="67" y="261"/>
                    <a:pt x="67" y="261"/>
                  </a:cubicBezTo>
                  <a:cubicBezTo>
                    <a:pt x="67" y="265"/>
                    <a:pt x="67" y="265"/>
                    <a:pt x="67" y="265"/>
                  </a:cubicBezTo>
                  <a:cubicBezTo>
                    <a:pt x="69" y="265"/>
                    <a:pt x="69" y="265"/>
                    <a:pt x="69" y="265"/>
                  </a:cubicBezTo>
                  <a:cubicBezTo>
                    <a:pt x="69" y="263"/>
                    <a:pt x="69" y="263"/>
                    <a:pt x="69" y="263"/>
                  </a:cubicBezTo>
                  <a:cubicBezTo>
                    <a:pt x="71" y="263"/>
                    <a:pt x="71" y="263"/>
                    <a:pt x="71" y="263"/>
                  </a:cubicBezTo>
                  <a:cubicBezTo>
                    <a:pt x="71" y="274"/>
                    <a:pt x="71" y="274"/>
                    <a:pt x="71" y="274"/>
                  </a:cubicBezTo>
                  <a:cubicBezTo>
                    <a:pt x="73" y="274"/>
                    <a:pt x="73" y="274"/>
                    <a:pt x="73" y="274"/>
                  </a:cubicBezTo>
                  <a:cubicBezTo>
                    <a:pt x="73" y="279"/>
                    <a:pt x="73" y="279"/>
                    <a:pt x="73" y="279"/>
                  </a:cubicBezTo>
                  <a:cubicBezTo>
                    <a:pt x="75" y="279"/>
                    <a:pt x="75" y="279"/>
                    <a:pt x="75" y="279"/>
                  </a:cubicBezTo>
                  <a:cubicBezTo>
                    <a:pt x="78" y="271"/>
                    <a:pt x="78" y="271"/>
                    <a:pt x="78" y="271"/>
                  </a:cubicBezTo>
                  <a:cubicBezTo>
                    <a:pt x="79" y="271"/>
                    <a:pt x="79" y="271"/>
                    <a:pt x="79" y="271"/>
                  </a:cubicBezTo>
                  <a:cubicBezTo>
                    <a:pt x="71" y="301"/>
                    <a:pt x="71" y="301"/>
                    <a:pt x="71" y="301"/>
                  </a:cubicBezTo>
                  <a:cubicBezTo>
                    <a:pt x="77" y="307"/>
                    <a:pt x="77" y="307"/>
                    <a:pt x="77" y="307"/>
                  </a:cubicBezTo>
                  <a:cubicBezTo>
                    <a:pt x="76" y="312"/>
                    <a:pt x="76" y="312"/>
                    <a:pt x="76" y="312"/>
                  </a:cubicBezTo>
                  <a:cubicBezTo>
                    <a:pt x="73" y="314"/>
                    <a:pt x="73" y="314"/>
                    <a:pt x="73" y="314"/>
                  </a:cubicBezTo>
                  <a:cubicBezTo>
                    <a:pt x="73" y="318"/>
                    <a:pt x="73" y="318"/>
                    <a:pt x="73" y="318"/>
                  </a:cubicBezTo>
                  <a:cubicBezTo>
                    <a:pt x="77" y="318"/>
                    <a:pt x="77" y="318"/>
                    <a:pt x="77" y="318"/>
                  </a:cubicBezTo>
                  <a:cubicBezTo>
                    <a:pt x="76" y="322"/>
                    <a:pt x="76" y="322"/>
                    <a:pt x="76" y="322"/>
                  </a:cubicBezTo>
                  <a:cubicBezTo>
                    <a:pt x="73" y="320"/>
                    <a:pt x="73" y="320"/>
                    <a:pt x="73" y="320"/>
                  </a:cubicBezTo>
                  <a:cubicBezTo>
                    <a:pt x="73" y="323"/>
                    <a:pt x="73" y="323"/>
                    <a:pt x="73" y="323"/>
                  </a:cubicBezTo>
                  <a:cubicBezTo>
                    <a:pt x="79" y="323"/>
                    <a:pt x="79" y="323"/>
                    <a:pt x="79" y="323"/>
                  </a:cubicBezTo>
                  <a:cubicBezTo>
                    <a:pt x="103" y="256"/>
                    <a:pt x="103" y="256"/>
                    <a:pt x="103" y="256"/>
                  </a:cubicBezTo>
                  <a:cubicBezTo>
                    <a:pt x="102" y="268"/>
                    <a:pt x="102" y="268"/>
                    <a:pt x="102" y="268"/>
                  </a:cubicBezTo>
                  <a:cubicBezTo>
                    <a:pt x="105" y="273"/>
                    <a:pt x="105" y="273"/>
                    <a:pt x="105" y="273"/>
                  </a:cubicBezTo>
                  <a:cubicBezTo>
                    <a:pt x="105" y="274"/>
                    <a:pt x="104" y="274"/>
                    <a:pt x="104" y="276"/>
                  </a:cubicBezTo>
                  <a:cubicBezTo>
                    <a:pt x="104" y="279"/>
                    <a:pt x="106" y="278"/>
                    <a:pt x="107" y="281"/>
                  </a:cubicBezTo>
                  <a:cubicBezTo>
                    <a:pt x="111" y="281"/>
                    <a:pt x="111" y="281"/>
                    <a:pt x="111" y="281"/>
                  </a:cubicBezTo>
                  <a:cubicBezTo>
                    <a:pt x="111" y="279"/>
                    <a:pt x="111" y="279"/>
                    <a:pt x="111" y="279"/>
                  </a:cubicBezTo>
                  <a:cubicBezTo>
                    <a:pt x="113" y="279"/>
                    <a:pt x="113" y="279"/>
                    <a:pt x="113" y="279"/>
                  </a:cubicBezTo>
                  <a:cubicBezTo>
                    <a:pt x="113" y="278"/>
                    <a:pt x="113" y="278"/>
                    <a:pt x="113" y="278"/>
                  </a:cubicBezTo>
                  <a:cubicBezTo>
                    <a:pt x="111" y="278"/>
                    <a:pt x="111" y="278"/>
                    <a:pt x="111" y="278"/>
                  </a:cubicBezTo>
                  <a:cubicBezTo>
                    <a:pt x="111" y="270"/>
                    <a:pt x="111" y="270"/>
                    <a:pt x="111" y="270"/>
                  </a:cubicBezTo>
                  <a:cubicBezTo>
                    <a:pt x="115" y="270"/>
                    <a:pt x="115" y="270"/>
                    <a:pt x="115" y="270"/>
                  </a:cubicBezTo>
                  <a:cubicBezTo>
                    <a:pt x="115" y="265"/>
                    <a:pt x="115" y="265"/>
                    <a:pt x="115" y="265"/>
                  </a:cubicBezTo>
                  <a:cubicBezTo>
                    <a:pt x="113" y="265"/>
                    <a:pt x="113" y="265"/>
                    <a:pt x="113" y="265"/>
                  </a:cubicBezTo>
                  <a:cubicBezTo>
                    <a:pt x="113" y="267"/>
                    <a:pt x="113" y="267"/>
                    <a:pt x="113" y="267"/>
                  </a:cubicBezTo>
                  <a:cubicBezTo>
                    <a:pt x="111" y="266"/>
                    <a:pt x="111" y="266"/>
                    <a:pt x="111" y="266"/>
                  </a:cubicBezTo>
                  <a:cubicBezTo>
                    <a:pt x="107" y="261"/>
                    <a:pt x="107" y="261"/>
                    <a:pt x="107" y="261"/>
                  </a:cubicBezTo>
                  <a:cubicBezTo>
                    <a:pt x="113" y="263"/>
                    <a:pt x="113" y="263"/>
                    <a:pt x="113" y="263"/>
                  </a:cubicBezTo>
                  <a:cubicBezTo>
                    <a:pt x="113" y="257"/>
                    <a:pt x="113" y="257"/>
                    <a:pt x="113" y="257"/>
                  </a:cubicBezTo>
                  <a:cubicBezTo>
                    <a:pt x="119" y="256"/>
                    <a:pt x="119" y="256"/>
                    <a:pt x="119" y="256"/>
                  </a:cubicBezTo>
                  <a:cubicBezTo>
                    <a:pt x="119" y="252"/>
                    <a:pt x="119" y="252"/>
                    <a:pt x="119" y="252"/>
                  </a:cubicBezTo>
                  <a:cubicBezTo>
                    <a:pt x="113" y="250"/>
                    <a:pt x="113" y="250"/>
                    <a:pt x="113" y="250"/>
                  </a:cubicBezTo>
                  <a:cubicBezTo>
                    <a:pt x="113" y="246"/>
                    <a:pt x="113" y="246"/>
                    <a:pt x="113" y="246"/>
                  </a:cubicBezTo>
                  <a:cubicBezTo>
                    <a:pt x="118" y="246"/>
                    <a:pt x="118" y="246"/>
                    <a:pt x="118" y="246"/>
                  </a:cubicBezTo>
                  <a:cubicBezTo>
                    <a:pt x="118" y="250"/>
                    <a:pt x="118" y="250"/>
                    <a:pt x="118" y="250"/>
                  </a:cubicBezTo>
                  <a:cubicBezTo>
                    <a:pt x="122" y="252"/>
                    <a:pt x="122" y="252"/>
                    <a:pt x="122" y="252"/>
                  </a:cubicBezTo>
                  <a:cubicBezTo>
                    <a:pt x="122" y="250"/>
                    <a:pt x="122" y="250"/>
                    <a:pt x="122" y="250"/>
                  </a:cubicBezTo>
                  <a:cubicBezTo>
                    <a:pt x="122" y="246"/>
                    <a:pt x="122" y="246"/>
                    <a:pt x="122" y="246"/>
                  </a:cubicBezTo>
                  <a:cubicBezTo>
                    <a:pt x="124" y="246"/>
                    <a:pt x="124" y="246"/>
                    <a:pt x="124" y="246"/>
                  </a:cubicBezTo>
                  <a:cubicBezTo>
                    <a:pt x="124" y="263"/>
                    <a:pt x="124" y="263"/>
                    <a:pt x="124" y="263"/>
                  </a:cubicBezTo>
                  <a:cubicBezTo>
                    <a:pt x="130" y="263"/>
                    <a:pt x="130" y="263"/>
                    <a:pt x="130" y="263"/>
                  </a:cubicBezTo>
                  <a:cubicBezTo>
                    <a:pt x="130" y="265"/>
                    <a:pt x="130" y="265"/>
                    <a:pt x="130" y="265"/>
                  </a:cubicBezTo>
                  <a:cubicBezTo>
                    <a:pt x="132" y="265"/>
                    <a:pt x="132" y="265"/>
                    <a:pt x="132" y="265"/>
                  </a:cubicBezTo>
                  <a:cubicBezTo>
                    <a:pt x="132" y="261"/>
                    <a:pt x="132" y="261"/>
                    <a:pt x="132" y="261"/>
                  </a:cubicBezTo>
                  <a:cubicBezTo>
                    <a:pt x="134" y="261"/>
                    <a:pt x="134" y="261"/>
                    <a:pt x="134" y="261"/>
                  </a:cubicBezTo>
                  <a:cubicBezTo>
                    <a:pt x="134" y="257"/>
                    <a:pt x="134" y="257"/>
                    <a:pt x="134" y="257"/>
                  </a:cubicBezTo>
                  <a:cubicBezTo>
                    <a:pt x="132" y="257"/>
                    <a:pt x="132" y="257"/>
                    <a:pt x="132" y="257"/>
                  </a:cubicBezTo>
                  <a:cubicBezTo>
                    <a:pt x="132" y="252"/>
                    <a:pt x="132" y="252"/>
                    <a:pt x="132" y="252"/>
                  </a:cubicBezTo>
                  <a:cubicBezTo>
                    <a:pt x="134" y="252"/>
                    <a:pt x="134" y="252"/>
                    <a:pt x="134" y="252"/>
                  </a:cubicBezTo>
                  <a:cubicBezTo>
                    <a:pt x="135" y="257"/>
                    <a:pt x="135" y="257"/>
                    <a:pt x="135" y="257"/>
                  </a:cubicBezTo>
                  <a:cubicBezTo>
                    <a:pt x="138" y="257"/>
                    <a:pt x="138" y="257"/>
                    <a:pt x="138" y="257"/>
                  </a:cubicBezTo>
                  <a:cubicBezTo>
                    <a:pt x="147" y="188"/>
                    <a:pt x="147" y="188"/>
                    <a:pt x="147" y="188"/>
                  </a:cubicBezTo>
                  <a:cubicBezTo>
                    <a:pt x="147" y="184"/>
                    <a:pt x="147" y="184"/>
                    <a:pt x="147" y="184"/>
                  </a:cubicBezTo>
                  <a:cubicBezTo>
                    <a:pt x="149" y="185"/>
                    <a:pt x="151" y="186"/>
                    <a:pt x="151" y="189"/>
                  </a:cubicBezTo>
                  <a:cubicBezTo>
                    <a:pt x="151" y="195"/>
                    <a:pt x="151" y="195"/>
                    <a:pt x="151" y="195"/>
                  </a:cubicBezTo>
                  <a:cubicBezTo>
                    <a:pt x="152" y="196"/>
                    <a:pt x="152" y="196"/>
                    <a:pt x="152" y="196"/>
                  </a:cubicBezTo>
                  <a:cubicBezTo>
                    <a:pt x="155" y="190"/>
                    <a:pt x="155" y="190"/>
                    <a:pt x="155" y="190"/>
                  </a:cubicBezTo>
                  <a:cubicBezTo>
                    <a:pt x="159" y="190"/>
                    <a:pt x="159" y="190"/>
                    <a:pt x="159" y="190"/>
                  </a:cubicBezTo>
                  <a:cubicBezTo>
                    <a:pt x="159" y="184"/>
                    <a:pt x="159" y="184"/>
                    <a:pt x="159" y="184"/>
                  </a:cubicBezTo>
                  <a:cubicBezTo>
                    <a:pt x="161" y="184"/>
                    <a:pt x="161" y="184"/>
                    <a:pt x="161" y="184"/>
                  </a:cubicBezTo>
                  <a:cubicBezTo>
                    <a:pt x="161" y="195"/>
                    <a:pt x="161" y="195"/>
                    <a:pt x="161" y="195"/>
                  </a:cubicBezTo>
                  <a:cubicBezTo>
                    <a:pt x="162" y="195"/>
                    <a:pt x="162" y="195"/>
                    <a:pt x="162" y="195"/>
                  </a:cubicBezTo>
                  <a:cubicBezTo>
                    <a:pt x="163" y="188"/>
                    <a:pt x="163" y="188"/>
                    <a:pt x="163" y="188"/>
                  </a:cubicBezTo>
                  <a:cubicBezTo>
                    <a:pt x="163" y="171"/>
                    <a:pt x="163" y="154"/>
                    <a:pt x="163" y="136"/>
                  </a:cubicBezTo>
                  <a:cubicBezTo>
                    <a:pt x="164" y="120"/>
                    <a:pt x="160" y="104"/>
                    <a:pt x="160" y="89"/>
                  </a:cubicBezTo>
                  <a:cubicBezTo>
                    <a:pt x="160" y="76"/>
                    <a:pt x="156" y="56"/>
                    <a:pt x="153" y="43"/>
                  </a:cubicBezTo>
                  <a:cubicBezTo>
                    <a:pt x="152" y="33"/>
                    <a:pt x="145" y="7"/>
                    <a:pt x="145" y="0"/>
                  </a:cubicBezTo>
                  <a:cubicBezTo>
                    <a:pt x="135" y="2"/>
                    <a:pt x="130" y="9"/>
                    <a:pt x="114" y="9"/>
                  </a:cubicBezTo>
                  <a:cubicBezTo>
                    <a:pt x="111" y="9"/>
                    <a:pt x="111" y="9"/>
                    <a:pt x="111" y="9"/>
                  </a:cubicBezTo>
                  <a:cubicBezTo>
                    <a:pt x="100" y="9"/>
                    <a:pt x="93" y="4"/>
                    <a:pt x="86" y="4"/>
                  </a:cubicBezTo>
                  <a:cubicBezTo>
                    <a:pt x="86" y="32"/>
                    <a:pt x="64" y="103"/>
                    <a:pt x="55" y="125"/>
                  </a:cubicBezTo>
                  <a:cubicBezTo>
                    <a:pt x="47" y="141"/>
                    <a:pt x="39" y="162"/>
                    <a:pt x="30" y="176"/>
                  </a:cubicBezTo>
                  <a:cubicBezTo>
                    <a:pt x="20" y="192"/>
                    <a:pt x="11" y="208"/>
                    <a:pt x="0" y="224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92" name="Freeform 17"/>
            <p:cNvSpPr>
              <a:spLocks noEditPoints="1"/>
            </p:cNvSpPr>
            <p:nvPr/>
          </p:nvSpPr>
          <p:spPr bwMode="auto">
            <a:xfrm>
              <a:off x="5845687" y="4981504"/>
              <a:ext cx="349722" cy="540543"/>
            </a:xfrm>
            <a:custGeom>
              <a:avLst/>
              <a:gdLst>
                <a:gd name="T0" fmla="*/ 2147483646 w 296"/>
                <a:gd name="T1" fmla="*/ 2147483646 h 458"/>
                <a:gd name="T2" fmla="*/ 2147483646 w 296"/>
                <a:gd name="T3" fmla="*/ 2147483646 h 458"/>
                <a:gd name="T4" fmla="*/ 2147483646 w 296"/>
                <a:gd name="T5" fmla="*/ 2147483646 h 458"/>
                <a:gd name="T6" fmla="*/ 2147483646 w 296"/>
                <a:gd name="T7" fmla="*/ 2147483646 h 458"/>
                <a:gd name="T8" fmla="*/ 2147483646 w 296"/>
                <a:gd name="T9" fmla="*/ 2147483646 h 458"/>
                <a:gd name="T10" fmla="*/ 2147483646 w 296"/>
                <a:gd name="T11" fmla="*/ 2147483646 h 458"/>
                <a:gd name="T12" fmla="*/ 2147483646 w 296"/>
                <a:gd name="T13" fmla="*/ 2147483646 h 458"/>
                <a:gd name="T14" fmla="*/ 2147483646 w 296"/>
                <a:gd name="T15" fmla="*/ 2147483646 h 458"/>
                <a:gd name="T16" fmla="*/ 2147483646 w 296"/>
                <a:gd name="T17" fmla="*/ 2147483646 h 458"/>
                <a:gd name="T18" fmla="*/ 2147483646 w 296"/>
                <a:gd name="T19" fmla="*/ 2147483646 h 458"/>
                <a:gd name="T20" fmla="*/ 2147483646 w 296"/>
                <a:gd name="T21" fmla="*/ 2147483646 h 458"/>
                <a:gd name="T22" fmla="*/ 2147483646 w 296"/>
                <a:gd name="T23" fmla="*/ 2147483646 h 458"/>
                <a:gd name="T24" fmla="*/ 2147483646 w 296"/>
                <a:gd name="T25" fmla="*/ 2147483646 h 458"/>
                <a:gd name="T26" fmla="*/ 2147483646 w 296"/>
                <a:gd name="T27" fmla="*/ 2147483646 h 458"/>
                <a:gd name="T28" fmla="*/ 2147483646 w 296"/>
                <a:gd name="T29" fmla="*/ 2147483646 h 458"/>
                <a:gd name="T30" fmla="*/ 2147483646 w 296"/>
                <a:gd name="T31" fmla="*/ 2147483646 h 458"/>
                <a:gd name="T32" fmla="*/ 2147483646 w 296"/>
                <a:gd name="T33" fmla="*/ 2147483646 h 458"/>
                <a:gd name="T34" fmla="*/ 2147483646 w 296"/>
                <a:gd name="T35" fmla="*/ 2147483646 h 458"/>
                <a:gd name="T36" fmla="*/ 2147483646 w 296"/>
                <a:gd name="T37" fmla="*/ 2147483646 h 458"/>
                <a:gd name="T38" fmla="*/ 2147483646 w 296"/>
                <a:gd name="T39" fmla="*/ 2147483646 h 458"/>
                <a:gd name="T40" fmla="*/ 2147483646 w 296"/>
                <a:gd name="T41" fmla="*/ 2147483646 h 458"/>
                <a:gd name="T42" fmla="*/ 2147483646 w 296"/>
                <a:gd name="T43" fmla="*/ 2147483646 h 458"/>
                <a:gd name="T44" fmla="*/ 2147483646 w 296"/>
                <a:gd name="T45" fmla="*/ 2147483646 h 458"/>
                <a:gd name="T46" fmla="*/ 2147483646 w 296"/>
                <a:gd name="T47" fmla="*/ 2147483646 h 458"/>
                <a:gd name="T48" fmla="*/ 2147483646 w 296"/>
                <a:gd name="T49" fmla="*/ 2147483646 h 458"/>
                <a:gd name="T50" fmla="*/ 2147483646 w 296"/>
                <a:gd name="T51" fmla="*/ 2147483646 h 458"/>
                <a:gd name="T52" fmla="*/ 2147483646 w 296"/>
                <a:gd name="T53" fmla="*/ 2147483646 h 458"/>
                <a:gd name="T54" fmla="*/ 2147483646 w 296"/>
                <a:gd name="T55" fmla="*/ 2147483646 h 458"/>
                <a:gd name="T56" fmla="*/ 2147483646 w 296"/>
                <a:gd name="T57" fmla="*/ 2147483646 h 458"/>
                <a:gd name="T58" fmla="*/ 2147483646 w 296"/>
                <a:gd name="T59" fmla="*/ 2147483646 h 458"/>
                <a:gd name="T60" fmla="*/ 2147483646 w 296"/>
                <a:gd name="T61" fmla="*/ 2147483646 h 458"/>
                <a:gd name="T62" fmla="*/ 2147483646 w 296"/>
                <a:gd name="T63" fmla="*/ 2147483646 h 458"/>
                <a:gd name="T64" fmla="*/ 2147483646 w 296"/>
                <a:gd name="T65" fmla="*/ 2147483646 h 458"/>
                <a:gd name="T66" fmla="*/ 2147483646 w 296"/>
                <a:gd name="T67" fmla="*/ 2147483646 h 458"/>
                <a:gd name="T68" fmla="*/ 2147483646 w 296"/>
                <a:gd name="T69" fmla="*/ 2147483646 h 458"/>
                <a:gd name="T70" fmla="*/ 2147483646 w 296"/>
                <a:gd name="T71" fmla="*/ 2147483646 h 458"/>
                <a:gd name="T72" fmla="*/ 2147483646 w 296"/>
                <a:gd name="T73" fmla="*/ 2147483646 h 458"/>
                <a:gd name="T74" fmla="*/ 2147483646 w 296"/>
                <a:gd name="T75" fmla="*/ 2147483646 h 458"/>
                <a:gd name="T76" fmla="*/ 2147483646 w 296"/>
                <a:gd name="T77" fmla="*/ 2147483646 h 458"/>
                <a:gd name="T78" fmla="*/ 2147483646 w 296"/>
                <a:gd name="T79" fmla="*/ 2147483646 h 458"/>
                <a:gd name="T80" fmla="*/ 2147483646 w 296"/>
                <a:gd name="T81" fmla="*/ 2147483646 h 458"/>
                <a:gd name="T82" fmla="*/ 2147483646 w 296"/>
                <a:gd name="T83" fmla="*/ 2147483646 h 458"/>
                <a:gd name="T84" fmla="*/ 2147483646 w 296"/>
                <a:gd name="T85" fmla="*/ 2147483646 h 458"/>
                <a:gd name="T86" fmla="*/ 2147483646 w 296"/>
                <a:gd name="T87" fmla="*/ 2147483646 h 458"/>
                <a:gd name="T88" fmla="*/ 2147483646 w 296"/>
                <a:gd name="T89" fmla="*/ 2147483646 h 458"/>
                <a:gd name="T90" fmla="*/ 2147483646 w 296"/>
                <a:gd name="T91" fmla="*/ 2147483646 h 458"/>
                <a:gd name="T92" fmla="*/ 2147483646 w 296"/>
                <a:gd name="T93" fmla="*/ 2147483646 h 458"/>
                <a:gd name="T94" fmla="*/ 2147483646 w 296"/>
                <a:gd name="T95" fmla="*/ 2147483646 h 458"/>
                <a:gd name="T96" fmla="*/ 2147483646 w 296"/>
                <a:gd name="T97" fmla="*/ 2147483646 h 458"/>
                <a:gd name="T98" fmla="*/ 2147483646 w 296"/>
                <a:gd name="T99" fmla="*/ 2147483646 h 458"/>
                <a:gd name="T100" fmla="*/ 2147483646 w 296"/>
                <a:gd name="T101" fmla="*/ 2147483646 h 458"/>
                <a:gd name="T102" fmla="*/ 2147483646 w 296"/>
                <a:gd name="T103" fmla="*/ 2147483646 h 458"/>
                <a:gd name="T104" fmla="*/ 2147483646 w 296"/>
                <a:gd name="T105" fmla="*/ 2147483646 h 458"/>
                <a:gd name="T106" fmla="*/ 2147483646 w 296"/>
                <a:gd name="T107" fmla="*/ 2147483646 h 458"/>
                <a:gd name="T108" fmla="*/ 2147483646 w 296"/>
                <a:gd name="T109" fmla="*/ 2147483646 h 458"/>
                <a:gd name="T110" fmla="*/ 2147483646 w 296"/>
                <a:gd name="T111" fmla="*/ 2147483646 h 458"/>
                <a:gd name="T112" fmla="*/ 2147483646 w 296"/>
                <a:gd name="T113" fmla="*/ 2147483646 h 458"/>
                <a:gd name="T114" fmla="*/ 2147483646 w 296"/>
                <a:gd name="T115" fmla="*/ 2147483646 h 458"/>
                <a:gd name="T116" fmla="*/ 2147483646 w 296"/>
                <a:gd name="T117" fmla="*/ 2147483646 h 458"/>
                <a:gd name="T118" fmla="*/ 2147483646 w 296"/>
                <a:gd name="T119" fmla="*/ 2147483646 h 458"/>
                <a:gd name="T120" fmla="*/ 2147483646 w 296"/>
                <a:gd name="T121" fmla="*/ 2147483646 h 458"/>
                <a:gd name="T122" fmla="*/ 2147483646 w 296"/>
                <a:gd name="T123" fmla="*/ 2147483646 h 458"/>
                <a:gd name="T124" fmla="*/ 2147483646 w 296"/>
                <a:gd name="T125" fmla="*/ 2147483646 h 458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296" h="458">
                  <a:moveTo>
                    <a:pt x="130" y="351"/>
                  </a:moveTo>
                  <a:cubicBezTo>
                    <a:pt x="129" y="353"/>
                    <a:pt x="129" y="353"/>
                    <a:pt x="129" y="353"/>
                  </a:cubicBezTo>
                  <a:cubicBezTo>
                    <a:pt x="130" y="351"/>
                    <a:pt x="130" y="351"/>
                    <a:pt x="130" y="351"/>
                  </a:cubicBezTo>
                  <a:close/>
                  <a:moveTo>
                    <a:pt x="37" y="351"/>
                  </a:moveTo>
                  <a:cubicBezTo>
                    <a:pt x="36" y="352"/>
                    <a:pt x="36" y="352"/>
                    <a:pt x="36" y="352"/>
                  </a:cubicBezTo>
                  <a:cubicBezTo>
                    <a:pt x="37" y="351"/>
                    <a:pt x="37" y="351"/>
                    <a:pt x="37" y="351"/>
                  </a:cubicBezTo>
                  <a:close/>
                  <a:moveTo>
                    <a:pt x="131" y="350"/>
                  </a:moveTo>
                  <a:cubicBezTo>
                    <a:pt x="130" y="351"/>
                    <a:pt x="130" y="351"/>
                    <a:pt x="130" y="351"/>
                  </a:cubicBezTo>
                  <a:cubicBezTo>
                    <a:pt x="131" y="350"/>
                    <a:pt x="131" y="350"/>
                    <a:pt x="131" y="350"/>
                  </a:cubicBezTo>
                  <a:close/>
                  <a:moveTo>
                    <a:pt x="38" y="350"/>
                  </a:moveTo>
                  <a:cubicBezTo>
                    <a:pt x="37" y="351"/>
                    <a:pt x="37" y="351"/>
                    <a:pt x="37" y="351"/>
                  </a:cubicBezTo>
                  <a:cubicBezTo>
                    <a:pt x="38" y="350"/>
                    <a:pt x="38" y="350"/>
                    <a:pt x="38" y="350"/>
                  </a:cubicBezTo>
                  <a:close/>
                  <a:moveTo>
                    <a:pt x="131" y="350"/>
                  </a:moveTo>
                  <a:cubicBezTo>
                    <a:pt x="132" y="348"/>
                    <a:pt x="132" y="348"/>
                    <a:pt x="132" y="348"/>
                  </a:cubicBezTo>
                  <a:cubicBezTo>
                    <a:pt x="131" y="350"/>
                    <a:pt x="131" y="350"/>
                    <a:pt x="131" y="350"/>
                  </a:cubicBezTo>
                  <a:close/>
                  <a:moveTo>
                    <a:pt x="39" y="349"/>
                  </a:moveTo>
                  <a:cubicBezTo>
                    <a:pt x="38" y="350"/>
                    <a:pt x="38" y="350"/>
                    <a:pt x="38" y="350"/>
                  </a:cubicBezTo>
                  <a:cubicBezTo>
                    <a:pt x="39" y="349"/>
                    <a:pt x="39" y="349"/>
                    <a:pt x="39" y="349"/>
                  </a:cubicBezTo>
                  <a:close/>
                  <a:moveTo>
                    <a:pt x="40" y="348"/>
                  </a:moveTo>
                  <a:cubicBezTo>
                    <a:pt x="39" y="349"/>
                    <a:pt x="39" y="349"/>
                    <a:pt x="39" y="349"/>
                  </a:cubicBezTo>
                  <a:cubicBezTo>
                    <a:pt x="40" y="348"/>
                    <a:pt x="40" y="348"/>
                    <a:pt x="40" y="348"/>
                  </a:cubicBezTo>
                  <a:close/>
                  <a:moveTo>
                    <a:pt x="41" y="348"/>
                  </a:moveTo>
                  <a:cubicBezTo>
                    <a:pt x="40" y="348"/>
                    <a:pt x="40" y="348"/>
                    <a:pt x="40" y="348"/>
                  </a:cubicBezTo>
                  <a:cubicBezTo>
                    <a:pt x="41" y="348"/>
                    <a:pt x="41" y="348"/>
                    <a:pt x="41" y="348"/>
                  </a:cubicBezTo>
                  <a:close/>
                  <a:moveTo>
                    <a:pt x="41" y="347"/>
                  </a:moveTo>
                  <a:cubicBezTo>
                    <a:pt x="41" y="348"/>
                    <a:pt x="41" y="348"/>
                    <a:pt x="41" y="348"/>
                  </a:cubicBezTo>
                  <a:cubicBezTo>
                    <a:pt x="41" y="347"/>
                    <a:pt x="41" y="347"/>
                    <a:pt x="41" y="347"/>
                  </a:cubicBezTo>
                  <a:close/>
                  <a:moveTo>
                    <a:pt x="42" y="346"/>
                  </a:moveTo>
                  <a:cubicBezTo>
                    <a:pt x="41" y="347"/>
                    <a:pt x="41" y="347"/>
                    <a:pt x="41" y="347"/>
                  </a:cubicBezTo>
                  <a:cubicBezTo>
                    <a:pt x="42" y="346"/>
                    <a:pt x="42" y="346"/>
                    <a:pt x="42" y="346"/>
                  </a:cubicBezTo>
                  <a:close/>
                  <a:moveTo>
                    <a:pt x="158" y="344"/>
                  </a:moveTo>
                  <a:cubicBezTo>
                    <a:pt x="157" y="346"/>
                    <a:pt x="157" y="346"/>
                    <a:pt x="157" y="346"/>
                  </a:cubicBezTo>
                  <a:cubicBezTo>
                    <a:pt x="158" y="344"/>
                    <a:pt x="158" y="344"/>
                    <a:pt x="158" y="344"/>
                  </a:cubicBezTo>
                  <a:close/>
                  <a:moveTo>
                    <a:pt x="42" y="346"/>
                  </a:moveTo>
                  <a:cubicBezTo>
                    <a:pt x="43" y="345"/>
                    <a:pt x="43" y="345"/>
                    <a:pt x="43" y="345"/>
                  </a:cubicBezTo>
                  <a:cubicBezTo>
                    <a:pt x="43" y="346"/>
                    <a:pt x="43" y="346"/>
                    <a:pt x="43" y="346"/>
                  </a:cubicBezTo>
                  <a:cubicBezTo>
                    <a:pt x="42" y="346"/>
                    <a:pt x="42" y="346"/>
                    <a:pt x="42" y="346"/>
                  </a:cubicBezTo>
                  <a:close/>
                  <a:moveTo>
                    <a:pt x="158" y="344"/>
                  </a:moveTo>
                  <a:cubicBezTo>
                    <a:pt x="159" y="342"/>
                    <a:pt x="159" y="342"/>
                    <a:pt x="159" y="342"/>
                  </a:cubicBezTo>
                  <a:cubicBezTo>
                    <a:pt x="158" y="344"/>
                    <a:pt x="158" y="344"/>
                    <a:pt x="158" y="344"/>
                  </a:cubicBezTo>
                  <a:close/>
                  <a:moveTo>
                    <a:pt x="159" y="340"/>
                  </a:moveTo>
                  <a:cubicBezTo>
                    <a:pt x="161" y="339"/>
                    <a:pt x="157" y="342"/>
                    <a:pt x="159" y="340"/>
                  </a:cubicBezTo>
                  <a:close/>
                  <a:moveTo>
                    <a:pt x="185" y="339"/>
                  </a:moveTo>
                  <a:cubicBezTo>
                    <a:pt x="186" y="337"/>
                    <a:pt x="186" y="337"/>
                    <a:pt x="186" y="337"/>
                  </a:cubicBezTo>
                  <a:cubicBezTo>
                    <a:pt x="185" y="339"/>
                    <a:pt x="185" y="339"/>
                    <a:pt x="185" y="339"/>
                  </a:cubicBezTo>
                  <a:close/>
                  <a:moveTo>
                    <a:pt x="160" y="338"/>
                  </a:moveTo>
                  <a:cubicBezTo>
                    <a:pt x="158" y="340"/>
                    <a:pt x="162" y="337"/>
                    <a:pt x="160" y="338"/>
                  </a:cubicBezTo>
                  <a:close/>
                  <a:moveTo>
                    <a:pt x="186" y="336"/>
                  </a:moveTo>
                  <a:cubicBezTo>
                    <a:pt x="187" y="334"/>
                    <a:pt x="184" y="337"/>
                    <a:pt x="186" y="336"/>
                  </a:cubicBezTo>
                  <a:close/>
                  <a:moveTo>
                    <a:pt x="115" y="332"/>
                  </a:moveTo>
                  <a:cubicBezTo>
                    <a:pt x="114" y="334"/>
                    <a:pt x="114" y="334"/>
                    <a:pt x="114" y="334"/>
                  </a:cubicBezTo>
                  <a:cubicBezTo>
                    <a:pt x="115" y="332"/>
                    <a:pt x="115" y="332"/>
                    <a:pt x="115" y="332"/>
                  </a:cubicBezTo>
                  <a:close/>
                  <a:moveTo>
                    <a:pt x="116" y="331"/>
                  </a:moveTo>
                  <a:cubicBezTo>
                    <a:pt x="115" y="332"/>
                    <a:pt x="115" y="332"/>
                    <a:pt x="115" y="332"/>
                  </a:cubicBezTo>
                  <a:lnTo>
                    <a:pt x="116" y="331"/>
                  </a:lnTo>
                  <a:close/>
                  <a:moveTo>
                    <a:pt x="116" y="331"/>
                  </a:moveTo>
                  <a:cubicBezTo>
                    <a:pt x="116" y="330"/>
                    <a:pt x="116" y="330"/>
                    <a:pt x="116" y="330"/>
                  </a:cubicBezTo>
                  <a:cubicBezTo>
                    <a:pt x="117" y="331"/>
                    <a:pt x="117" y="331"/>
                    <a:pt x="117" y="331"/>
                  </a:cubicBezTo>
                  <a:cubicBezTo>
                    <a:pt x="116" y="331"/>
                    <a:pt x="116" y="331"/>
                    <a:pt x="116" y="331"/>
                  </a:cubicBezTo>
                  <a:close/>
                  <a:moveTo>
                    <a:pt x="118" y="327"/>
                  </a:moveTo>
                  <a:cubicBezTo>
                    <a:pt x="120" y="326"/>
                    <a:pt x="116" y="329"/>
                    <a:pt x="118" y="327"/>
                  </a:cubicBezTo>
                  <a:close/>
                  <a:moveTo>
                    <a:pt x="93" y="325"/>
                  </a:moveTo>
                  <a:cubicBezTo>
                    <a:pt x="92" y="326"/>
                    <a:pt x="92" y="326"/>
                    <a:pt x="92" y="326"/>
                  </a:cubicBezTo>
                  <a:cubicBezTo>
                    <a:pt x="93" y="324"/>
                    <a:pt x="93" y="324"/>
                    <a:pt x="93" y="324"/>
                  </a:cubicBezTo>
                  <a:cubicBezTo>
                    <a:pt x="94" y="323"/>
                    <a:pt x="94" y="323"/>
                    <a:pt x="94" y="323"/>
                  </a:cubicBezTo>
                  <a:cubicBezTo>
                    <a:pt x="95" y="322"/>
                    <a:pt x="95" y="322"/>
                    <a:pt x="95" y="322"/>
                  </a:cubicBezTo>
                  <a:cubicBezTo>
                    <a:pt x="94" y="324"/>
                    <a:pt x="94" y="324"/>
                    <a:pt x="94" y="324"/>
                  </a:cubicBezTo>
                  <a:cubicBezTo>
                    <a:pt x="93" y="325"/>
                    <a:pt x="93" y="325"/>
                    <a:pt x="93" y="325"/>
                  </a:cubicBezTo>
                  <a:close/>
                  <a:moveTo>
                    <a:pt x="96" y="321"/>
                  </a:moveTo>
                  <a:cubicBezTo>
                    <a:pt x="95" y="322"/>
                    <a:pt x="95" y="322"/>
                    <a:pt x="95" y="322"/>
                  </a:cubicBezTo>
                  <a:cubicBezTo>
                    <a:pt x="96" y="321"/>
                    <a:pt x="96" y="321"/>
                    <a:pt x="96" y="321"/>
                  </a:cubicBezTo>
                  <a:close/>
                  <a:moveTo>
                    <a:pt x="97" y="320"/>
                  </a:moveTo>
                  <a:cubicBezTo>
                    <a:pt x="96" y="321"/>
                    <a:pt x="96" y="321"/>
                    <a:pt x="96" y="321"/>
                  </a:cubicBezTo>
                  <a:lnTo>
                    <a:pt x="97" y="320"/>
                  </a:lnTo>
                  <a:close/>
                  <a:moveTo>
                    <a:pt x="97" y="320"/>
                  </a:moveTo>
                  <a:cubicBezTo>
                    <a:pt x="97" y="319"/>
                    <a:pt x="97" y="319"/>
                    <a:pt x="97" y="319"/>
                  </a:cubicBezTo>
                  <a:cubicBezTo>
                    <a:pt x="98" y="320"/>
                    <a:pt x="98" y="320"/>
                    <a:pt x="98" y="320"/>
                  </a:cubicBezTo>
                  <a:cubicBezTo>
                    <a:pt x="97" y="320"/>
                    <a:pt x="97" y="320"/>
                    <a:pt x="97" y="320"/>
                  </a:cubicBezTo>
                  <a:close/>
                  <a:moveTo>
                    <a:pt x="100" y="315"/>
                  </a:moveTo>
                  <a:cubicBezTo>
                    <a:pt x="101" y="314"/>
                    <a:pt x="98" y="317"/>
                    <a:pt x="100" y="315"/>
                  </a:cubicBezTo>
                  <a:close/>
                  <a:moveTo>
                    <a:pt x="241" y="312"/>
                  </a:moveTo>
                  <a:cubicBezTo>
                    <a:pt x="240" y="315"/>
                    <a:pt x="240" y="315"/>
                    <a:pt x="240" y="315"/>
                  </a:cubicBezTo>
                  <a:lnTo>
                    <a:pt x="241" y="312"/>
                  </a:lnTo>
                  <a:close/>
                  <a:moveTo>
                    <a:pt x="241" y="312"/>
                  </a:moveTo>
                  <a:cubicBezTo>
                    <a:pt x="242" y="310"/>
                    <a:pt x="242" y="310"/>
                    <a:pt x="242" y="310"/>
                  </a:cubicBezTo>
                  <a:cubicBezTo>
                    <a:pt x="241" y="312"/>
                    <a:pt x="241" y="312"/>
                    <a:pt x="241" y="312"/>
                  </a:cubicBezTo>
                  <a:close/>
                  <a:moveTo>
                    <a:pt x="222" y="304"/>
                  </a:moveTo>
                  <a:cubicBezTo>
                    <a:pt x="221" y="307"/>
                    <a:pt x="221" y="307"/>
                    <a:pt x="221" y="307"/>
                  </a:cubicBezTo>
                  <a:lnTo>
                    <a:pt x="222" y="304"/>
                  </a:lnTo>
                  <a:close/>
                  <a:moveTo>
                    <a:pt x="222" y="304"/>
                  </a:moveTo>
                  <a:cubicBezTo>
                    <a:pt x="222" y="301"/>
                    <a:pt x="222" y="301"/>
                    <a:pt x="222" y="301"/>
                  </a:cubicBezTo>
                  <a:cubicBezTo>
                    <a:pt x="222" y="304"/>
                    <a:pt x="222" y="304"/>
                    <a:pt x="222" y="304"/>
                  </a:cubicBezTo>
                  <a:close/>
                  <a:moveTo>
                    <a:pt x="271" y="260"/>
                  </a:moveTo>
                  <a:cubicBezTo>
                    <a:pt x="271" y="260"/>
                    <a:pt x="271" y="260"/>
                    <a:pt x="271" y="260"/>
                  </a:cubicBezTo>
                  <a:cubicBezTo>
                    <a:pt x="271" y="265"/>
                    <a:pt x="271" y="265"/>
                    <a:pt x="271" y="265"/>
                  </a:cubicBezTo>
                  <a:cubicBezTo>
                    <a:pt x="271" y="265"/>
                    <a:pt x="271" y="265"/>
                    <a:pt x="271" y="265"/>
                  </a:cubicBezTo>
                  <a:cubicBezTo>
                    <a:pt x="271" y="260"/>
                    <a:pt x="271" y="260"/>
                    <a:pt x="271" y="260"/>
                  </a:cubicBezTo>
                  <a:close/>
                  <a:moveTo>
                    <a:pt x="271" y="255"/>
                  </a:moveTo>
                  <a:cubicBezTo>
                    <a:pt x="272" y="258"/>
                    <a:pt x="272" y="258"/>
                    <a:pt x="272" y="258"/>
                  </a:cubicBezTo>
                  <a:cubicBezTo>
                    <a:pt x="271" y="255"/>
                    <a:pt x="271" y="255"/>
                    <a:pt x="271" y="255"/>
                  </a:cubicBezTo>
                  <a:close/>
                  <a:moveTo>
                    <a:pt x="271" y="1"/>
                  </a:moveTo>
                  <a:cubicBezTo>
                    <a:pt x="269" y="2"/>
                    <a:pt x="269" y="2"/>
                    <a:pt x="269" y="2"/>
                  </a:cubicBezTo>
                  <a:cubicBezTo>
                    <a:pt x="267" y="3"/>
                    <a:pt x="267" y="3"/>
                    <a:pt x="267" y="3"/>
                  </a:cubicBezTo>
                  <a:cubicBezTo>
                    <a:pt x="265" y="4"/>
                    <a:pt x="265" y="4"/>
                    <a:pt x="265" y="4"/>
                  </a:cubicBezTo>
                  <a:cubicBezTo>
                    <a:pt x="263" y="5"/>
                    <a:pt x="263" y="5"/>
                    <a:pt x="263" y="5"/>
                  </a:cubicBezTo>
                  <a:cubicBezTo>
                    <a:pt x="261" y="6"/>
                    <a:pt x="261" y="6"/>
                    <a:pt x="261" y="6"/>
                  </a:cubicBezTo>
                  <a:cubicBezTo>
                    <a:pt x="257" y="7"/>
                    <a:pt x="257" y="7"/>
                    <a:pt x="257" y="7"/>
                  </a:cubicBezTo>
                  <a:cubicBezTo>
                    <a:pt x="254" y="8"/>
                    <a:pt x="254" y="8"/>
                    <a:pt x="254" y="8"/>
                  </a:cubicBezTo>
                  <a:cubicBezTo>
                    <a:pt x="249" y="8"/>
                    <a:pt x="249" y="8"/>
                    <a:pt x="249" y="8"/>
                  </a:cubicBezTo>
                  <a:cubicBezTo>
                    <a:pt x="236" y="8"/>
                    <a:pt x="236" y="8"/>
                    <a:pt x="236" y="8"/>
                  </a:cubicBezTo>
                  <a:cubicBezTo>
                    <a:pt x="230" y="8"/>
                    <a:pt x="230" y="8"/>
                    <a:pt x="230" y="8"/>
                  </a:cubicBezTo>
                  <a:cubicBezTo>
                    <a:pt x="228" y="7"/>
                    <a:pt x="228" y="7"/>
                    <a:pt x="228" y="7"/>
                  </a:cubicBezTo>
                  <a:cubicBezTo>
                    <a:pt x="224" y="6"/>
                    <a:pt x="224" y="6"/>
                    <a:pt x="224" y="6"/>
                  </a:cubicBezTo>
                  <a:cubicBezTo>
                    <a:pt x="222" y="5"/>
                    <a:pt x="222" y="5"/>
                    <a:pt x="222" y="5"/>
                  </a:cubicBezTo>
                  <a:cubicBezTo>
                    <a:pt x="220" y="4"/>
                    <a:pt x="220" y="4"/>
                    <a:pt x="220" y="4"/>
                  </a:cubicBezTo>
                  <a:cubicBezTo>
                    <a:pt x="215" y="4"/>
                    <a:pt x="215" y="4"/>
                    <a:pt x="215" y="4"/>
                  </a:cubicBezTo>
                  <a:cubicBezTo>
                    <a:pt x="214" y="5"/>
                    <a:pt x="214" y="5"/>
                    <a:pt x="214" y="5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12" y="11"/>
                    <a:pt x="212" y="11"/>
                    <a:pt x="212" y="11"/>
                  </a:cubicBezTo>
                  <a:cubicBezTo>
                    <a:pt x="211" y="18"/>
                    <a:pt x="211" y="18"/>
                    <a:pt x="211" y="18"/>
                  </a:cubicBezTo>
                  <a:cubicBezTo>
                    <a:pt x="210" y="24"/>
                    <a:pt x="210" y="24"/>
                    <a:pt x="210" y="24"/>
                  </a:cubicBezTo>
                  <a:cubicBezTo>
                    <a:pt x="209" y="30"/>
                    <a:pt x="209" y="30"/>
                    <a:pt x="209" y="30"/>
                  </a:cubicBezTo>
                  <a:cubicBezTo>
                    <a:pt x="208" y="35"/>
                    <a:pt x="208" y="35"/>
                    <a:pt x="208" y="35"/>
                  </a:cubicBezTo>
                  <a:cubicBezTo>
                    <a:pt x="208" y="39"/>
                    <a:pt x="208" y="39"/>
                    <a:pt x="208" y="39"/>
                  </a:cubicBezTo>
                  <a:cubicBezTo>
                    <a:pt x="207" y="44"/>
                    <a:pt x="207" y="44"/>
                    <a:pt x="207" y="44"/>
                  </a:cubicBezTo>
                  <a:cubicBezTo>
                    <a:pt x="206" y="48"/>
                    <a:pt x="206" y="48"/>
                    <a:pt x="206" y="48"/>
                  </a:cubicBezTo>
                  <a:cubicBezTo>
                    <a:pt x="205" y="52"/>
                    <a:pt x="205" y="52"/>
                    <a:pt x="205" y="52"/>
                  </a:cubicBezTo>
                  <a:cubicBezTo>
                    <a:pt x="204" y="57"/>
                    <a:pt x="204" y="57"/>
                    <a:pt x="204" y="57"/>
                  </a:cubicBezTo>
                  <a:cubicBezTo>
                    <a:pt x="203" y="61"/>
                    <a:pt x="203" y="61"/>
                    <a:pt x="203" y="61"/>
                  </a:cubicBezTo>
                  <a:cubicBezTo>
                    <a:pt x="202" y="64"/>
                    <a:pt x="202" y="64"/>
                    <a:pt x="202" y="64"/>
                  </a:cubicBezTo>
                  <a:cubicBezTo>
                    <a:pt x="201" y="68"/>
                    <a:pt x="201" y="68"/>
                    <a:pt x="201" y="68"/>
                  </a:cubicBezTo>
                  <a:cubicBezTo>
                    <a:pt x="200" y="72"/>
                    <a:pt x="200" y="72"/>
                    <a:pt x="200" y="72"/>
                  </a:cubicBezTo>
                  <a:cubicBezTo>
                    <a:pt x="199" y="75"/>
                    <a:pt x="199" y="75"/>
                    <a:pt x="199" y="75"/>
                  </a:cubicBezTo>
                  <a:cubicBezTo>
                    <a:pt x="198" y="78"/>
                    <a:pt x="198" y="78"/>
                    <a:pt x="198" y="78"/>
                  </a:cubicBezTo>
                  <a:cubicBezTo>
                    <a:pt x="197" y="83"/>
                    <a:pt x="197" y="83"/>
                    <a:pt x="197" y="83"/>
                  </a:cubicBezTo>
                  <a:cubicBezTo>
                    <a:pt x="196" y="85"/>
                    <a:pt x="196" y="85"/>
                    <a:pt x="196" y="85"/>
                  </a:cubicBezTo>
                  <a:cubicBezTo>
                    <a:pt x="195" y="88"/>
                    <a:pt x="195" y="88"/>
                    <a:pt x="195" y="88"/>
                  </a:cubicBezTo>
                  <a:cubicBezTo>
                    <a:pt x="194" y="91"/>
                    <a:pt x="194" y="91"/>
                    <a:pt x="194" y="91"/>
                  </a:cubicBezTo>
                  <a:cubicBezTo>
                    <a:pt x="193" y="95"/>
                    <a:pt x="193" y="95"/>
                    <a:pt x="193" y="95"/>
                  </a:cubicBezTo>
                  <a:cubicBezTo>
                    <a:pt x="192" y="97"/>
                    <a:pt x="192" y="97"/>
                    <a:pt x="192" y="97"/>
                  </a:cubicBezTo>
                  <a:cubicBezTo>
                    <a:pt x="191" y="100"/>
                    <a:pt x="191" y="100"/>
                    <a:pt x="191" y="100"/>
                  </a:cubicBezTo>
                  <a:cubicBezTo>
                    <a:pt x="190" y="103"/>
                    <a:pt x="190" y="103"/>
                    <a:pt x="190" y="103"/>
                  </a:cubicBezTo>
                  <a:cubicBezTo>
                    <a:pt x="189" y="106"/>
                    <a:pt x="189" y="106"/>
                    <a:pt x="189" y="106"/>
                  </a:cubicBezTo>
                  <a:cubicBezTo>
                    <a:pt x="188" y="108"/>
                    <a:pt x="188" y="108"/>
                    <a:pt x="188" y="108"/>
                  </a:cubicBezTo>
                  <a:cubicBezTo>
                    <a:pt x="187" y="111"/>
                    <a:pt x="187" y="111"/>
                    <a:pt x="187" y="111"/>
                  </a:cubicBezTo>
                  <a:cubicBezTo>
                    <a:pt x="187" y="114"/>
                    <a:pt x="187" y="114"/>
                    <a:pt x="187" y="114"/>
                  </a:cubicBezTo>
                  <a:cubicBezTo>
                    <a:pt x="186" y="117"/>
                    <a:pt x="186" y="117"/>
                    <a:pt x="186" y="117"/>
                  </a:cubicBezTo>
                  <a:cubicBezTo>
                    <a:pt x="185" y="118"/>
                    <a:pt x="185" y="118"/>
                    <a:pt x="185" y="118"/>
                  </a:cubicBezTo>
                  <a:cubicBezTo>
                    <a:pt x="184" y="121"/>
                    <a:pt x="184" y="121"/>
                    <a:pt x="184" y="121"/>
                  </a:cubicBezTo>
                  <a:cubicBezTo>
                    <a:pt x="183" y="123"/>
                    <a:pt x="183" y="123"/>
                    <a:pt x="183" y="123"/>
                  </a:cubicBezTo>
                  <a:cubicBezTo>
                    <a:pt x="182" y="126"/>
                    <a:pt x="182" y="126"/>
                    <a:pt x="182" y="126"/>
                  </a:cubicBezTo>
                  <a:cubicBezTo>
                    <a:pt x="181" y="128"/>
                    <a:pt x="181" y="128"/>
                    <a:pt x="181" y="128"/>
                  </a:cubicBezTo>
                  <a:cubicBezTo>
                    <a:pt x="180" y="130"/>
                    <a:pt x="180" y="130"/>
                    <a:pt x="180" y="130"/>
                  </a:cubicBezTo>
                  <a:cubicBezTo>
                    <a:pt x="179" y="133"/>
                    <a:pt x="179" y="133"/>
                    <a:pt x="179" y="133"/>
                  </a:cubicBezTo>
                  <a:cubicBezTo>
                    <a:pt x="178" y="135"/>
                    <a:pt x="178" y="135"/>
                    <a:pt x="178" y="135"/>
                  </a:cubicBezTo>
                  <a:cubicBezTo>
                    <a:pt x="177" y="138"/>
                    <a:pt x="177" y="138"/>
                    <a:pt x="177" y="138"/>
                  </a:cubicBezTo>
                  <a:cubicBezTo>
                    <a:pt x="176" y="139"/>
                    <a:pt x="176" y="139"/>
                    <a:pt x="176" y="139"/>
                  </a:cubicBezTo>
                  <a:cubicBezTo>
                    <a:pt x="175" y="141"/>
                    <a:pt x="175" y="141"/>
                    <a:pt x="175" y="141"/>
                  </a:cubicBezTo>
                  <a:cubicBezTo>
                    <a:pt x="174" y="143"/>
                    <a:pt x="174" y="143"/>
                    <a:pt x="174" y="143"/>
                  </a:cubicBezTo>
                  <a:cubicBezTo>
                    <a:pt x="173" y="146"/>
                    <a:pt x="173" y="146"/>
                    <a:pt x="173" y="146"/>
                  </a:cubicBezTo>
                  <a:cubicBezTo>
                    <a:pt x="172" y="148"/>
                    <a:pt x="172" y="148"/>
                    <a:pt x="172" y="148"/>
                  </a:cubicBezTo>
                  <a:cubicBezTo>
                    <a:pt x="171" y="150"/>
                    <a:pt x="171" y="150"/>
                    <a:pt x="171" y="150"/>
                  </a:cubicBezTo>
                  <a:cubicBezTo>
                    <a:pt x="170" y="152"/>
                    <a:pt x="170" y="152"/>
                    <a:pt x="170" y="152"/>
                  </a:cubicBezTo>
                  <a:cubicBezTo>
                    <a:pt x="169" y="154"/>
                    <a:pt x="169" y="154"/>
                    <a:pt x="169" y="154"/>
                  </a:cubicBezTo>
                  <a:cubicBezTo>
                    <a:pt x="168" y="156"/>
                    <a:pt x="168" y="156"/>
                    <a:pt x="168" y="156"/>
                  </a:cubicBezTo>
                  <a:cubicBezTo>
                    <a:pt x="167" y="158"/>
                    <a:pt x="167" y="158"/>
                    <a:pt x="167" y="158"/>
                  </a:cubicBezTo>
                  <a:cubicBezTo>
                    <a:pt x="166" y="160"/>
                    <a:pt x="166" y="160"/>
                    <a:pt x="166" y="160"/>
                  </a:cubicBezTo>
                  <a:cubicBezTo>
                    <a:pt x="166" y="161"/>
                    <a:pt x="166" y="161"/>
                    <a:pt x="166" y="161"/>
                  </a:cubicBezTo>
                  <a:cubicBezTo>
                    <a:pt x="165" y="163"/>
                    <a:pt x="165" y="163"/>
                    <a:pt x="165" y="163"/>
                  </a:cubicBezTo>
                  <a:cubicBezTo>
                    <a:pt x="164" y="165"/>
                    <a:pt x="164" y="165"/>
                    <a:pt x="164" y="165"/>
                  </a:cubicBezTo>
                  <a:cubicBezTo>
                    <a:pt x="163" y="167"/>
                    <a:pt x="163" y="167"/>
                    <a:pt x="163" y="167"/>
                  </a:cubicBezTo>
                  <a:cubicBezTo>
                    <a:pt x="162" y="169"/>
                    <a:pt x="162" y="169"/>
                    <a:pt x="162" y="169"/>
                  </a:cubicBezTo>
                  <a:cubicBezTo>
                    <a:pt x="161" y="171"/>
                    <a:pt x="161" y="171"/>
                    <a:pt x="161" y="171"/>
                  </a:cubicBezTo>
                  <a:cubicBezTo>
                    <a:pt x="160" y="172"/>
                    <a:pt x="160" y="172"/>
                    <a:pt x="160" y="172"/>
                  </a:cubicBezTo>
                  <a:cubicBezTo>
                    <a:pt x="159" y="174"/>
                    <a:pt x="159" y="174"/>
                    <a:pt x="159" y="174"/>
                  </a:cubicBezTo>
                  <a:cubicBezTo>
                    <a:pt x="158" y="176"/>
                    <a:pt x="158" y="176"/>
                    <a:pt x="158" y="176"/>
                  </a:cubicBezTo>
                  <a:cubicBezTo>
                    <a:pt x="157" y="178"/>
                    <a:pt x="157" y="178"/>
                    <a:pt x="157" y="178"/>
                  </a:cubicBezTo>
                  <a:cubicBezTo>
                    <a:pt x="156" y="180"/>
                    <a:pt x="156" y="180"/>
                    <a:pt x="156" y="180"/>
                  </a:cubicBezTo>
                  <a:cubicBezTo>
                    <a:pt x="155" y="181"/>
                    <a:pt x="155" y="181"/>
                    <a:pt x="155" y="181"/>
                  </a:cubicBezTo>
                  <a:cubicBezTo>
                    <a:pt x="154" y="183"/>
                    <a:pt x="154" y="183"/>
                    <a:pt x="154" y="183"/>
                  </a:cubicBezTo>
                  <a:cubicBezTo>
                    <a:pt x="153" y="184"/>
                    <a:pt x="153" y="184"/>
                    <a:pt x="153" y="184"/>
                  </a:cubicBezTo>
                  <a:cubicBezTo>
                    <a:pt x="152" y="186"/>
                    <a:pt x="152" y="186"/>
                    <a:pt x="152" y="186"/>
                  </a:cubicBezTo>
                  <a:cubicBezTo>
                    <a:pt x="151" y="188"/>
                    <a:pt x="151" y="188"/>
                    <a:pt x="151" y="188"/>
                  </a:cubicBezTo>
                  <a:cubicBezTo>
                    <a:pt x="150" y="189"/>
                    <a:pt x="150" y="189"/>
                    <a:pt x="150" y="189"/>
                  </a:cubicBezTo>
                  <a:cubicBezTo>
                    <a:pt x="149" y="191"/>
                    <a:pt x="149" y="191"/>
                    <a:pt x="149" y="191"/>
                  </a:cubicBezTo>
                  <a:cubicBezTo>
                    <a:pt x="148" y="193"/>
                    <a:pt x="148" y="193"/>
                    <a:pt x="148" y="193"/>
                  </a:cubicBezTo>
                  <a:cubicBezTo>
                    <a:pt x="147" y="194"/>
                    <a:pt x="147" y="194"/>
                    <a:pt x="147" y="194"/>
                  </a:cubicBezTo>
                  <a:cubicBezTo>
                    <a:pt x="146" y="195"/>
                    <a:pt x="146" y="195"/>
                    <a:pt x="146" y="195"/>
                  </a:cubicBezTo>
                  <a:cubicBezTo>
                    <a:pt x="145" y="197"/>
                    <a:pt x="145" y="197"/>
                    <a:pt x="145" y="197"/>
                  </a:cubicBezTo>
                  <a:cubicBezTo>
                    <a:pt x="145" y="199"/>
                    <a:pt x="145" y="199"/>
                    <a:pt x="145" y="199"/>
                  </a:cubicBezTo>
                  <a:cubicBezTo>
                    <a:pt x="144" y="200"/>
                    <a:pt x="144" y="200"/>
                    <a:pt x="144" y="200"/>
                  </a:cubicBezTo>
                  <a:cubicBezTo>
                    <a:pt x="143" y="202"/>
                    <a:pt x="143" y="202"/>
                    <a:pt x="143" y="202"/>
                  </a:cubicBezTo>
                  <a:cubicBezTo>
                    <a:pt x="142" y="204"/>
                    <a:pt x="142" y="204"/>
                    <a:pt x="142" y="204"/>
                  </a:cubicBezTo>
                  <a:cubicBezTo>
                    <a:pt x="141" y="205"/>
                    <a:pt x="141" y="205"/>
                    <a:pt x="141" y="205"/>
                  </a:cubicBezTo>
                  <a:cubicBezTo>
                    <a:pt x="140" y="206"/>
                    <a:pt x="140" y="206"/>
                    <a:pt x="140" y="206"/>
                  </a:cubicBezTo>
                  <a:cubicBezTo>
                    <a:pt x="139" y="207"/>
                    <a:pt x="139" y="207"/>
                    <a:pt x="139" y="207"/>
                  </a:cubicBezTo>
                  <a:cubicBezTo>
                    <a:pt x="138" y="209"/>
                    <a:pt x="138" y="209"/>
                    <a:pt x="138" y="209"/>
                  </a:cubicBezTo>
                  <a:cubicBezTo>
                    <a:pt x="137" y="211"/>
                    <a:pt x="137" y="211"/>
                    <a:pt x="137" y="211"/>
                  </a:cubicBezTo>
                  <a:cubicBezTo>
                    <a:pt x="136" y="212"/>
                    <a:pt x="136" y="212"/>
                    <a:pt x="136" y="212"/>
                  </a:cubicBezTo>
                  <a:cubicBezTo>
                    <a:pt x="135" y="214"/>
                    <a:pt x="135" y="214"/>
                    <a:pt x="135" y="214"/>
                  </a:cubicBezTo>
                  <a:cubicBezTo>
                    <a:pt x="134" y="215"/>
                    <a:pt x="134" y="215"/>
                    <a:pt x="134" y="215"/>
                  </a:cubicBezTo>
                  <a:cubicBezTo>
                    <a:pt x="133" y="216"/>
                    <a:pt x="133" y="216"/>
                    <a:pt x="133" y="216"/>
                  </a:cubicBezTo>
                  <a:cubicBezTo>
                    <a:pt x="132" y="217"/>
                    <a:pt x="132" y="217"/>
                    <a:pt x="132" y="217"/>
                  </a:cubicBezTo>
                  <a:cubicBezTo>
                    <a:pt x="131" y="219"/>
                    <a:pt x="131" y="219"/>
                    <a:pt x="131" y="219"/>
                  </a:cubicBezTo>
                  <a:cubicBezTo>
                    <a:pt x="130" y="220"/>
                    <a:pt x="130" y="220"/>
                    <a:pt x="130" y="220"/>
                  </a:cubicBezTo>
                  <a:cubicBezTo>
                    <a:pt x="129" y="222"/>
                    <a:pt x="129" y="222"/>
                    <a:pt x="129" y="222"/>
                  </a:cubicBezTo>
                  <a:cubicBezTo>
                    <a:pt x="128" y="223"/>
                    <a:pt x="128" y="223"/>
                    <a:pt x="128" y="223"/>
                  </a:cubicBezTo>
                  <a:cubicBezTo>
                    <a:pt x="127" y="225"/>
                    <a:pt x="127" y="225"/>
                    <a:pt x="127" y="225"/>
                  </a:cubicBezTo>
                  <a:cubicBezTo>
                    <a:pt x="126" y="226"/>
                    <a:pt x="126" y="226"/>
                    <a:pt x="126" y="226"/>
                  </a:cubicBezTo>
                  <a:cubicBezTo>
                    <a:pt x="125" y="227"/>
                    <a:pt x="125" y="227"/>
                    <a:pt x="125" y="227"/>
                  </a:cubicBezTo>
                  <a:cubicBezTo>
                    <a:pt x="124" y="228"/>
                    <a:pt x="124" y="228"/>
                    <a:pt x="124" y="228"/>
                  </a:cubicBezTo>
                  <a:cubicBezTo>
                    <a:pt x="124" y="230"/>
                    <a:pt x="124" y="230"/>
                    <a:pt x="124" y="230"/>
                  </a:cubicBezTo>
                  <a:cubicBezTo>
                    <a:pt x="123" y="231"/>
                    <a:pt x="123" y="231"/>
                    <a:pt x="123" y="231"/>
                  </a:cubicBezTo>
                  <a:cubicBezTo>
                    <a:pt x="122" y="232"/>
                    <a:pt x="122" y="232"/>
                    <a:pt x="122" y="232"/>
                  </a:cubicBezTo>
                  <a:cubicBezTo>
                    <a:pt x="121" y="234"/>
                    <a:pt x="121" y="234"/>
                    <a:pt x="121" y="234"/>
                  </a:cubicBezTo>
                  <a:cubicBezTo>
                    <a:pt x="120" y="235"/>
                    <a:pt x="120" y="235"/>
                    <a:pt x="120" y="235"/>
                  </a:cubicBezTo>
                  <a:cubicBezTo>
                    <a:pt x="119" y="237"/>
                    <a:pt x="119" y="237"/>
                    <a:pt x="119" y="237"/>
                  </a:cubicBezTo>
                  <a:cubicBezTo>
                    <a:pt x="118" y="238"/>
                    <a:pt x="118" y="238"/>
                    <a:pt x="118" y="238"/>
                  </a:cubicBezTo>
                  <a:cubicBezTo>
                    <a:pt x="117" y="238"/>
                    <a:pt x="117" y="238"/>
                    <a:pt x="117" y="238"/>
                  </a:cubicBezTo>
                  <a:cubicBezTo>
                    <a:pt x="116" y="240"/>
                    <a:pt x="116" y="240"/>
                    <a:pt x="116" y="240"/>
                  </a:cubicBezTo>
                  <a:cubicBezTo>
                    <a:pt x="115" y="241"/>
                    <a:pt x="115" y="241"/>
                    <a:pt x="115" y="241"/>
                  </a:cubicBezTo>
                  <a:cubicBezTo>
                    <a:pt x="114" y="242"/>
                    <a:pt x="114" y="242"/>
                    <a:pt x="114" y="242"/>
                  </a:cubicBezTo>
                  <a:cubicBezTo>
                    <a:pt x="113" y="244"/>
                    <a:pt x="113" y="244"/>
                    <a:pt x="113" y="244"/>
                  </a:cubicBezTo>
                  <a:cubicBezTo>
                    <a:pt x="112" y="245"/>
                    <a:pt x="112" y="245"/>
                    <a:pt x="112" y="245"/>
                  </a:cubicBezTo>
                  <a:cubicBezTo>
                    <a:pt x="111" y="246"/>
                    <a:pt x="111" y="246"/>
                    <a:pt x="111" y="246"/>
                  </a:cubicBezTo>
                  <a:cubicBezTo>
                    <a:pt x="110" y="248"/>
                    <a:pt x="110" y="248"/>
                    <a:pt x="110" y="248"/>
                  </a:cubicBezTo>
                  <a:cubicBezTo>
                    <a:pt x="109" y="249"/>
                    <a:pt x="109" y="249"/>
                    <a:pt x="109" y="249"/>
                  </a:cubicBezTo>
                  <a:cubicBezTo>
                    <a:pt x="108" y="249"/>
                    <a:pt x="108" y="249"/>
                    <a:pt x="108" y="249"/>
                  </a:cubicBezTo>
                  <a:cubicBezTo>
                    <a:pt x="107" y="250"/>
                    <a:pt x="107" y="250"/>
                    <a:pt x="107" y="250"/>
                  </a:cubicBezTo>
                  <a:cubicBezTo>
                    <a:pt x="106" y="252"/>
                    <a:pt x="106" y="252"/>
                    <a:pt x="106" y="252"/>
                  </a:cubicBezTo>
                  <a:cubicBezTo>
                    <a:pt x="105" y="253"/>
                    <a:pt x="105" y="253"/>
                    <a:pt x="105" y="253"/>
                  </a:cubicBezTo>
                  <a:cubicBezTo>
                    <a:pt x="104" y="254"/>
                    <a:pt x="104" y="254"/>
                    <a:pt x="104" y="254"/>
                  </a:cubicBezTo>
                  <a:cubicBezTo>
                    <a:pt x="104" y="256"/>
                    <a:pt x="104" y="256"/>
                    <a:pt x="104" y="256"/>
                  </a:cubicBezTo>
                  <a:cubicBezTo>
                    <a:pt x="103" y="257"/>
                    <a:pt x="103" y="257"/>
                    <a:pt x="103" y="257"/>
                  </a:cubicBezTo>
                  <a:cubicBezTo>
                    <a:pt x="102" y="258"/>
                    <a:pt x="102" y="258"/>
                    <a:pt x="102" y="258"/>
                  </a:cubicBezTo>
                  <a:cubicBezTo>
                    <a:pt x="101" y="259"/>
                    <a:pt x="101" y="259"/>
                    <a:pt x="101" y="259"/>
                  </a:cubicBezTo>
                  <a:cubicBezTo>
                    <a:pt x="100" y="260"/>
                    <a:pt x="100" y="260"/>
                    <a:pt x="100" y="260"/>
                  </a:cubicBezTo>
                  <a:cubicBezTo>
                    <a:pt x="99" y="261"/>
                    <a:pt x="99" y="261"/>
                    <a:pt x="99" y="261"/>
                  </a:cubicBezTo>
                  <a:cubicBezTo>
                    <a:pt x="98" y="262"/>
                    <a:pt x="98" y="262"/>
                    <a:pt x="98" y="262"/>
                  </a:cubicBezTo>
                  <a:cubicBezTo>
                    <a:pt x="97" y="263"/>
                    <a:pt x="97" y="263"/>
                    <a:pt x="97" y="263"/>
                  </a:cubicBezTo>
                  <a:cubicBezTo>
                    <a:pt x="96" y="264"/>
                    <a:pt x="96" y="264"/>
                    <a:pt x="96" y="264"/>
                  </a:cubicBezTo>
                  <a:cubicBezTo>
                    <a:pt x="95" y="265"/>
                    <a:pt x="95" y="265"/>
                    <a:pt x="95" y="265"/>
                  </a:cubicBezTo>
                  <a:cubicBezTo>
                    <a:pt x="94" y="267"/>
                    <a:pt x="94" y="267"/>
                    <a:pt x="94" y="267"/>
                  </a:cubicBezTo>
                  <a:cubicBezTo>
                    <a:pt x="93" y="268"/>
                    <a:pt x="93" y="268"/>
                    <a:pt x="93" y="268"/>
                  </a:cubicBezTo>
                  <a:cubicBezTo>
                    <a:pt x="92" y="269"/>
                    <a:pt x="92" y="269"/>
                    <a:pt x="92" y="269"/>
                  </a:cubicBezTo>
                  <a:cubicBezTo>
                    <a:pt x="91" y="270"/>
                    <a:pt x="91" y="270"/>
                    <a:pt x="91" y="270"/>
                  </a:cubicBezTo>
                  <a:cubicBezTo>
                    <a:pt x="90" y="271"/>
                    <a:pt x="90" y="271"/>
                    <a:pt x="90" y="271"/>
                  </a:cubicBezTo>
                  <a:cubicBezTo>
                    <a:pt x="89" y="271"/>
                    <a:pt x="89" y="271"/>
                    <a:pt x="89" y="271"/>
                  </a:cubicBezTo>
                  <a:cubicBezTo>
                    <a:pt x="88" y="273"/>
                    <a:pt x="88" y="273"/>
                    <a:pt x="88" y="273"/>
                  </a:cubicBezTo>
                  <a:cubicBezTo>
                    <a:pt x="87" y="274"/>
                    <a:pt x="87" y="274"/>
                    <a:pt x="87" y="274"/>
                  </a:cubicBezTo>
                  <a:cubicBezTo>
                    <a:pt x="86" y="275"/>
                    <a:pt x="86" y="275"/>
                    <a:pt x="86" y="275"/>
                  </a:cubicBezTo>
                  <a:cubicBezTo>
                    <a:pt x="85" y="276"/>
                    <a:pt x="85" y="276"/>
                    <a:pt x="85" y="276"/>
                  </a:cubicBezTo>
                  <a:cubicBezTo>
                    <a:pt x="84" y="277"/>
                    <a:pt x="84" y="277"/>
                    <a:pt x="84" y="277"/>
                  </a:cubicBezTo>
                  <a:cubicBezTo>
                    <a:pt x="83" y="278"/>
                    <a:pt x="83" y="278"/>
                    <a:pt x="83" y="278"/>
                  </a:cubicBezTo>
                  <a:cubicBezTo>
                    <a:pt x="83" y="279"/>
                    <a:pt x="83" y="279"/>
                    <a:pt x="83" y="279"/>
                  </a:cubicBezTo>
                  <a:cubicBezTo>
                    <a:pt x="82" y="280"/>
                    <a:pt x="82" y="280"/>
                    <a:pt x="82" y="280"/>
                  </a:cubicBezTo>
                  <a:cubicBezTo>
                    <a:pt x="81" y="281"/>
                    <a:pt x="81" y="281"/>
                    <a:pt x="81" y="281"/>
                  </a:cubicBezTo>
                  <a:cubicBezTo>
                    <a:pt x="80" y="282"/>
                    <a:pt x="80" y="282"/>
                    <a:pt x="80" y="282"/>
                  </a:cubicBezTo>
                  <a:cubicBezTo>
                    <a:pt x="79" y="283"/>
                    <a:pt x="79" y="283"/>
                    <a:pt x="79" y="283"/>
                  </a:cubicBezTo>
                  <a:cubicBezTo>
                    <a:pt x="78" y="284"/>
                    <a:pt x="78" y="284"/>
                    <a:pt x="78" y="284"/>
                  </a:cubicBezTo>
                  <a:cubicBezTo>
                    <a:pt x="77" y="285"/>
                    <a:pt x="77" y="285"/>
                    <a:pt x="77" y="285"/>
                  </a:cubicBezTo>
                  <a:cubicBezTo>
                    <a:pt x="76" y="286"/>
                    <a:pt x="76" y="286"/>
                    <a:pt x="76" y="286"/>
                  </a:cubicBezTo>
                  <a:cubicBezTo>
                    <a:pt x="75" y="287"/>
                    <a:pt x="75" y="287"/>
                    <a:pt x="75" y="287"/>
                  </a:cubicBezTo>
                  <a:cubicBezTo>
                    <a:pt x="74" y="288"/>
                    <a:pt x="74" y="288"/>
                    <a:pt x="74" y="288"/>
                  </a:cubicBezTo>
                  <a:cubicBezTo>
                    <a:pt x="73" y="289"/>
                    <a:pt x="73" y="289"/>
                    <a:pt x="73" y="289"/>
                  </a:cubicBezTo>
                  <a:cubicBezTo>
                    <a:pt x="72" y="290"/>
                    <a:pt x="72" y="290"/>
                    <a:pt x="72" y="290"/>
                  </a:cubicBezTo>
                  <a:cubicBezTo>
                    <a:pt x="71" y="291"/>
                    <a:pt x="71" y="291"/>
                    <a:pt x="71" y="291"/>
                  </a:cubicBezTo>
                  <a:cubicBezTo>
                    <a:pt x="70" y="292"/>
                    <a:pt x="70" y="292"/>
                    <a:pt x="70" y="292"/>
                  </a:cubicBezTo>
                  <a:cubicBezTo>
                    <a:pt x="69" y="293"/>
                    <a:pt x="69" y="293"/>
                    <a:pt x="69" y="293"/>
                  </a:cubicBezTo>
                  <a:cubicBezTo>
                    <a:pt x="68" y="293"/>
                    <a:pt x="68" y="293"/>
                    <a:pt x="68" y="293"/>
                  </a:cubicBezTo>
                  <a:cubicBezTo>
                    <a:pt x="67" y="294"/>
                    <a:pt x="67" y="294"/>
                    <a:pt x="67" y="294"/>
                  </a:cubicBezTo>
                  <a:cubicBezTo>
                    <a:pt x="66" y="295"/>
                    <a:pt x="66" y="295"/>
                    <a:pt x="66" y="295"/>
                  </a:cubicBezTo>
                  <a:cubicBezTo>
                    <a:pt x="65" y="296"/>
                    <a:pt x="65" y="296"/>
                    <a:pt x="65" y="296"/>
                  </a:cubicBezTo>
                  <a:cubicBezTo>
                    <a:pt x="64" y="297"/>
                    <a:pt x="64" y="297"/>
                    <a:pt x="64" y="297"/>
                  </a:cubicBezTo>
                  <a:cubicBezTo>
                    <a:pt x="63" y="298"/>
                    <a:pt x="63" y="298"/>
                    <a:pt x="63" y="298"/>
                  </a:cubicBezTo>
                  <a:cubicBezTo>
                    <a:pt x="62" y="299"/>
                    <a:pt x="62" y="299"/>
                    <a:pt x="62" y="299"/>
                  </a:cubicBezTo>
                  <a:cubicBezTo>
                    <a:pt x="62" y="300"/>
                    <a:pt x="62" y="300"/>
                    <a:pt x="62" y="300"/>
                  </a:cubicBezTo>
                  <a:cubicBezTo>
                    <a:pt x="61" y="301"/>
                    <a:pt x="61" y="301"/>
                    <a:pt x="61" y="301"/>
                  </a:cubicBezTo>
                  <a:cubicBezTo>
                    <a:pt x="60" y="302"/>
                    <a:pt x="60" y="302"/>
                    <a:pt x="60" y="302"/>
                  </a:cubicBezTo>
                  <a:cubicBezTo>
                    <a:pt x="59" y="303"/>
                    <a:pt x="59" y="303"/>
                    <a:pt x="59" y="303"/>
                  </a:cubicBezTo>
                  <a:cubicBezTo>
                    <a:pt x="58" y="304"/>
                    <a:pt x="58" y="304"/>
                    <a:pt x="58" y="304"/>
                  </a:cubicBezTo>
                  <a:cubicBezTo>
                    <a:pt x="57" y="304"/>
                    <a:pt x="57" y="304"/>
                    <a:pt x="57" y="304"/>
                  </a:cubicBezTo>
                  <a:cubicBezTo>
                    <a:pt x="56" y="305"/>
                    <a:pt x="56" y="305"/>
                    <a:pt x="56" y="305"/>
                  </a:cubicBezTo>
                  <a:cubicBezTo>
                    <a:pt x="55" y="306"/>
                    <a:pt x="55" y="306"/>
                    <a:pt x="55" y="306"/>
                  </a:cubicBezTo>
                  <a:cubicBezTo>
                    <a:pt x="54" y="307"/>
                    <a:pt x="54" y="307"/>
                    <a:pt x="54" y="307"/>
                  </a:cubicBezTo>
                  <a:cubicBezTo>
                    <a:pt x="53" y="308"/>
                    <a:pt x="53" y="308"/>
                    <a:pt x="53" y="308"/>
                  </a:cubicBezTo>
                  <a:cubicBezTo>
                    <a:pt x="52" y="309"/>
                    <a:pt x="52" y="309"/>
                    <a:pt x="52" y="309"/>
                  </a:cubicBezTo>
                  <a:cubicBezTo>
                    <a:pt x="51" y="310"/>
                    <a:pt x="51" y="310"/>
                    <a:pt x="51" y="310"/>
                  </a:cubicBezTo>
                  <a:cubicBezTo>
                    <a:pt x="50" y="311"/>
                    <a:pt x="50" y="311"/>
                    <a:pt x="50" y="311"/>
                  </a:cubicBezTo>
                  <a:cubicBezTo>
                    <a:pt x="49" y="312"/>
                    <a:pt x="49" y="312"/>
                    <a:pt x="49" y="312"/>
                  </a:cubicBezTo>
                  <a:cubicBezTo>
                    <a:pt x="48" y="313"/>
                    <a:pt x="48" y="313"/>
                    <a:pt x="48" y="313"/>
                  </a:cubicBezTo>
                  <a:cubicBezTo>
                    <a:pt x="47" y="314"/>
                    <a:pt x="47" y="314"/>
                    <a:pt x="47" y="314"/>
                  </a:cubicBezTo>
                  <a:cubicBezTo>
                    <a:pt x="46" y="315"/>
                    <a:pt x="46" y="315"/>
                    <a:pt x="46" y="315"/>
                  </a:cubicBezTo>
                  <a:cubicBezTo>
                    <a:pt x="44" y="315"/>
                    <a:pt x="44" y="315"/>
                    <a:pt x="44" y="315"/>
                  </a:cubicBezTo>
                  <a:cubicBezTo>
                    <a:pt x="43" y="316"/>
                    <a:pt x="43" y="316"/>
                    <a:pt x="43" y="316"/>
                  </a:cubicBezTo>
                  <a:cubicBezTo>
                    <a:pt x="42" y="317"/>
                    <a:pt x="42" y="317"/>
                    <a:pt x="42" y="317"/>
                  </a:cubicBezTo>
                  <a:cubicBezTo>
                    <a:pt x="41" y="318"/>
                    <a:pt x="41" y="318"/>
                    <a:pt x="41" y="318"/>
                  </a:cubicBezTo>
                  <a:cubicBezTo>
                    <a:pt x="41" y="319"/>
                    <a:pt x="41" y="319"/>
                    <a:pt x="41" y="319"/>
                  </a:cubicBezTo>
                  <a:cubicBezTo>
                    <a:pt x="40" y="320"/>
                    <a:pt x="40" y="320"/>
                    <a:pt x="40" y="320"/>
                  </a:cubicBezTo>
                  <a:cubicBezTo>
                    <a:pt x="39" y="321"/>
                    <a:pt x="39" y="321"/>
                    <a:pt x="39" y="321"/>
                  </a:cubicBezTo>
                  <a:cubicBezTo>
                    <a:pt x="38" y="322"/>
                    <a:pt x="38" y="322"/>
                    <a:pt x="38" y="322"/>
                  </a:cubicBezTo>
                  <a:cubicBezTo>
                    <a:pt x="37" y="323"/>
                    <a:pt x="37" y="323"/>
                    <a:pt x="37" y="323"/>
                  </a:cubicBezTo>
                  <a:cubicBezTo>
                    <a:pt x="35" y="324"/>
                    <a:pt x="35" y="324"/>
                    <a:pt x="35" y="324"/>
                  </a:cubicBezTo>
                  <a:cubicBezTo>
                    <a:pt x="34" y="325"/>
                    <a:pt x="34" y="325"/>
                    <a:pt x="34" y="325"/>
                  </a:cubicBezTo>
                  <a:cubicBezTo>
                    <a:pt x="33" y="326"/>
                    <a:pt x="33" y="326"/>
                    <a:pt x="33" y="326"/>
                  </a:cubicBezTo>
                  <a:cubicBezTo>
                    <a:pt x="32" y="326"/>
                    <a:pt x="32" y="326"/>
                    <a:pt x="32" y="326"/>
                  </a:cubicBezTo>
                  <a:cubicBezTo>
                    <a:pt x="31" y="327"/>
                    <a:pt x="31" y="327"/>
                    <a:pt x="31" y="327"/>
                  </a:cubicBezTo>
                  <a:cubicBezTo>
                    <a:pt x="30" y="328"/>
                    <a:pt x="30" y="328"/>
                    <a:pt x="30" y="328"/>
                  </a:cubicBezTo>
                  <a:cubicBezTo>
                    <a:pt x="29" y="329"/>
                    <a:pt x="29" y="329"/>
                    <a:pt x="29" y="329"/>
                  </a:cubicBezTo>
                  <a:cubicBezTo>
                    <a:pt x="27" y="330"/>
                    <a:pt x="27" y="330"/>
                    <a:pt x="27" y="330"/>
                  </a:cubicBezTo>
                  <a:cubicBezTo>
                    <a:pt x="26" y="331"/>
                    <a:pt x="26" y="331"/>
                    <a:pt x="26" y="331"/>
                  </a:cubicBezTo>
                  <a:cubicBezTo>
                    <a:pt x="25" y="332"/>
                    <a:pt x="25" y="332"/>
                    <a:pt x="25" y="332"/>
                  </a:cubicBezTo>
                  <a:cubicBezTo>
                    <a:pt x="24" y="333"/>
                    <a:pt x="24" y="333"/>
                    <a:pt x="24" y="333"/>
                  </a:cubicBezTo>
                  <a:cubicBezTo>
                    <a:pt x="23" y="334"/>
                    <a:pt x="23" y="334"/>
                    <a:pt x="23" y="334"/>
                  </a:cubicBezTo>
                  <a:cubicBezTo>
                    <a:pt x="21" y="335"/>
                    <a:pt x="21" y="335"/>
                    <a:pt x="21" y="335"/>
                  </a:cubicBezTo>
                  <a:cubicBezTo>
                    <a:pt x="20" y="336"/>
                    <a:pt x="20" y="336"/>
                    <a:pt x="20" y="336"/>
                  </a:cubicBezTo>
                  <a:cubicBezTo>
                    <a:pt x="20" y="337"/>
                    <a:pt x="20" y="337"/>
                    <a:pt x="20" y="337"/>
                  </a:cubicBezTo>
                  <a:cubicBezTo>
                    <a:pt x="19" y="337"/>
                    <a:pt x="19" y="337"/>
                    <a:pt x="19" y="337"/>
                  </a:cubicBezTo>
                  <a:cubicBezTo>
                    <a:pt x="18" y="338"/>
                    <a:pt x="18" y="338"/>
                    <a:pt x="18" y="338"/>
                  </a:cubicBezTo>
                  <a:cubicBezTo>
                    <a:pt x="16" y="339"/>
                    <a:pt x="16" y="339"/>
                    <a:pt x="16" y="339"/>
                  </a:cubicBezTo>
                  <a:cubicBezTo>
                    <a:pt x="15" y="340"/>
                    <a:pt x="15" y="340"/>
                    <a:pt x="15" y="340"/>
                  </a:cubicBezTo>
                  <a:cubicBezTo>
                    <a:pt x="14" y="341"/>
                    <a:pt x="14" y="341"/>
                    <a:pt x="14" y="341"/>
                  </a:cubicBezTo>
                  <a:cubicBezTo>
                    <a:pt x="13" y="342"/>
                    <a:pt x="13" y="342"/>
                    <a:pt x="13" y="342"/>
                  </a:cubicBezTo>
                  <a:cubicBezTo>
                    <a:pt x="11" y="343"/>
                    <a:pt x="11" y="343"/>
                    <a:pt x="11" y="343"/>
                  </a:cubicBezTo>
                  <a:cubicBezTo>
                    <a:pt x="10" y="344"/>
                    <a:pt x="10" y="344"/>
                    <a:pt x="10" y="344"/>
                  </a:cubicBezTo>
                  <a:cubicBezTo>
                    <a:pt x="9" y="345"/>
                    <a:pt x="9" y="345"/>
                    <a:pt x="9" y="345"/>
                  </a:cubicBezTo>
                  <a:cubicBezTo>
                    <a:pt x="8" y="346"/>
                    <a:pt x="8" y="346"/>
                    <a:pt x="8" y="346"/>
                  </a:cubicBezTo>
                  <a:cubicBezTo>
                    <a:pt x="6" y="347"/>
                    <a:pt x="6" y="347"/>
                    <a:pt x="6" y="347"/>
                  </a:cubicBezTo>
                  <a:cubicBezTo>
                    <a:pt x="5" y="348"/>
                    <a:pt x="5" y="348"/>
                    <a:pt x="5" y="348"/>
                  </a:cubicBezTo>
                  <a:cubicBezTo>
                    <a:pt x="4" y="348"/>
                    <a:pt x="4" y="348"/>
                    <a:pt x="4" y="348"/>
                  </a:cubicBezTo>
                  <a:cubicBezTo>
                    <a:pt x="3" y="349"/>
                    <a:pt x="3" y="349"/>
                    <a:pt x="3" y="349"/>
                  </a:cubicBezTo>
                  <a:cubicBezTo>
                    <a:pt x="2" y="350"/>
                    <a:pt x="2" y="350"/>
                    <a:pt x="2" y="350"/>
                  </a:cubicBezTo>
                  <a:cubicBezTo>
                    <a:pt x="1" y="352"/>
                    <a:pt x="1" y="352"/>
                    <a:pt x="1" y="352"/>
                  </a:cubicBezTo>
                  <a:cubicBezTo>
                    <a:pt x="0" y="354"/>
                    <a:pt x="0" y="354"/>
                    <a:pt x="0" y="354"/>
                  </a:cubicBezTo>
                  <a:cubicBezTo>
                    <a:pt x="0" y="357"/>
                    <a:pt x="0" y="357"/>
                    <a:pt x="0" y="357"/>
                  </a:cubicBezTo>
                  <a:cubicBezTo>
                    <a:pt x="1" y="359"/>
                    <a:pt x="1" y="359"/>
                    <a:pt x="1" y="359"/>
                  </a:cubicBezTo>
                  <a:cubicBezTo>
                    <a:pt x="2" y="361"/>
                    <a:pt x="2" y="361"/>
                    <a:pt x="2" y="361"/>
                  </a:cubicBezTo>
                  <a:cubicBezTo>
                    <a:pt x="3" y="362"/>
                    <a:pt x="3" y="362"/>
                    <a:pt x="3" y="362"/>
                  </a:cubicBezTo>
                  <a:cubicBezTo>
                    <a:pt x="4" y="363"/>
                    <a:pt x="4" y="363"/>
                    <a:pt x="4" y="363"/>
                  </a:cubicBezTo>
                  <a:cubicBezTo>
                    <a:pt x="5" y="364"/>
                    <a:pt x="5" y="364"/>
                    <a:pt x="5" y="364"/>
                  </a:cubicBezTo>
                  <a:cubicBezTo>
                    <a:pt x="6" y="365"/>
                    <a:pt x="6" y="365"/>
                    <a:pt x="6" y="365"/>
                  </a:cubicBezTo>
                  <a:cubicBezTo>
                    <a:pt x="7" y="366"/>
                    <a:pt x="7" y="366"/>
                    <a:pt x="7" y="366"/>
                  </a:cubicBezTo>
                  <a:cubicBezTo>
                    <a:pt x="8" y="367"/>
                    <a:pt x="8" y="367"/>
                    <a:pt x="8" y="367"/>
                  </a:cubicBezTo>
                  <a:cubicBezTo>
                    <a:pt x="10" y="368"/>
                    <a:pt x="10" y="368"/>
                    <a:pt x="10" y="368"/>
                  </a:cubicBezTo>
                  <a:cubicBezTo>
                    <a:pt x="14" y="368"/>
                    <a:pt x="14" y="368"/>
                    <a:pt x="14" y="368"/>
                  </a:cubicBezTo>
                  <a:cubicBezTo>
                    <a:pt x="15" y="367"/>
                    <a:pt x="15" y="367"/>
                    <a:pt x="15" y="367"/>
                  </a:cubicBezTo>
                  <a:cubicBezTo>
                    <a:pt x="16" y="366"/>
                    <a:pt x="16" y="366"/>
                    <a:pt x="16" y="366"/>
                  </a:cubicBezTo>
                  <a:cubicBezTo>
                    <a:pt x="18" y="365"/>
                    <a:pt x="18" y="365"/>
                    <a:pt x="18" y="365"/>
                  </a:cubicBezTo>
                  <a:cubicBezTo>
                    <a:pt x="20" y="364"/>
                    <a:pt x="20" y="364"/>
                    <a:pt x="20" y="364"/>
                  </a:cubicBezTo>
                  <a:cubicBezTo>
                    <a:pt x="20" y="363"/>
                    <a:pt x="20" y="363"/>
                    <a:pt x="20" y="363"/>
                  </a:cubicBezTo>
                  <a:cubicBezTo>
                    <a:pt x="21" y="362"/>
                    <a:pt x="21" y="362"/>
                    <a:pt x="21" y="362"/>
                  </a:cubicBezTo>
                  <a:cubicBezTo>
                    <a:pt x="23" y="361"/>
                    <a:pt x="23" y="361"/>
                    <a:pt x="23" y="361"/>
                  </a:cubicBezTo>
                  <a:cubicBezTo>
                    <a:pt x="24" y="360"/>
                    <a:pt x="24" y="360"/>
                    <a:pt x="24" y="360"/>
                  </a:cubicBezTo>
                  <a:cubicBezTo>
                    <a:pt x="26" y="359"/>
                    <a:pt x="26" y="359"/>
                    <a:pt x="26" y="359"/>
                  </a:cubicBezTo>
                  <a:cubicBezTo>
                    <a:pt x="27" y="359"/>
                    <a:pt x="27" y="359"/>
                    <a:pt x="27" y="359"/>
                  </a:cubicBezTo>
                  <a:cubicBezTo>
                    <a:pt x="28" y="358"/>
                    <a:pt x="28" y="358"/>
                    <a:pt x="28" y="358"/>
                  </a:cubicBezTo>
                  <a:cubicBezTo>
                    <a:pt x="29" y="357"/>
                    <a:pt x="29" y="357"/>
                    <a:pt x="29" y="357"/>
                  </a:cubicBezTo>
                  <a:cubicBezTo>
                    <a:pt x="31" y="356"/>
                    <a:pt x="31" y="356"/>
                    <a:pt x="31" y="356"/>
                  </a:cubicBezTo>
                  <a:cubicBezTo>
                    <a:pt x="32" y="355"/>
                    <a:pt x="32" y="355"/>
                    <a:pt x="32" y="355"/>
                  </a:cubicBezTo>
                  <a:cubicBezTo>
                    <a:pt x="33" y="354"/>
                    <a:pt x="33" y="354"/>
                    <a:pt x="33" y="354"/>
                  </a:cubicBezTo>
                  <a:cubicBezTo>
                    <a:pt x="34" y="353"/>
                    <a:pt x="34" y="353"/>
                    <a:pt x="34" y="353"/>
                  </a:cubicBezTo>
                  <a:cubicBezTo>
                    <a:pt x="36" y="352"/>
                    <a:pt x="36" y="352"/>
                    <a:pt x="36" y="352"/>
                  </a:cubicBezTo>
                  <a:cubicBezTo>
                    <a:pt x="35" y="353"/>
                    <a:pt x="35" y="353"/>
                    <a:pt x="35" y="353"/>
                  </a:cubicBezTo>
                  <a:cubicBezTo>
                    <a:pt x="34" y="354"/>
                    <a:pt x="34" y="354"/>
                    <a:pt x="34" y="354"/>
                  </a:cubicBezTo>
                  <a:cubicBezTo>
                    <a:pt x="33" y="355"/>
                    <a:pt x="33" y="355"/>
                    <a:pt x="33" y="355"/>
                  </a:cubicBezTo>
                  <a:cubicBezTo>
                    <a:pt x="32" y="356"/>
                    <a:pt x="32" y="356"/>
                    <a:pt x="32" y="356"/>
                  </a:cubicBezTo>
                  <a:cubicBezTo>
                    <a:pt x="31" y="357"/>
                    <a:pt x="31" y="357"/>
                    <a:pt x="31" y="357"/>
                  </a:cubicBezTo>
                  <a:cubicBezTo>
                    <a:pt x="30" y="358"/>
                    <a:pt x="30" y="358"/>
                    <a:pt x="30" y="358"/>
                  </a:cubicBezTo>
                  <a:cubicBezTo>
                    <a:pt x="29" y="359"/>
                    <a:pt x="29" y="359"/>
                    <a:pt x="29" y="359"/>
                  </a:cubicBezTo>
                  <a:cubicBezTo>
                    <a:pt x="28" y="359"/>
                    <a:pt x="28" y="359"/>
                    <a:pt x="28" y="359"/>
                  </a:cubicBezTo>
                  <a:cubicBezTo>
                    <a:pt x="27" y="360"/>
                    <a:pt x="27" y="360"/>
                    <a:pt x="27" y="360"/>
                  </a:cubicBezTo>
                  <a:cubicBezTo>
                    <a:pt x="26" y="361"/>
                    <a:pt x="26" y="361"/>
                    <a:pt x="26" y="361"/>
                  </a:cubicBezTo>
                  <a:cubicBezTo>
                    <a:pt x="25" y="362"/>
                    <a:pt x="25" y="362"/>
                    <a:pt x="25" y="362"/>
                  </a:cubicBezTo>
                  <a:cubicBezTo>
                    <a:pt x="24" y="363"/>
                    <a:pt x="24" y="363"/>
                    <a:pt x="24" y="363"/>
                  </a:cubicBezTo>
                  <a:cubicBezTo>
                    <a:pt x="23" y="364"/>
                    <a:pt x="23" y="364"/>
                    <a:pt x="23" y="364"/>
                  </a:cubicBezTo>
                  <a:cubicBezTo>
                    <a:pt x="22" y="365"/>
                    <a:pt x="22" y="365"/>
                    <a:pt x="22" y="365"/>
                  </a:cubicBezTo>
                  <a:cubicBezTo>
                    <a:pt x="21" y="368"/>
                    <a:pt x="21" y="368"/>
                    <a:pt x="21" y="368"/>
                  </a:cubicBezTo>
                  <a:cubicBezTo>
                    <a:pt x="21" y="375"/>
                    <a:pt x="21" y="375"/>
                    <a:pt x="21" y="375"/>
                  </a:cubicBezTo>
                  <a:cubicBezTo>
                    <a:pt x="22" y="378"/>
                    <a:pt x="22" y="378"/>
                    <a:pt x="22" y="378"/>
                  </a:cubicBezTo>
                  <a:cubicBezTo>
                    <a:pt x="23" y="379"/>
                    <a:pt x="23" y="379"/>
                    <a:pt x="23" y="379"/>
                  </a:cubicBezTo>
                  <a:cubicBezTo>
                    <a:pt x="24" y="380"/>
                    <a:pt x="24" y="380"/>
                    <a:pt x="24" y="380"/>
                  </a:cubicBezTo>
                  <a:cubicBezTo>
                    <a:pt x="25" y="381"/>
                    <a:pt x="25" y="381"/>
                    <a:pt x="25" y="381"/>
                  </a:cubicBezTo>
                  <a:cubicBezTo>
                    <a:pt x="27" y="381"/>
                    <a:pt x="27" y="381"/>
                    <a:pt x="27" y="381"/>
                  </a:cubicBezTo>
                  <a:cubicBezTo>
                    <a:pt x="29" y="382"/>
                    <a:pt x="29" y="382"/>
                    <a:pt x="29" y="382"/>
                  </a:cubicBezTo>
                  <a:cubicBezTo>
                    <a:pt x="35" y="382"/>
                    <a:pt x="35" y="382"/>
                    <a:pt x="35" y="382"/>
                  </a:cubicBezTo>
                  <a:cubicBezTo>
                    <a:pt x="37" y="381"/>
                    <a:pt x="37" y="381"/>
                    <a:pt x="37" y="381"/>
                  </a:cubicBezTo>
                  <a:cubicBezTo>
                    <a:pt x="38" y="381"/>
                    <a:pt x="38" y="381"/>
                    <a:pt x="38" y="381"/>
                  </a:cubicBezTo>
                  <a:cubicBezTo>
                    <a:pt x="39" y="380"/>
                    <a:pt x="39" y="380"/>
                    <a:pt x="39" y="380"/>
                  </a:cubicBezTo>
                  <a:cubicBezTo>
                    <a:pt x="40" y="379"/>
                    <a:pt x="40" y="379"/>
                    <a:pt x="40" y="379"/>
                  </a:cubicBezTo>
                  <a:cubicBezTo>
                    <a:pt x="41" y="378"/>
                    <a:pt x="41" y="378"/>
                    <a:pt x="41" y="378"/>
                  </a:cubicBezTo>
                  <a:cubicBezTo>
                    <a:pt x="41" y="377"/>
                    <a:pt x="41" y="377"/>
                    <a:pt x="41" y="377"/>
                  </a:cubicBezTo>
                  <a:cubicBezTo>
                    <a:pt x="42" y="376"/>
                    <a:pt x="42" y="376"/>
                    <a:pt x="42" y="376"/>
                  </a:cubicBezTo>
                  <a:cubicBezTo>
                    <a:pt x="43" y="375"/>
                    <a:pt x="43" y="375"/>
                    <a:pt x="43" y="375"/>
                  </a:cubicBezTo>
                  <a:cubicBezTo>
                    <a:pt x="44" y="374"/>
                    <a:pt x="44" y="374"/>
                    <a:pt x="44" y="374"/>
                  </a:cubicBezTo>
                  <a:cubicBezTo>
                    <a:pt x="45" y="373"/>
                    <a:pt x="45" y="373"/>
                    <a:pt x="45" y="373"/>
                  </a:cubicBezTo>
                  <a:cubicBezTo>
                    <a:pt x="46" y="372"/>
                    <a:pt x="46" y="372"/>
                    <a:pt x="46" y="372"/>
                  </a:cubicBezTo>
                  <a:cubicBezTo>
                    <a:pt x="47" y="371"/>
                    <a:pt x="47" y="371"/>
                    <a:pt x="47" y="371"/>
                  </a:cubicBezTo>
                  <a:cubicBezTo>
                    <a:pt x="48" y="370"/>
                    <a:pt x="48" y="370"/>
                    <a:pt x="48" y="370"/>
                  </a:cubicBezTo>
                  <a:cubicBezTo>
                    <a:pt x="49" y="370"/>
                    <a:pt x="49" y="370"/>
                    <a:pt x="49" y="370"/>
                  </a:cubicBezTo>
                  <a:cubicBezTo>
                    <a:pt x="50" y="369"/>
                    <a:pt x="50" y="369"/>
                    <a:pt x="50" y="369"/>
                  </a:cubicBezTo>
                  <a:cubicBezTo>
                    <a:pt x="51" y="368"/>
                    <a:pt x="51" y="368"/>
                    <a:pt x="51" y="368"/>
                  </a:cubicBezTo>
                  <a:cubicBezTo>
                    <a:pt x="52" y="367"/>
                    <a:pt x="52" y="367"/>
                    <a:pt x="52" y="367"/>
                  </a:cubicBezTo>
                  <a:cubicBezTo>
                    <a:pt x="53" y="366"/>
                    <a:pt x="53" y="366"/>
                    <a:pt x="53" y="366"/>
                  </a:cubicBezTo>
                  <a:cubicBezTo>
                    <a:pt x="54" y="365"/>
                    <a:pt x="54" y="365"/>
                    <a:pt x="54" y="365"/>
                  </a:cubicBezTo>
                  <a:cubicBezTo>
                    <a:pt x="55" y="364"/>
                    <a:pt x="55" y="364"/>
                    <a:pt x="55" y="364"/>
                  </a:cubicBezTo>
                  <a:cubicBezTo>
                    <a:pt x="56" y="363"/>
                    <a:pt x="56" y="363"/>
                    <a:pt x="56" y="363"/>
                  </a:cubicBezTo>
                  <a:cubicBezTo>
                    <a:pt x="57" y="362"/>
                    <a:pt x="57" y="362"/>
                    <a:pt x="57" y="362"/>
                  </a:cubicBezTo>
                  <a:cubicBezTo>
                    <a:pt x="58" y="361"/>
                    <a:pt x="58" y="361"/>
                    <a:pt x="58" y="361"/>
                  </a:cubicBezTo>
                  <a:cubicBezTo>
                    <a:pt x="59" y="359"/>
                    <a:pt x="59" y="359"/>
                    <a:pt x="59" y="359"/>
                  </a:cubicBezTo>
                  <a:cubicBezTo>
                    <a:pt x="60" y="359"/>
                    <a:pt x="60" y="359"/>
                    <a:pt x="60" y="359"/>
                  </a:cubicBezTo>
                  <a:cubicBezTo>
                    <a:pt x="61" y="358"/>
                    <a:pt x="61" y="358"/>
                    <a:pt x="61" y="358"/>
                  </a:cubicBezTo>
                  <a:cubicBezTo>
                    <a:pt x="62" y="357"/>
                    <a:pt x="62" y="357"/>
                    <a:pt x="62" y="357"/>
                  </a:cubicBezTo>
                  <a:cubicBezTo>
                    <a:pt x="62" y="356"/>
                    <a:pt x="62" y="356"/>
                    <a:pt x="62" y="356"/>
                  </a:cubicBezTo>
                  <a:cubicBezTo>
                    <a:pt x="63" y="355"/>
                    <a:pt x="63" y="355"/>
                    <a:pt x="63" y="355"/>
                  </a:cubicBezTo>
                  <a:cubicBezTo>
                    <a:pt x="64" y="354"/>
                    <a:pt x="64" y="354"/>
                    <a:pt x="64" y="354"/>
                  </a:cubicBezTo>
                  <a:cubicBezTo>
                    <a:pt x="65" y="353"/>
                    <a:pt x="65" y="353"/>
                    <a:pt x="65" y="353"/>
                  </a:cubicBezTo>
                  <a:cubicBezTo>
                    <a:pt x="66" y="352"/>
                    <a:pt x="66" y="352"/>
                    <a:pt x="66" y="352"/>
                  </a:cubicBezTo>
                  <a:cubicBezTo>
                    <a:pt x="67" y="351"/>
                    <a:pt x="67" y="351"/>
                    <a:pt x="67" y="351"/>
                  </a:cubicBezTo>
                  <a:cubicBezTo>
                    <a:pt x="68" y="350"/>
                    <a:pt x="68" y="350"/>
                    <a:pt x="68" y="350"/>
                  </a:cubicBezTo>
                  <a:cubicBezTo>
                    <a:pt x="69" y="349"/>
                    <a:pt x="69" y="349"/>
                    <a:pt x="69" y="349"/>
                  </a:cubicBezTo>
                  <a:cubicBezTo>
                    <a:pt x="70" y="348"/>
                    <a:pt x="70" y="348"/>
                    <a:pt x="70" y="348"/>
                  </a:cubicBezTo>
                  <a:cubicBezTo>
                    <a:pt x="71" y="348"/>
                    <a:pt x="71" y="348"/>
                    <a:pt x="71" y="348"/>
                  </a:cubicBezTo>
                  <a:cubicBezTo>
                    <a:pt x="72" y="347"/>
                    <a:pt x="72" y="347"/>
                    <a:pt x="72" y="347"/>
                  </a:cubicBezTo>
                  <a:cubicBezTo>
                    <a:pt x="73" y="346"/>
                    <a:pt x="73" y="346"/>
                    <a:pt x="73" y="346"/>
                  </a:cubicBezTo>
                  <a:cubicBezTo>
                    <a:pt x="74" y="345"/>
                    <a:pt x="74" y="345"/>
                    <a:pt x="74" y="345"/>
                  </a:cubicBezTo>
                  <a:cubicBezTo>
                    <a:pt x="75" y="344"/>
                    <a:pt x="75" y="344"/>
                    <a:pt x="75" y="344"/>
                  </a:cubicBezTo>
                  <a:cubicBezTo>
                    <a:pt x="76" y="342"/>
                    <a:pt x="76" y="342"/>
                    <a:pt x="76" y="342"/>
                  </a:cubicBezTo>
                  <a:cubicBezTo>
                    <a:pt x="77" y="341"/>
                    <a:pt x="77" y="341"/>
                    <a:pt x="77" y="341"/>
                  </a:cubicBezTo>
                  <a:cubicBezTo>
                    <a:pt x="78" y="340"/>
                    <a:pt x="78" y="340"/>
                    <a:pt x="78" y="340"/>
                  </a:cubicBezTo>
                  <a:cubicBezTo>
                    <a:pt x="79" y="339"/>
                    <a:pt x="79" y="339"/>
                    <a:pt x="79" y="339"/>
                  </a:cubicBezTo>
                  <a:cubicBezTo>
                    <a:pt x="80" y="338"/>
                    <a:pt x="80" y="338"/>
                    <a:pt x="80" y="338"/>
                  </a:cubicBezTo>
                  <a:cubicBezTo>
                    <a:pt x="81" y="337"/>
                    <a:pt x="81" y="337"/>
                    <a:pt x="81" y="337"/>
                  </a:cubicBezTo>
                  <a:cubicBezTo>
                    <a:pt x="82" y="337"/>
                    <a:pt x="82" y="337"/>
                    <a:pt x="82" y="337"/>
                  </a:cubicBezTo>
                  <a:cubicBezTo>
                    <a:pt x="83" y="336"/>
                    <a:pt x="83" y="336"/>
                    <a:pt x="83" y="336"/>
                  </a:cubicBezTo>
                  <a:cubicBezTo>
                    <a:pt x="83" y="335"/>
                    <a:pt x="83" y="335"/>
                    <a:pt x="83" y="335"/>
                  </a:cubicBezTo>
                  <a:cubicBezTo>
                    <a:pt x="84" y="334"/>
                    <a:pt x="84" y="334"/>
                    <a:pt x="84" y="334"/>
                  </a:cubicBezTo>
                  <a:cubicBezTo>
                    <a:pt x="85" y="333"/>
                    <a:pt x="85" y="333"/>
                    <a:pt x="85" y="333"/>
                  </a:cubicBezTo>
                  <a:cubicBezTo>
                    <a:pt x="86" y="331"/>
                    <a:pt x="86" y="331"/>
                    <a:pt x="86" y="331"/>
                  </a:cubicBezTo>
                  <a:cubicBezTo>
                    <a:pt x="87" y="330"/>
                    <a:pt x="87" y="330"/>
                    <a:pt x="87" y="330"/>
                  </a:cubicBezTo>
                  <a:cubicBezTo>
                    <a:pt x="88" y="329"/>
                    <a:pt x="88" y="329"/>
                    <a:pt x="88" y="329"/>
                  </a:cubicBezTo>
                  <a:cubicBezTo>
                    <a:pt x="89" y="328"/>
                    <a:pt x="89" y="328"/>
                    <a:pt x="89" y="328"/>
                  </a:cubicBezTo>
                  <a:cubicBezTo>
                    <a:pt x="90" y="327"/>
                    <a:pt x="90" y="327"/>
                    <a:pt x="90" y="327"/>
                  </a:cubicBezTo>
                  <a:cubicBezTo>
                    <a:pt x="91" y="326"/>
                    <a:pt x="91" y="326"/>
                    <a:pt x="91" y="326"/>
                  </a:cubicBezTo>
                  <a:cubicBezTo>
                    <a:pt x="92" y="326"/>
                    <a:pt x="92" y="326"/>
                    <a:pt x="92" y="326"/>
                  </a:cubicBezTo>
                  <a:cubicBezTo>
                    <a:pt x="91" y="327"/>
                    <a:pt x="91" y="327"/>
                    <a:pt x="91" y="327"/>
                  </a:cubicBezTo>
                  <a:cubicBezTo>
                    <a:pt x="90" y="328"/>
                    <a:pt x="90" y="328"/>
                    <a:pt x="90" y="328"/>
                  </a:cubicBezTo>
                  <a:cubicBezTo>
                    <a:pt x="89" y="329"/>
                    <a:pt x="89" y="329"/>
                    <a:pt x="89" y="329"/>
                  </a:cubicBezTo>
                  <a:cubicBezTo>
                    <a:pt x="88" y="331"/>
                    <a:pt x="88" y="331"/>
                    <a:pt x="88" y="331"/>
                  </a:cubicBezTo>
                  <a:cubicBezTo>
                    <a:pt x="87" y="332"/>
                    <a:pt x="87" y="332"/>
                    <a:pt x="87" y="332"/>
                  </a:cubicBezTo>
                  <a:cubicBezTo>
                    <a:pt x="86" y="333"/>
                    <a:pt x="86" y="333"/>
                    <a:pt x="86" y="333"/>
                  </a:cubicBezTo>
                  <a:cubicBezTo>
                    <a:pt x="85" y="335"/>
                    <a:pt x="85" y="335"/>
                    <a:pt x="85" y="335"/>
                  </a:cubicBezTo>
                  <a:cubicBezTo>
                    <a:pt x="84" y="336"/>
                    <a:pt x="84" y="336"/>
                    <a:pt x="84" y="336"/>
                  </a:cubicBezTo>
                  <a:cubicBezTo>
                    <a:pt x="83" y="337"/>
                    <a:pt x="83" y="337"/>
                    <a:pt x="83" y="337"/>
                  </a:cubicBezTo>
                  <a:cubicBezTo>
                    <a:pt x="83" y="337"/>
                    <a:pt x="83" y="337"/>
                    <a:pt x="83" y="337"/>
                  </a:cubicBezTo>
                  <a:cubicBezTo>
                    <a:pt x="82" y="339"/>
                    <a:pt x="82" y="339"/>
                    <a:pt x="82" y="339"/>
                  </a:cubicBezTo>
                  <a:cubicBezTo>
                    <a:pt x="81" y="340"/>
                    <a:pt x="81" y="340"/>
                    <a:pt x="81" y="340"/>
                  </a:cubicBezTo>
                  <a:cubicBezTo>
                    <a:pt x="80" y="341"/>
                    <a:pt x="80" y="341"/>
                    <a:pt x="80" y="341"/>
                  </a:cubicBezTo>
                  <a:cubicBezTo>
                    <a:pt x="79" y="342"/>
                    <a:pt x="79" y="342"/>
                    <a:pt x="79" y="342"/>
                  </a:cubicBezTo>
                  <a:cubicBezTo>
                    <a:pt x="78" y="344"/>
                    <a:pt x="78" y="344"/>
                    <a:pt x="78" y="344"/>
                  </a:cubicBezTo>
                  <a:cubicBezTo>
                    <a:pt x="77" y="345"/>
                    <a:pt x="77" y="345"/>
                    <a:pt x="77" y="345"/>
                  </a:cubicBezTo>
                  <a:cubicBezTo>
                    <a:pt x="76" y="346"/>
                    <a:pt x="76" y="346"/>
                    <a:pt x="76" y="346"/>
                  </a:cubicBezTo>
                  <a:cubicBezTo>
                    <a:pt x="75" y="348"/>
                    <a:pt x="75" y="348"/>
                    <a:pt x="75" y="348"/>
                  </a:cubicBezTo>
                  <a:cubicBezTo>
                    <a:pt x="74" y="348"/>
                    <a:pt x="74" y="348"/>
                    <a:pt x="74" y="348"/>
                  </a:cubicBezTo>
                  <a:cubicBezTo>
                    <a:pt x="73" y="349"/>
                    <a:pt x="73" y="349"/>
                    <a:pt x="73" y="349"/>
                  </a:cubicBezTo>
                  <a:cubicBezTo>
                    <a:pt x="72" y="350"/>
                    <a:pt x="72" y="350"/>
                    <a:pt x="72" y="350"/>
                  </a:cubicBezTo>
                  <a:cubicBezTo>
                    <a:pt x="71" y="352"/>
                    <a:pt x="71" y="352"/>
                    <a:pt x="71" y="352"/>
                  </a:cubicBezTo>
                  <a:cubicBezTo>
                    <a:pt x="70" y="353"/>
                    <a:pt x="70" y="353"/>
                    <a:pt x="70" y="353"/>
                  </a:cubicBezTo>
                  <a:cubicBezTo>
                    <a:pt x="69" y="354"/>
                    <a:pt x="69" y="354"/>
                    <a:pt x="69" y="354"/>
                  </a:cubicBezTo>
                  <a:cubicBezTo>
                    <a:pt x="68" y="355"/>
                    <a:pt x="68" y="355"/>
                    <a:pt x="68" y="355"/>
                  </a:cubicBezTo>
                  <a:cubicBezTo>
                    <a:pt x="67" y="357"/>
                    <a:pt x="67" y="357"/>
                    <a:pt x="67" y="357"/>
                  </a:cubicBezTo>
                  <a:cubicBezTo>
                    <a:pt x="66" y="358"/>
                    <a:pt x="66" y="358"/>
                    <a:pt x="66" y="358"/>
                  </a:cubicBezTo>
                  <a:cubicBezTo>
                    <a:pt x="65" y="359"/>
                    <a:pt x="65" y="359"/>
                    <a:pt x="65" y="359"/>
                  </a:cubicBezTo>
                  <a:cubicBezTo>
                    <a:pt x="64" y="360"/>
                    <a:pt x="64" y="360"/>
                    <a:pt x="64" y="360"/>
                  </a:cubicBezTo>
                  <a:cubicBezTo>
                    <a:pt x="63" y="361"/>
                    <a:pt x="63" y="361"/>
                    <a:pt x="63" y="361"/>
                  </a:cubicBezTo>
                  <a:cubicBezTo>
                    <a:pt x="62" y="362"/>
                    <a:pt x="62" y="362"/>
                    <a:pt x="62" y="362"/>
                  </a:cubicBezTo>
                  <a:cubicBezTo>
                    <a:pt x="62" y="363"/>
                    <a:pt x="62" y="363"/>
                    <a:pt x="62" y="363"/>
                  </a:cubicBezTo>
                  <a:cubicBezTo>
                    <a:pt x="61" y="364"/>
                    <a:pt x="61" y="364"/>
                    <a:pt x="61" y="364"/>
                  </a:cubicBezTo>
                  <a:cubicBezTo>
                    <a:pt x="60" y="366"/>
                    <a:pt x="60" y="366"/>
                    <a:pt x="60" y="366"/>
                  </a:cubicBezTo>
                  <a:cubicBezTo>
                    <a:pt x="59" y="367"/>
                    <a:pt x="59" y="367"/>
                    <a:pt x="59" y="367"/>
                  </a:cubicBezTo>
                  <a:cubicBezTo>
                    <a:pt x="58" y="368"/>
                    <a:pt x="58" y="368"/>
                    <a:pt x="58" y="368"/>
                  </a:cubicBezTo>
                  <a:cubicBezTo>
                    <a:pt x="57" y="370"/>
                    <a:pt x="57" y="370"/>
                    <a:pt x="57" y="370"/>
                  </a:cubicBezTo>
                  <a:cubicBezTo>
                    <a:pt x="56" y="370"/>
                    <a:pt x="56" y="370"/>
                    <a:pt x="56" y="370"/>
                  </a:cubicBezTo>
                  <a:cubicBezTo>
                    <a:pt x="55" y="371"/>
                    <a:pt x="55" y="371"/>
                    <a:pt x="55" y="371"/>
                  </a:cubicBezTo>
                  <a:cubicBezTo>
                    <a:pt x="54" y="372"/>
                    <a:pt x="54" y="372"/>
                    <a:pt x="54" y="372"/>
                  </a:cubicBezTo>
                  <a:cubicBezTo>
                    <a:pt x="53" y="373"/>
                    <a:pt x="53" y="373"/>
                    <a:pt x="53" y="373"/>
                  </a:cubicBezTo>
                  <a:cubicBezTo>
                    <a:pt x="52" y="375"/>
                    <a:pt x="52" y="375"/>
                    <a:pt x="52" y="375"/>
                  </a:cubicBezTo>
                  <a:cubicBezTo>
                    <a:pt x="51" y="376"/>
                    <a:pt x="51" y="376"/>
                    <a:pt x="51" y="376"/>
                  </a:cubicBezTo>
                  <a:cubicBezTo>
                    <a:pt x="50" y="377"/>
                    <a:pt x="50" y="377"/>
                    <a:pt x="50" y="377"/>
                  </a:cubicBezTo>
                  <a:cubicBezTo>
                    <a:pt x="49" y="378"/>
                    <a:pt x="49" y="378"/>
                    <a:pt x="49" y="378"/>
                  </a:cubicBezTo>
                  <a:cubicBezTo>
                    <a:pt x="48" y="380"/>
                    <a:pt x="48" y="380"/>
                    <a:pt x="48" y="380"/>
                  </a:cubicBezTo>
                  <a:cubicBezTo>
                    <a:pt x="47" y="381"/>
                    <a:pt x="47" y="381"/>
                    <a:pt x="47" y="381"/>
                  </a:cubicBezTo>
                  <a:cubicBezTo>
                    <a:pt x="46" y="381"/>
                    <a:pt x="46" y="381"/>
                    <a:pt x="46" y="381"/>
                  </a:cubicBezTo>
                  <a:cubicBezTo>
                    <a:pt x="45" y="382"/>
                    <a:pt x="45" y="382"/>
                    <a:pt x="45" y="382"/>
                  </a:cubicBezTo>
                  <a:cubicBezTo>
                    <a:pt x="44" y="383"/>
                    <a:pt x="44" y="383"/>
                    <a:pt x="44" y="383"/>
                  </a:cubicBezTo>
                  <a:cubicBezTo>
                    <a:pt x="43" y="386"/>
                    <a:pt x="43" y="386"/>
                    <a:pt x="43" y="386"/>
                  </a:cubicBezTo>
                  <a:cubicBezTo>
                    <a:pt x="43" y="392"/>
                    <a:pt x="43" y="392"/>
                    <a:pt x="43" y="392"/>
                  </a:cubicBezTo>
                  <a:cubicBezTo>
                    <a:pt x="44" y="395"/>
                    <a:pt x="44" y="395"/>
                    <a:pt x="44" y="395"/>
                  </a:cubicBezTo>
                  <a:cubicBezTo>
                    <a:pt x="45" y="396"/>
                    <a:pt x="45" y="396"/>
                    <a:pt x="45" y="396"/>
                  </a:cubicBezTo>
                  <a:cubicBezTo>
                    <a:pt x="47" y="397"/>
                    <a:pt x="47" y="397"/>
                    <a:pt x="47" y="397"/>
                  </a:cubicBezTo>
                  <a:cubicBezTo>
                    <a:pt x="48" y="398"/>
                    <a:pt x="48" y="398"/>
                    <a:pt x="48" y="398"/>
                  </a:cubicBezTo>
                  <a:cubicBezTo>
                    <a:pt x="50" y="399"/>
                    <a:pt x="50" y="399"/>
                    <a:pt x="50" y="399"/>
                  </a:cubicBezTo>
                  <a:cubicBezTo>
                    <a:pt x="53" y="400"/>
                    <a:pt x="53" y="400"/>
                    <a:pt x="53" y="400"/>
                  </a:cubicBezTo>
                  <a:cubicBezTo>
                    <a:pt x="58" y="400"/>
                    <a:pt x="58" y="400"/>
                    <a:pt x="58" y="400"/>
                  </a:cubicBezTo>
                  <a:cubicBezTo>
                    <a:pt x="60" y="399"/>
                    <a:pt x="60" y="399"/>
                    <a:pt x="60" y="399"/>
                  </a:cubicBezTo>
                  <a:cubicBezTo>
                    <a:pt x="61" y="398"/>
                    <a:pt x="61" y="398"/>
                    <a:pt x="61" y="398"/>
                  </a:cubicBezTo>
                  <a:cubicBezTo>
                    <a:pt x="62" y="396"/>
                    <a:pt x="62" y="396"/>
                    <a:pt x="62" y="396"/>
                  </a:cubicBezTo>
                  <a:cubicBezTo>
                    <a:pt x="62" y="395"/>
                    <a:pt x="62" y="395"/>
                    <a:pt x="62" y="395"/>
                  </a:cubicBezTo>
                  <a:cubicBezTo>
                    <a:pt x="63" y="394"/>
                    <a:pt x="63" y="394"/>
                    <a:pt x="63" y="394"/>
                  </a:cubicBezTo>
                  <a:cubicBezTo>
                    <a:pt x="64" y="393"/>
                    <a:pt x="64" y="393"/>
                    <a:pt x="64" y="393"/>
                  </a:cubicBezTo>
                  <a:cubicBezTo>
                    <a:pt x="65" y="392"/>
                    <a:pt x="65" y="392"/>
                    <a:pt x="65" y="392"/>
                  </a:cubicBezTo>
                  <a:cubicBezTo>
                    <a:pt x="66" y="391"/>
                    <a:pt x="66" y="391"/>
                    <a:pt x="66" y="391"/>
                  </a:cubicBezTo>
                  <a:cubicBezTo>
                    <a:pt x="67" y="390"/>
                    <a:pt x="67" y="390"/>
                    <a:pt x="67" y="390"/>
                  </a:cubicBezTo>
                  <a:cubicBezTo>
                    <a:pt x="68" y="389"/>
                    <a:pt x="68" y="389"/>
                    <a:pt x="68" y="389"/>
                  </a:cubicBezTo>
                  <a:cubicBezTo>
                    <a:pt x="69" y="388"/>
                    <a:pt x="69" y="388"/>
                    <a:pt x="69" y="388"/>
                  </a:cubicBezTo>
                  <a:cubicBezTo>
                    <a:pt x="70" y="386"/>
                    <a:pt x="70" y="386"/>
                    <a:pt x="70" y="386"/>
                  </a:cubicBezTo>
                  <a:cubicBezTo>
                    <a:pt x="71" y="385"/>
                    <a:pt x="71" y="385"/>
                    <a:pt x="71" y="385"/>
                  </a:cubicBezTo>
                  <a:cubicBezTo>
                    <a:pt x="72" y="384"/>
                    <a:pt x="72" y="384"/>
                    <a:pt x="72" y="384"/>
                  </a:cubicBezTo>
                  <a:cubicBezTo>
                    <a:pt x="73" y="383"/>
                    <a:pt x="73" y="383"/>
                    <a:pt x="73" y="383"/>
                  </a:cubicBezTo>
                  <a:cubicBezTo>
                    <a:pt x="74" y="382"/>
                    <a:pt x="74" y="382"/>
                    <a:pt x="74" y="382"/>
                  </a:cubicBezTo>
                  <a:cubicBezTo>
                    <a:pt x="75" y="381"/>
                    <a:pt x="75" y="381"/>
                    <a:pt x="75" y="381"/>
                  </a:cubicBezTo>
                  <a:cubicBezTo>
                    <a:pt x="76" y="380"/>
                    <a:pt x="76" y="380"/>
                    <a:pt x="76" y="380"/>
                  </a:cubicBezTo>
                  <a:cubicBezTo>
                    <a:pt x="77" y="379"/>
                    <a:pt x="77" y="379"/>
                    <a:pt x="77" y="379"/>
                  </a:cubicBezTo>
                  <a:cubicBezTo>
                    <a:pt x="78" y="378"/>
                    <a:pt x="78" y="378"/>
                    <a:pt x="78" y="378"/>
                  </a:cubicBezTo>
                  <a:cubicBezTo>
                    <a:pt x="79" y="377"/>
                    <a:pt x="79" y="377"/>
                    <a:pt x="79" y="377"/>
                  </a:cubicBezTo>
                  <a:cubicBezTo>
                    <a:pt x="80" y="375"/>
                    <a:pt x="80" y="375"/>
                    <a:pt x="80" y="375"/>
                  </a:cubicBezTo>
                  <a:cubicBezTo>
                    <a:pt x="81" y="374"/>
                    <a:pt x="81" y="374"/>
                    <a:pt x="81" y="374"/>
                  </a:cubicBezTo>
                  <a:cubicBezTo>
                    <a:pt x="82" y="373"/>
                    <a:pt x="82" y="373"/>
                    <a:pt x="82" y="373"/>
                  </a:cubicBezTo>
                  <a:cubicBezTo>
                    <a:pt x="83" y="372"/>
                    <a:pt x="83" y="372"/>
                    <a:pt x="83" y="372"/>
                  </a:cubicBezTo>
                  <a:cubicBezTo>
                    <a:pt x="83" y="370"/>
                    <a:pt x="83" y="370"/>
                    <a:pt x="83" y="370"/>
                  </a:cubicBezTo>
                  <a:cubicBezTo>
                    <a:pt x="84" y="370"/>
                    <a:pt x="84" y="370"/>
                    <a:pt x="84" y="370"/>
                  </a:cubicBezTo>
                  <a:cubicBezTo>
                    <a:pt x="85" y="369"/>
                    <a:pt x="85" y="369"/>
                    <a:pt x="85" y="369"/>
                  </a:cubicBezTo>
                  <a:cubicBezTo>
                    <a:pt x="86" y="368"/>
                    <a:pt x="86" y="368"/>
                    <a:pt x="86" y="368"/>
                  </a:cubicBezTo>
                  <a:cubicBezTo>
                    <a:pt x="87" y="366"/>
                    <a:pt x="87" y="366"/>
                    <a:pt x="87" y="366"/>
                  </a:cubicBezTo>
                  <a:cubicBezTo>
                    <a:pt x="88" y="365"/>
                    <a:pt x="88" y="365"/>
                    <a:pt x="88" y="365"/>
                  </a:cubicBezTo>
                  <a:cubicBezTo>
                    <a:pt x="89" y="364"/>
                    <a:pt x="89" y="364"/>
                    <a:pt x="89" y="364"/>
                  </a:cubicBezTo>
                  <a:cubicBezTo>
                    <a:pt x="90" y="363"/>
                    <a:pt x="90" y="363"/>
                    <a:pt x="90" y="363"/>
                  </a:cubicBezTo>
                  <a:cubicBezTo>
                    <a:pt x="91" y="361"/>
                    <a:pt x="91" y="361"/>
                    <a:pt x="91" y="361"/>
                  </a:cubicBezTo>
                  <a:cubicBezTo>
                    <a:pt x="92" y="360"/>
                    <a:pt x="92" y="360"/>
                    <a:pt x="92" y="360"/>
                  </a:cubicBezTo>
                  <a:cubicBezTo>
                    <a:pt x="93" y="359"/>
                    <a:pt x="93" y="359"/>
                    <a:pt x="93" y="359"/>
                  </a:cubicBezTo>
                  <a:cubicBezTo>
                    <a:pt x="94" y="359"/>
                    <a:pt x="94" y="359"/>
                    <a:pt x="94" y="359"/>
                  </a:cubicBezTo>
                  <a:cubicBezTo>
                    <a:pt x="95" y="357"/>
                    <a:pt x="95" y="357"/>
                    <a:pt x="95" y="357"/>
                  </a:cubicBezTo>
                  <a:cubicBezTo>
                    <a:pt x="96" y="356"/>
                    <a:pt x="96" y="356"/>
                    <a:pt x="96" y="356"/>
                  </a:cubicBezTo>
                  <a:cubicBezTo>
                    <a:pt x="97" y="355"/>
                    <a:pt x="97" y="355"/>
                    <a:pt x="97" y="355"/>
                  </a:cubicBezTo>
                  <a:cubicBezTo>
                    <a:pt x="98" y="354"/>
                    <a:pt x="98" y="354"/>
                    <a:pt x="98" y="354"/>
                  </a:cubicBezTo>
                  <a:cubicBezTo>
                    <a:pt x="99" y="352"/>
                    <a:pt x="99" y="352"/>
                    <a:pt x="99" y="352"/>
                  </a:cubicBezTo>
                  <a:cubicBezTo>
                    <a:pt x="100" y="351"/>
                    <a:pt x="100" y="351"/>
                    <a:pt x="100" y="351"/>
                  </a:cubicBezTo>
                  <a:cubicBezTo>
                    <a:pt x="101" y="350"/>
                    <a:pt x="101" y="350"/>
                    <a:pt x="101" y="350"/>
                  </a:cubicBezTo>
                  <a:cubicBezTo>
                    <a:pt x="102" y="349"/>
                    <a:pt x="102" y="349"/>
                    <a:pt x="102" y="349"/>
                  </a:cubicBezTo>
                  <a:cubicBezTo>
                    <a:pt x="103" y="348"/>
                    <a:pt x="103" y="348"/>
                    <a:pt x="103" y="348"/>
                  </a:cubicBezTo>
                  <a:cubicBezTo>
                    <a:pt x="104" y="347"/>
                    <a:pt x="104" y="347"/>
                    <a:pt x="104" y="347"/>
                  </a:cubicBezTo>
                  <a:cubicBezTo>
                    <a:pt x="104" y="346"/>
                    <a:pt x="104" y="346"/>
                    <a:pt x="104" y="346"/>
                  </a:cubicBezTo>
                  <a:cubicBezTo>
                    <a:pt x="105" y="344"/>
                    <a:pt x="105" y="344"/>
                    <a:pt x="105" y="344"/>
                  </a:cubicBezTo>
                  <a:cubicBezTo>
                    <a:pt x="106" y="343"/>
                    <a:pt x="106" y="343"/>
                    <a:pt x="106" y="343"/>
                  </a:cubicBezTo>
                  <a:cubicBezTo>
                    <a:pt x="107" y="342"/>
                    <a:pt x="107" y="342"/>
                    <a:pt x="107" y="342"/>
                  </a:cubicBezTo>
                  <a:cubicBezTo>
                    <a:pt x="108" y="341"/>
                    <a:pt x="108" y="341"/>
                    <a:pt x="108" y="341"/>
                  </a:cubicBezTo>
                  <a:cubicBezTo>
                    <a:pt x="109" y="339"/>
                    <a:pt x="109" y="339"/>
                    <a:pt x="109" y="339"/>
                  </a:cubicBezTo>
                  <a:cubicBezTo>
                    <a:pt x="110" y="338"/>
                    <a:pt x="110" y="338"/>
                    <a:pt x="110" y="338"/>
                  </a:cubicBezTo>
                  <a:cubicBezTo>
                    <a:pt x="111" y="337"/>
                    <a:pt x="111" y="337"/>
                    <a:pt x="111" y="337"/>
                  </a:cubicBezTo>
                  <a:cubicBezTo>
                    <a:pt x="112" y="336"/>
                    <a:pt x="112" y="336"/>
                    <a:pt x="112" y="336"/>
                  </a:cubicBezTo>
                  <a:cubicBezTo>
                    <a:pt x="113" y="335"/>
                    <a:pt x="113" y="335"/>
                    <a:pt x="113" y="335"/>
                  </a:cubicBezTo>
                  <a:cubicBezTo>
                    <a:pt x="114" y="334"/>
                    <a:pt x="114" y="334"/>
                    <a:pt x="114" y="334"/>
                  </a:cubicBezTo>
                  <a:cubicBezTo>
                    <a:pt x="113" y="336"/>
                    <a:pt x="113" y="336"/>
                    <a:pt x="113" y="336"/>
                  </a:cubicBezTo>
                  <a:cubicBezTo>
                    <a:pt x="112" y="337"/>
                    <a:pt x="112" y="337"/>
                    <a:pt x="112" y="337"/>
                  </a:cubicBezTo>
                  <a:cubicBezTo>
                    <a:pt x="111" y="338"/>
                    <a:pt x="111" y="338"/>
                    <a:pt x="111" y="338"/>
                  </a:cubicBezTo>
                  <a:cubicBezTo>
                    <a:pt x="110" y="339"/>
                    <a:pt x="110" y="339"/>
                    <a:pt x="110" y="339"/>
                  </a:cubicBezTo>
                  <a:cubicBezTo>
                    <a:pt x="109" y="341"/>
                    <a:pt x="109" y="341"/>
                    <a:pt x="109" y="341"/>
                  </a:cubicBezTo>
                  <a:cubicBezTo>
                    <a:pt x="108" y="343"/>
                    <a:pt x="108" y="343"/>
                    <a:pt x="108" y="343"/>
                  </a:cubicBezTo>
                  <a:cubicBezTo>
                    <a:pt x="107" y="344"/>
                    <a:pt x="107" y="344"/>
                    <a:pt x="107" y="344"/>
                  </a:cubicBezTo>
                  <a:cubicBezTo>
                    <a:pt x="106" y="346"/>
                    <a:pt x="106" y="346"/>
                    <a:pt x="106" y="346"/>
                  </a:cubicBezTo>
                  <a:cubicBezTo>
                    <a:pt x="105" y="347"/>
                    <a:pt x="105" y="347"/>
                    <a:pt x="105" y="347"/>
                  </a:cubicBezTo>
                  <a:cubicBezTo>
                    <a:pt x="104" y="348"/>
                    <a:pt x="104" y="348"/>
                    <a:pt x="104" y="348"/>
                  </a:cubicBezTo>
                  <a:cubicBezTo>
                    <a:pt x="104" y="350"/>
                    <a:pt x="104" y="350"/>
                    <a:pt x="104" y="350"/>
                  </a:cubicBezTo>
                  <a:cubicBezTo>
                    <a:pt x="103" y="351"/>
                    <a:pt x="103" y="351"/>
                    <a:pt x="103" y="351"/>
                  </a:cubicBezTo>
                  <a:cubicBezTo>
                    <a:pt x="102" y="353"/>
                    <a:pt x="102" y="353"/>
                    <a:pt x="102" y="353"/>
                  </a:cubicBezTo>
                  <a:cubicBezTo>
                    <a:pt x="101" y="354"/>
                    <a:pt x="101" y="354"/>
                    <a:pt x="101" y="354"/>
                  </a:cubicBezTo>
                  <a:cubicBezTo>
                    <a:pt x="100" y="356"/>
                    <a:pt x="100" y="356"/>
                    <a:pt x="100" y="356"/>
                  </a:cubicBezTo>
                  <a:cubicBezTo>
                    <a:pt x="99" y="357"/>
                    <a:pt x="99" y="357"/>
                    <a:pt x="99" y="357"/>
                  </a:cubicBezTo>
                  <a:cubicBezTo>
                    <a:pt x="98" y="359"/>
                    <a:pt x="98" y="359"/>
                    <a:pt x="98" y="359"/>
                  </a:cubicBezTo>
                  <a:cubicBezTo>
                    <a:pt x="97" y="359"/>
                    <a:pt x="97" y="359"/>
                    <a:pt x="97" y="359"/>
                  </a:cubicBezTo>
                  <a:cubicBezTo>
                    <a:pt x="96" y="361"/>
                    <a:pt x="96" y="361"/>
                    <a:pt x="96" y="361"/>
                  </a:cubicBezTo>
                  <a:cubicBezTo>
                    <a:pt x="95" y="362"/>
                    <a:pt x="95" y="362"/>
                    <a:pt x="95" y="362"/>
                  </a:cubicBezTo>
                  <a:cubicBezTo>
                    <a:pt x="94" y="364"/>
                    <a:pt x="94" y="364"/>
                    <a:pt x="94" y="364"/>
                  </a:cubicBezTo>
                  <a:cubicBezTo>
                    <a:pt x="93" y="365"/>
                    <a:pt x="93" y="365"/>
                    <a:pt x="93" y="365"/>
                  </a:cubicBezTo>
                  <a:cubicBezTo>
                    <a:pt x="92" y="367"/>
                    <a:pt x="92" y="367"/>
                    <a:pt x="92" y="367"/>
                  </a:cubicBezTo>
                  <a:cubicBezTo>
                    <a:pt x="91" y="369"/>
                    <a:pt x="91" y="369"/>
                    <a:pt x="91" y="369"/>
                  </a:cubicBezTo>
                  <a:cubicBezTo>
                    <a:pt x="90" y="370"/>
                    <a:pt x="90" y="370"/>
                    <a:pt x="90" y="370"/>
                  </a:cubicBezTo>
                  <a:cubicBezTo>
                    <a:pt x="89" y="370"/>
                    <a:pt x="89" y="370"/>
                    <a:pt x="89" y="370"/>
                  </a:cubicBezTo>
                  <a:cubicBezTo>
                    <a:pt x="88" y="372"/>
                    <a:pt x="88" y="372"/>
                    <a:pt x="88" y="372"/>
                  </a:cubicBezTo>
                  <a:cubicBezTo>
                    <a:pt x="87" y="374"/>
                    <a:pt x="87" y="374"/>
                    <a:pt x="87" y="374"/>
                  </a:cubicBezTo>
                  <a:cubicBezTo>
                    <a:pt x="86" y="375"/>
                    <a:pt x="86" y="375"/>
                    <a:pt x="86" y="375"/>
                  </a:cubicBezTo>
                  <a:cubicBezTo>
                    <a:pt x="85" y="376"/>
                    <a:pt x="85" y="376"/>
                    <a:pt x="85" y="376"/>
                  </a:cubicBezTo>
                  <a:cubicBezTo>
                    <a:pt x="84" y="378"/>
                    <a:pt x="84" y="378"/>
                    <a:pt x="84" y="378"/>
                  </a:cubicBezTo>
                  <a:cubicBezTo>
                    <a:pt x="83" y="380"/>
                    <a:pt x="83" y="380"/>
                    <a:pt x="83" y="380"/>
                  </a:cubicBezTo>
                  <a:cubicBezTo>
                    <a:pt x="83" y="381"/>
                    <a:pt x="83" y="381"/>
                    <a:pt x="83" y="381"/>
                  </a:cubicBezTo>
                  <a:cubicBezTo>
                    <a:pt x="82" y="381"/>
                    <a:pt x="82" y="381"/>
                    <a:pt x="82" y="381"/>
                  </a:cubicBezTo>
                  <a:cubicBezTo>
                    <a:pt x="81" y="383"/>
                    <a:pt x="81" y="383"/>
                    <a:pt x="81" y="383"/>
                  </a:cubicBezTo>
                  <a:cubicBezTo>
                    <a:pt x="80" y="384"/>
                    <a:pt x="80" y="384"/>
                    <a:pt x="80" y="384"/>
                  </a:cubicBezTo>
                  <a:cubicBezTo>
                    <a:pt x="79" y="386"/>
                    <a:pt x="79" y="386"/>
                    <a:pt x="79" y="386"/>
                  </a:cubicBezTo>
                  <a:cubicBezTo>
                    <a:pt x="78" y="387"/>
                    <a:pt x="78" y="387"/>
                    <a:pt x="78" y="387"/>
                  </a:cubicBezTo>
                  <a:cubicBezTo>
                    <a:pt x="77" y="389"/>
                    <a:pt x="77" y="389"/>
                    <a:pt x="77" y="389"/>
                  </a:cubicBezTo>
                  <a:cubicBezTo>
                    <a:pt x="76" y="390"/>
                    <a:pt x="76" y="390"/>
                    <a:pt x="76" y="390"/>
                  </a:cubicBezTo>
                  <a:cubicBezTo>
                    <a:pt x="75" y="392"/>
                    <a:pt x="75" y="392"/>
                    <a:pt x="75" y="392"/>
                  </a:cubicBezTo>
                  <a:cubicBezTo>
                    <a:pt x="74" y="392"/>
                    <a:pt x="74" y="392"/>
                    <a:pt x="74" y="392"/>
                  </a:cubicBezTo>
                  <a:cubicBezTo>
                    <a:pt x="73" y="394"/>
                    <a:pt x="73" y="394"/>
                    <a:pt x="73" y="394"/>
                  </a:cubicBezTo>
                  <a:cubicBezTo>
                    <a:pt x="72" y="395"/>
                    <a:pt x="72" y="395"/>
                    <a:pt x="72" y="395"/>
                  </a:cubicBezTo>
                  <a:cubicBezTo>
                    <a:pt x="71" y="397"/>
                    <a:pt x="71" y="397"/>
                    <a:pt x="71" y="397"/>
                  </a:cubicBezTo>
                  <a:cubicBezTo>
                    <a:pt x="70" y="398"/>
                    <a:pt x="70" y="398"/>
                    <a:pt x="70" y="398"/>
                  </a:cubicBezTo>
                  <a:cubicBezTo>
                    <a:pt x="69" y="400"/>
                    <a:pt x="69" y="400"/>
                    <a:pt x="69" y="400"/>
                  </a:cubicBezTo>
                  <a:cubicBezTo>
                    <a:pt x="69" y="408"/>
                    <a:pt x="69" y="408"/>
                    <a:pt x="69" y="408"/>
                  </a:cubicBezTo>
                  <a:cubicBezTo>
                    <a:pt x="70" y="410"/>
                    <a:pt x="70" y="410"/>
                    <a:pt x="70" y="410"/>
                  </a:cubicBezTo>
                  <a:cubicBezTo>
                    <a:pt x="71" y="411"/>
                    <a:pt x="71" y="411"/>
                    <a:pt x="71" y="411"/>
                  </a:cubicBezTo>
                  <a:cubicBezTo>
                    <a:pt x="73" y="412"/>
                    <a:pt x="73" y="412"/>
                    <a:pt x="73" y="412"/>
                  </a:cubicBezTo>
                  <a:cubicBezTo>
                    <a:pt x="75" y="413"/>
                    <a:pt x="75" y="413"/>
                    <a:pt x="75" y="413"/>
                  </a:cubicBezTo>
                  <a:cubicBezTo>
                    <a:pt x="81" y="413"/>
                    <a:pt x="81" y="413"/>
                    <a:pt x="81" y="413"/>
                  </a:cubicBezTo>
                  <a:cubicBezTo>
                    <a:pt x="83" y="412"/>
                    <a:pt x="83" y="412"/>
                    <a:pt x="83" y="412"/>
                  </a:cubicBezTo>
                  <a:cubicBezTo>
                    <a:pt x="84" y="411"/>
                    <a:pt x="84" y="411"/>
                    <a:pt x="84" y="411"/>
                  </a:cubicBezTo>
                  <a:cubicBezTo>
                    <a:pt x="85" y="410"/>
                    <a:pt x="85" y="410"/>
                    <a:pt x="85" y="410"/>
                  </a:cubicBezTo>
                  <a:cubicBezTo>
                    <a:pt x="86" y="409"/>
                    <a:pt x="86" y="409"/>
                    <a:pt x="86" y="409"/>
                  </a:cubicBezTo>
                  <a:cubicBezTo>
                    <a:pt x="87" y="408"/>
                    <a:pt x="87" y="408"/>
                    <a:pt x="87" y="408"/>
                  </a:cubicBezTo>
                  <a:cubicBezTo>
                    <a:pt x="88" y="406"/>
                    <a:pt x="88" y="406"/>
                    <a:pt x="88" y="406"/>
                  </a:cubicBezTo>
                  <a:cubicBezTo>
                    <a:pt x="89" y="405"/>
                    <a:pt x="89" y="405"/>
                    <a:pt x="89" y="405"/>
                  </a:cubicBezTo>
                  <a:cubicBezTo>
                    <a:pt x="90" y="404"/>
                    <a:pt x="90" y="404"/>
                    <a:pt x="90" y="404"/>
                  </a:cubicBezTo>
                  <a:cubicBezTo>
                    <a:pt x="91" y="403"/>
                    <a:pt x="91" y="403"/>
                    <a:pt x="91" y="403"/>
                  </a:cubicBezTo>
                  <a:cubicBezTo>
                    <a:pt x="92" y="402"/>
                    <a:pt x="92" y="402"/>
                    <a:pt x="92" y="402"/>
                  </a:cubicBezTo>
                  <a:cubicBezTo>
                    <a:pt x="93" y="401"/>
                    <a:pt x="93" y="401"/>
                    <a:pt x="93" y="401"/>
                  </a:cubicBezTo>
                  <a:cubicBezTo>
                    <a:pt x="94" y="399"/>
                    <a:pt x="94" y="399"/>
                    <a:pt x="94" y="399"/>
                  </a:cubicBezTo>
                  <a:cubicBezTo>
                    <a:pt x="95" y="398"/>
                    <a:pt x="95" y="398"/>
                    <a:pt x="95" y="398"/>
                  </a:cubicBezTo>
                  <a:cubicBezTo>
                    <a:pt x="96" y="397"/>
                    <a:pt x="96" y="397"/>
                    <a:pt x="96" y="397"/>
                  </a:cubicBezTo>
                  <a:cubicBezTo>
                    <a:pt x="97" y="395"/>
                    <a:pt x="97" y="395"/>
                    <a:pt x="97" y="395"/>
                  </a:cubicBezTo>
                  <a:cubicBezTo>
                    <a:pt x="98" y="394"/>
                    <a:pt x="98" y="394"/>
                    <a:pt x="98" y="394"/>
                  </a:cubicBezTo>
                  <a:cubicBezTo>
                    <a:pt x="99" y="393"/>
                    <a:pt x="99" y="393"/>
                    <a:pt x="99" y="393"/>
                  </a:cubicBezTo>
                  <a:cubicBezTo>
                    <a:pt x="100" y="392"/>
                    <a:pt x="100" y="392"/>
                    <a:pt x="100" y="392"/>
                  </a:cubicBezTo>
                  <a:cubicBezTo>
                    <a:pt x="101" y="391"/>
                    <a:pt x="101" y="391"/>
                    <a:pt x="101" y="391"/>
                  </a:cubicBezTo>
                  <a:cubicBezTo>
                    <a:pt x="102" y="390"/>
                    <a:pt x="102" y="390"/>
                    <a:pt x="102" y="390"/>
                  </a:cubicBezTo>
                  <a:cubicBezTo>
                    <a:pt x="103" y="388"/>
                    <a:pt x="103" y="388"/>
                    <a:pt x="103" y="388"/>
                  </a:cubicBezTo>
                  <a:cubicBezTo>
                    <a:pt x="104" y="387"/>
                    <a:pt x="104" y="387"/>
                    <a:pt x="104" y="387"/>
                  </a:cubicBezTo>
                  <a:cubicBezTo>
                    <a:pt x="104" y="386"/>
                    <a:pt x="104" y="386"/>
                    <a:pt x="104" y="386"/>
                  </a:cubicBezTo>
                  <a:cubicBezTo>
                    <a:pt x="105" y="384"/>
                    <a:pt x="105" y="384"/>
                    <a:pt x="105" y="384"/>
                  </a:cubicBezTo>
                  <a:cubicBezTo>
                    <a:pt x="106" y="383"/>
                    <a:pt x="106" y="383"/>
                    <a:pt x="106" y="383"/>
                  </a:cubicBezTo>
                  <a:cubicBezTo>
                    <a:pt x="107" y="382"/>
                    <a:pt x="107" y="382"/>
                    <a:pt x="107" y="382"/>
                  </a:cubicBezTo>
                  <a:cubicBezTo>
                    <a:pt x="108" y="381"/>
                    <a:pt x="108" y="381"/>
                    <a:pt x="108" y="381"/>
                  </a:cubicBezTo>
                  <a:cubicBezTo>
                    <a:pt x="109" y="380"/>
                    <a:pt x="109" y="380"/>
                    <a:pt x="109" y="380"/>
                  </a:cubicBezTo>
                  <a:cubicBezTo>
                    <a:pt x="110" y="379"/>
                    <a:pt x="110" y="379"/>
                    <a:pt x="110" y="379"/>
                  </a:cubicBezTo>
                  <a:cubicBezTo>
                    <a:pt x="111" y="377"/>
                    <a:pt x="111" y="377"/>
                    <a:pt x="111" y="377"/>
                  </a:cubicBezTo>
                  <a:cubicBezTo>
                    <a:pt x="112" y="376"/>
                    <a:pt x="112" y="376"/>
                    <a:pt x="112" y="376"/>
                  </a:cubicBezTo>
                  <a:cubicBezTo>
                    <a:pt x="113" y="375"/>
                    <a:pt x="113" y="375"/>
                    <a:pt x="113" y="375"/>
                  </a:cubicBezTo>
                  <a:cubicBezTo>
                    <a:pt x="114" y="373"/>
                    <a:pt x="114" y="373"/>
                    <a:pt x="114" y="373"/>
                  </a:cubicBezTo>
                  <a:cubicBezTo>
                    <a:pt x="115" y="372"/>
                    <a:pt x="115" y="372"/>
                    <a:pt x="115" y="372"/>
                  </a:cubicBezTo>
                  <a:cubicBezTo>
                    <a:pt x="116" y="370"/>
                    <a:pt x="116" y="370"/>
                    <a:pt x="116" y="370"/>
                  </a:cubicBezTo>
                  <a:cubicBezTo>
                    <a:pt x="117" y="370"/>
                    <a:pt x="117" y="370"/>
                    <a:pt x="117" y="370"/>
                  </a:cubicBezTo>
                  <a:cubicBezTo>
                    <a:pt x="118" y="369"/>
                    <a:pt x="118" y="369"/>
                    <a:pt x="118" y="369"/>
                  </a:cubicBezTo>
                  <a:cubicBezTo>
                    <a:pt x="119" y="367"/>
                    <a:pt x="119" y="367"/>
                    <a:pt x="119" y="367"/>
                  </a:cubicBezTo>
                  <a:cubicBezTo>
                    <a:pt x="120" y="366"/>
                    <a:pt x="120" y="366"/>
                    <a:pt x="120" y="366"/>
                  </a:cubicBezTo>
                  <a:cubicBezTo>
                    <a:pt x="121" y="364"/>
                    <a:pt x="121" y="364"/>
                    <a:pt x="121" y="364"/>
                  </a:cubicBezTo>
                  <a:cubicBezTo>
                    <a:pt x="122" y="363"/>
                    <a:pt x="122" y="363"/>
                    <a:pt x="122" y="363"/>
                  </a:cubicBezTo>
                  <a:cubicBezTo>
                    <a:pt x="123" y="362"/>
                    <a:pt x="123" y="362"/>
                    <a:pt x="123" y="362"/>
                  </a:cubicBezTo>
                  <a:cubicBezTo>
                    <a:pt x="124" y="360"/>
                    <a:pt x="124" y="360"/>
                    <a:pt x="124" y="360"/>
                  </a:cubicBezTo>
                  <a:cubicBezTo>
                    <a:pt x="124" y="359"/>
                    <a:pt x="124" y="359"/>
                    <a:pt x="124" y="359"/>
                  </a:cubicBezTo>
                  <a:cubicBezTo>
                    <a:pt x="125" y="358"/>
                    <a:pt x="125" y="358"/>
                    <a:pt x="125" y="358"/>
                  </a:cubicBezTo>
                  <a:cubicBezTo>
                    <a:pt x="126" y="357"/>
                    <a:pt x="126" y="357"/>
                    <a:pt x="126" y="357"/>
                  </a:cubicBezTo>
                  <a:cubicBezTo>
                    <a:pt x="127" y="355"/>
                    <a:pt x="127" y="355"/>
                    <a:pt x="127" y="355"/>
                  </a:cubicBezTo>
                  <a:cubicBezTo>
                    <a:pt x="128" y="354"/>
                    <a:pt x="128" y="354"/>
                    <a:pt x="128" y="354"/>
                  </a:cubicBezTo>
                  <a:cubicBezTo>
                    <a:pt x="129" y="353"/>
                    <a:pt x="129" y="353"/>
                    <a:pt x="129" y="353"/>
                  </a:cubicBezTo>
                  <a:cubicBezTo>
                    <a:pt x="128" y="355"/>
                    <a:pt x="128" y="355"/>
                    <a:pt x="128" y="355"/>
                  </a:cubicBezTo>
                  <a:cubicBezTo>
                    <a:pt x="127" y="357"/>
                    <a:pt x="127" y="357"/>
                    <a:pt x="127" y="357"/>
                  </a:cubicBezTo>
                  <a:cubicBezTo>
                    <a:pt x="126" y="359"/>
                    <a:pt x="126" y="359"/>
                    <a:pt x="126" y="359"/>
                  </a:cubicBezTo>
                  <a:cubicBezTo>
                    <a:pt x="125" y="359"/>
                    <a:pt x="125" y="359"/>
                    <a:pt x="125" y="359"/>
                  </a:cubicBezTo>
                  <a:cubicBezTo>
                    <a:pt x="124" y="361"/>
                    <a:pt x="124" y="361"/>
                    <a:pt x="124" y="361"/>
                  </a:cubicBezTo>
                  <a:cubicBezTo>
                    <a:pt x="124" y="363"/>
                    <a:pt x="124" y="363"/>
                    <a:pt x="124" y="363"/>
                  </a:cubicBezTo>
                  <a:cubicBezTo>
                    <a:pt x="123" y="365"/>
                    <a:pt x="123" y="365"/>
                    <a:pt x="123" y="365"/>
                  </a:cubicBezTo>
                  <a:cubicBezTo>
                    <a:pt x="122" y="367"/>
                    <a:pt x="122" y="367"/>
                    <a:pt x="122" y="367"/>
                  </a:cubicBezTo>
                  <a:cubicBezTo>
                    <a:pt x="121" y="369"/>
                    <a:pt x="121" y="369"/>
                    <a:pt x="121" y="369"/>
                  </a:cubicBezTo>
                  <a:cubicBezTo>
                    <a:pt x="120" y="370"/>
                    <a:pt x="120" y="370"/>
                    <a:pt x="120" y="370"/>
                  </a:cubicBezTo>
                  <a:cubicBezTo>
                    <a:pt x="119" y="371"/>
                    <a:pt x="119" y="371"/>
                    <a:pt x="119" y="371"/>
                  </a:cubicBezTo>
                  <a:cubicBezTo>
                    <a:pt x="118" y="373"/>
                    <a:pt x="118" y="373"/>
                    <a:pt x="118" y="373"/>
                  </a:cubicBezTo>
                  <a:cubicBezTo>
                    <a:pt x="117" y="375"/>
                    <a:pt x="117" y="375"/>
                    <a:pt x="117" y="375"/>
                  </a:cubicBezTo>
                  <a:cubicBezTo>
                    <a:pt x="116" y="376"/>
                    <a:pt x="116" y="376"/>
                    <a:pt x="116" y="376"/>
                  </a:cubicBezTo>
                  <a:cubicBezTo>
                    <a:pt x="115" y="378"/>
                    <a:pt x="115" y="378"/>
                    <a:pt x="115" y="378"/>
                  </a:cubicBezTo>
                  <a:cubicBezTo>
                    <a:pt x="114" y="380"/>
                    <a:pt x="114" y="380"/>
                    <a:pt x="114" y="380"/>
                  </a:cubicBezTo>
                  <a:cubicBezTo>
                    <a:pt x="113" y="381"/>
                    <a:pt x="113" y="381"/>
                    <a:pt x="113" y="381"/>
                  </a:cubicBezTo>
                  <a:cubicBezTo>
                    <a:pt x="112" y="383"/>
                    <a:pt x="112" y="383"/>
                    <a:pt x="112" y="383"/>
                  </a:cubicBezTo>
                  <a:cubicBezTo>
                    <a:pt x="111" y="384"/>
                    <a:pt x="111" y="384"/>
                    <a:pt x="111" y="384"/>
                  </a:cubicBezTo>
                  <a:cubicBezTo>
                    <a:pt x="110" y="386"/>
                    <a:pt x="110" y="386"/>
                    <a:pt x="110" y="386"/>
                  </a:cubicBezTo>
                  <a:cubicBezTo>
                    <a:pt x="109" y="387"/>
                    <a:pt x="109" y="387"/>
                    <a:pt x="109" y="387"/>
                  </a:cubicBezTo>
                  <a:cubicBezTo>
                    <a:pt x="108" y="389"/>
                    <a:pt x="108" y="389"/>
                    <a:pt x="108" y="389"/>
                  </a:cubicBezTo>
                  <a:cubicBezTo>
                    <a:pt x="107" y="391"/>
                    <a:pt x="107" y="391"/>
                    <a:pt x="107" y="391"/>
                  </a:cubicBezTo>
                  <a:cubicBezTo>
                    <a:pt x="106" y="392"/>
                    <a:pt x="106" y="392"/>
                    <a:pt x="106" y="392"/>
                  </a:cubicBezTo>
                  <a:cubicBezTo>
                    <a:pt x="105" y="393"/>
                    <a:pt x="105" y="393"/>
                    <a:pt x="105" y="393"/>
                  </a:cubicBezTo>
                  <a:cubicBezTo>
                    <a:pt x="104" y="395"/>
                    <a:pt x="104" y="395"/>
                    <a:pt x="104" y="395"/>
                  </a:cubicBezTo>
                  <a:cubicBezTo>
                    <a:pt x="104" y="397"/>
                    <a:pt x="104" y="397"/>
                    <a:pt x="104" y="397"/>
                  </a:cubicBezTo>
                  <a:cubicBezTo>
                    <a:pt x="103" y="398"/>
                    <a:pt x="103" y="398"/>
                    <a:pt x="103" y="398"/>
                  </a:cubicBezTo>
                  <a:cubicBezTo>
                    <a:pt x="102" y="400"/>
                    <a:pt x="102" y="400"/>
                    <a:pt x="102" y="400"/>
                  </a:cubicBezTo>
                  <a:cubicBezTo>
                    <a:pt x="101" y="402"/>
                    <a:pt x="101" y="402"/>
                    <a:pt x="101" y="402"/>
                  </a:cubicBezTo>
                  <a:cubicBezTo>
                    <a:pt x="100" y="403"/>
                    <a:pt x="100" y="403"/>
                    <a:pt x="100" y="403"/>
                  </a:cubicBezTo>
                  <a:cubicBezTo>
                    <a:pt x="99" y="404"/>
                    <a:pt x="99" y="404"/>
                    <a:pt x="99" y="404"/>
                  </a:cubicBezTo>
                  <a:cubicBezTo>
                    <a:pt x="98" y="406"/>
                    <a:pt x="98" y="406"/>
                    <a:pt x="98" y="406"/>
                  </a:cubicBezTo>
                  <a:cubicBezTo>
                    <a:pt x="97" y="407"/>
                    <a:pt x="97" y="407"/>
                    <a:pt x="97" y="407"/>
                  </a:cubicBezTo>
                  <a:cubicBezTo>
                    <a:pt x="96" y="409"/>
                    <a:pt x="96" y="409"/>
                    <a:pt x="96" y="409"/>
                  </a:cubicBezTo>
                  <a:cubicBezTo>
                    <a:pt x="95" y="411"/>
                    <a:pt x="95" y="411"/>
                    <a:pt x="95" y="411"/>
                  </a:cubicBezTo>
                  <a:cubicBezTo>
                    <a:pt x="94" y="412"/>
                    <a:pt x="94" y="412"/>
                    <a:pt x="94" y="412"/>
                  </a:cubicBezTo>
                  <a:cubicBezTo>
                    <a:pt x="93" y="414"/>
                    <a:pt x="93" y="414"/>
                    <a:pt x="93" y="414"/>
                  </a:cubicBezTo>
                  <a:cubicBezTo>
                    <a:pt x="93" y="420"/>
                    <a:pt x="93" y="420"/>
                    <a:pt x="93" y="420"/>
                  </a:cubicBezTo>
                  <a:cubicBezTo>
                    <a:pt x="94" y="422"/>
                    <a:pt x="94" y="422"/>
                    <a:pt x="94" y="422"/>
                  </a:cubicBezTo>
                  <a:cubicBezTo>
                    <a:pt x="95" y="423"/>
                    <a:pt x="95" y="423"/>
                    <a:pt x="95" y="423"/>
                  </a:cubicBezTo>
                  <a:cubicBezTo>
                    <a:pt x="96" y="424"/>
                    <a:pt x="96" y="424"/>
                    <a:pt x="96" y="424"/>
                  </a:cubicBezTo>
                  <a:cubicBezTo>
                    <a:pt x="97" y="425"/>
                    <a:pt x="97" y="425"/>
                    <a:pt x="97" y="425"/>
                  </a:cubicBezTo>
                  <a:cubicBezTo>
                    <a:pt x="98" y="425"/>
                    <a:pt x="98" y="425"/>
                    <a:pt x="98" y="425"/>
                  </a:cubicBezTo>
                  <a:cubicBezTo>
                    <a:pt x="104" y="425"/>
                    <a:pt x="104" y="425"/>
                    <a:pt x="104" y="425"/>
                  </a:cubicBezTo>
                  <a:cubicBezTo>
                    <a:pt x="107" y="425"/>
                    <a:pt x="107" y="425"/>
                    <a:pt x="107" y="425"/>
                  </a:cubicBezTo>
                  <a:cubicBezTo>
                    <a:pt x="109" y="424"/>
                    <a:pt x="109" y="424"/>
                    <a:pt x="109" y="424"/>
                  </a:cubicBezTo>
                  <a:cubicBezTo>
                    <a:pt x="111" y="423"/>
                    <a:pt x="111" y="423"/>
                    <a:pt x="111" y="423"/>
                  </a:cubicBezTo>
                  <a:cubicBezTo>
                    <a:pt x="112" y="422"/>
                    <a:pt x="112" y="422"/>
                    <a:pt x="112" y="422"/>
                  </a:cubicBezTo>
                  <a:cubicBezTo>
                    <a:pt x="113" y="421"/>
                    <a:pt x="113" y="421"/>
                    <a:pt x="113" y="421"/>
                  </a:cubicBezTo>
                  <a:cubicBezTo>
                    <a:pt x="114" y="420"/>
                    <a:pt x="114" y="420"/>
                    <a:pt x="114" y="420"/>
                  </a:cubicBezTo>
                  <a:cubicBezTo>
                    <a:pt x="115" y="418"/>
                    <a:pt x="115" y="418"/>
                    <a:pt x="115" y="418"/>
                  </a:cubicBezTo>
                  <a:cubicBezTo>
                    <a:pt x="116" y="416"/>
                    <a:pt x="116" y="416"/>
                    <a:pt x="116" y="416"/>
                  </a:cubicBezTo>
                  <a:cubicBezTo>
                    <a:pt x="117" y="414"/>
                    <a:pt x="117" y="414"/>
                    <a:pt x="117" y="414"/>
                  </a:cubicBezTo>
                  <a:cubicBezTo>
                    <a:pt x="118" y="414"/>
                    <a:pt x="118" y="414"/>
                    <a:pt x="118" y="414"/>
                  </a:cubicBezTo>
                  <a:cubicBezTo>
                    <a:pt x="119" y="412"/>
                    <a:pt x="119" y="412"/>
                    <a:pt x="119" y="412"/>
                  </a:cubicBezTo>
                  <a:cubicBezTo>
                    <a:pt x="120" y="410"/>
                    <a:pt x="120" y="410"/>
                    <a:pt x="120" y="410"/>
                  </a:cubicBezTo>
                  <a:cubicBezTo>
                    <a:pt x="121" y="409"/>
                    <a:pt x="121" y="409"/>
                    <a:pt x="121" y="409"/>
                  </a:cubicBezTo>
                  <a:cubicBezTo>
                    <a:pt x="122" y="407"/>
                    <a:pt x="122" y="407"/>
                    <a:pt x="122" y="407"/>
                  </a:cubicBezTo>
                  <a:cubicBezTo>
                    <a:pt x="123" y="405"/>
                    <a:pt x="123" y="405"/>
                    <a:pt x="123" y="405"/>
                  </a:cubicBezTo>
                  <a:cubicBezTo>
                    <a:pt x="124" y="403"/>
                    <a:pt x="124" y="403"/>
                    <a:pt x="124" y="403"/>
                  </a:cubicBezTo>
                  <a:cubicBezTo>
                    <a:pt x="124" y="403"/>
                    <a:pt x="124" y="403"/>
                    <a:pt x="124" y="403"/>
                  </a:cubicBezTo>
                  <a:cubicBezTo>
                    <a:pt x="125" y="401"/>
                    <a:pt x="125" y="401"/>
                    <a:pt x="125" y="401"/>
                  </a:cubicBezTo>
                  <a:cubicBezTo>
                    <a:pt x="126" y="399"/>
                    <a:pt x="126" y="399"/>
                    <a:pt x="126" y="399"/>
                  </a:cubicBezTo>
                  <a:cubicBezTo>
                    <a:pt x="127" y="397"/>
                    <a:pt x="127" y="397"/>
                    <a:pt x="127" y="397"/>
                  </a:cubicBezTo>
                  <a:cubicBezTo>
                    <a:pt x="128" y="396"/>
                    <a:pt x="128" y="396"/>
                    <a:pt x="128" y="396"/>
                  </a:cubicBezTo>
                  <a:cubicBezTo>
                    <a:pt x="129" y="394"/>
                    <a:pt x="129" y="394"/>
                    <a:pt x="129" y="394"/>
                  </a:cubicBezTo>
                  <a:cubicBezTo>
                    <a:pt x="130" y="392"/>
                    <a:pt x="130" y="392"/>
                    <a:pt x="130" y="392"/>
                  </a:cubicBezTo>
                  <a:cubicBezTo>
                    <a:pt x="131" y="391"/>
                    <a:pt x="131" y="391"/>
                    <a:pt x="131" y="391"/>
                  </a:cubicBezTo>
                  <a:cubicBezTo>
                    <a:pt x="132" y="389"/>
                    <a:pt x="132" y="389"/>
                    <a:pt x="132" y="389"/>
                  </a:cubicBezTo>
                  <a:cubicBezTo>
                    <a:pt x="133" y="388"/>
                    <a:pt x="133" y="388"/>
                    <a:pt x="133" y="388"/>
                  </a:cubicBezTo>
                  <a:cubicBezTo>
                    <a:pt x="134" y="386"/>
                    <a:pt x="134" y="386"/>
                    <a:pt x="134" y="386"/>
                  </a:cubicBezTo>
                  <a:cubicBezTo>
                    <a:pt x="135" y="384"/>
                    <a:pt x="135" y="384"/>
                    <a:pt x="135" y="384"/>
                  </a:cubicBezTo>
                  <a:cubicBezTo>
                    <a:pt x="136" y="383"/>
                    <a:pt x="136" y="383"/>
                    <a:pt x="136" y="383"/>
                  </a:cubicBezTo>
                  <a:cubicBezTo>
                    <a:pt x="137" y="381"/>
                    <a:pt x="137" y="381"/>
                    <a:pt x="137" y="381"/>
                  </a:cubicBezTo>
                  <a:cubicBezTo>
                    <a:pt x="138" y="380"/>
                    <a:pt x="138" y="380"/>
                    <a:pt x="138" y="380"/>
                  </a:cubicBezTo>
                  <a:cubicBezTo>
                    <a:pt x="139" y="378"/>
                    <a:pt x="139" y="378"/>
                    <a:pt x="139" y="378"/>
                  </a:cubicBezTo>
                  <a:cubicBezTo>
                    <a:pt x="140" y="376"/>
                    <a:pt x="140" y="376"/>
                    <a:pt x="140" y="376"/>
                  </a:cubicBezTo>
                  <a:cubicBezTo>
                    <a:pt x="141" y="374"/>
                    <a:pt x="141" y="374"/>
                    <a:pt x="141" y="374"/>
                  </a:cubicBezTo>
                  <a:cubicBezTo>
                    <a:pt x="142" y="373"/>
                    <a:pt x="142" y="373"/>
                    <a:pt x="142" y="373"/>
                  </a:cubicBezTo>
                  <a:cubicBezTo>
                    <a:pt x="143" y="371"/>
                    <a:pt x="143" y="371"/>
                    <a:pt x="143" y="371"/>
                  </a:cubicBezTo>
                  <a:cubicBezTo>
                    <a:pt x="144" y="370"/>
                    <a:pt x="144" y="370"/>
                    <a:pt x="144" y="370"/>
                  </a:cubicBezTo>
                  <a:cubicBezTo>
                    <a:pt x="145" y="368"/>
                    <a:pt x="145" y="368"/>
                    <a:pt x="145" y="368"/>
                  </a:cubicBezTo>
                  <a:cubicBezTo>
                    <a:pt x="145" y="366"/>
                    <a:pt x="145" y="366"/>
                    <a:pt x="145" y="366"/>
                  </a:cubicBezTo>
                  <a:cubicBezTo>
                    <a:pt x="146" y="364"/>
                    <a:pt x="146" y="364"/>
                    <a:pt x="146" y="364"/>
                  </a:cubicBezTo>
                  <a:cubicBezTo>
                    <a:pt x="147" y="363"/>
                    <a:pt x="147" y="363"/>
                    <a:pt x="147" y="363"/>
                  </a:cubicBezTo>
                  <a:cubicBezTo>
                    <a:pt x="148" y="361"/>
                    <a:pt x="148" y="361"/>
                    <a:pt x="148" y="361"/>
                  </a:cubicBezTo>
                  <a:cubicBezTo>
                    <a:pt x="149" y="359"/>
                    <a:pt x="149" y="359"/>
                    <a:pt x="149" y="359"/>
                  </a:cubicBezTo>
                  <a:cubicBezTo>
                    <a:pt x="150" y="358"/>
                    <a:pt x="150" y="358"/>
                    <a:pt x="150" y="358"/>
                  </a:cubicBezTo>
                  <a:cubicBezTo>
                    <a:pt x="151" y="356"/>
                    <a:pt x="151" y="356"/>
                    <a:pt x="151" y="356"/>
                  </a:cubicBezTo>
                  <a:cubicBezTo>
                    <a:pt x="152" y="354"/>
                    <a:pt x="152" y="354"/>
                    <a:pt x="152" y="354"/>
                  </a:cubicBezTo>
                  <a:cubicBezTo>
                    <a:pt x="153" y="352"/>
                    <a:pt x="153" y="352"/>
                    <a:pt x="153" y="352"/>
                  </a:cubicBezTo>
                  <a:cubicBezTo>
                    <a:pt x="154" y="350"/>
                    <a:pt x="154" y="350"/>
                    <a:pt x="154" y="350"/>
                  </a:cubicBezTo>
                  <a:cubicBezTo>
                    <a:pt x="155" y="349"/>
                    <a:pt x="155" y="349"/>
                    <a:pt x="155" y="349"/>
                  </a:cubicBezTo>
                  <a:cubicBezTo>
                    <a:pt x="156" y="348"/>
                    <a:pt x="156" y="348"/>
                    <a:pt x="156" y="348"/>
                  </a:cubicBezTo>
                  <a:cubicBezTo>
                    <a:pt x="157" y="346"/>
                    <a:pt x="157" y="346"/>
                    <a:pt x="157" y="346"/>
                  </a:cubicBezTo>
                  <a:cubicBezTo>
                    <a:pt x="156" y="348"/>
                    <a:pt x="156" y="348"/>
                    <a:pt x="156" y="348"/>
                  </a:cubicBezTo>
                  <a:cubicBezTo>
                    <a:pt x="155" y="350"/>
                    <a:pt x="155" y="350"/>
                    <a:pt x="155" y="350"/>
                  </a:cubicBezTo>
                  <a:cubicBezTo>
                    <a:pt x="154" y="352"/>
                    <a:pt x="154" y="352"/>
                    <a:pt x="154" y="352"/>
                  </a:cubicBezTo>
                  <a:cubicBezTo>
                    <a:pt x="153" y="354"/>
                    <a:pt x="153" y="354"/>
                    <a:pt x="153" y="354"/>
                  </a:cubicBezTo>
                  <a:cubicBezTo>
                    <a:pt x="152" y="357"/>
                    <a:pt x="152" y="357"/>
                    <a:pt x="152" y="357"/>
                  </a:cubicBezTo>
                  <a:cubicBezTo>
                    <a:pt x="151" y="359"/>
                    <a:pt x="151" y="359"/>
                    <a:pt x="151" y="359"/>
                  </a:cubicBezTo>
                  <a:cubicBezTo>
                    <a:pt x="150" y="360"/>
                    <a:pt x="150" y="360"/>
                    <a:pt x="150" y="360"/>
                  </a:cubicBezTo>
                  <a:cubicBezTo>
                    <a:pt x="149" y="362"/>
                    <a:pt x="149" y="362"/>
                    <a:pt x="149" y="362"/>
                  </a:cubicBezTo>
                  <a:cubicBezTo>
                    <a:pt x="148" y="365"/>
                    <a:pt x="148" y="365"/>
                    <a:pt x="148" y="365"/>
                  </a:cubicBezTo>
                  <a:cubicBezTo>
                    <a:pt x="147" y="367"/>
                    <a:pt x="147" y="367"/>
                    <a:pt x="147" y="367"/>
                  </a:cubicBezTo>
                  <a:cubicBezTo>
                    <a:pt x="146" y="369"/>
                    <a:pt x="146" y="369"/>
                    <a:pt x="146" y="369"/>
                  </a:cubicBezTo>
                  <a:cubicBezTo>
                    <a:pt x="145" y="370"/>
                    <a:pt x="145" y="370"/>
                    <a:pt x="145" y="370"/>
                  </a:cubicBezTo>
                  <a:cubicBezTo>
                    <a:pt x="145" y="372"/>
                    <a:pt x="145" y="372"/>
                    <a:pt x="145" y="372"/>
                  </a:cubicBezTo>
                  <a:cubicBezTo>
                    <a:pt x="144" y="374"/>
                    <a:pt x="144" y="374"/>
                    <a:pt x="144" y="374"/>
                  </a:cubicBezTo>
                  <a:cubicBezTo>
                    <a:pt x="143" y="376"/>
                    <a:pt x="143" y="376"/>
                    <a:pt x="143" y="376"/>
                  </a:cubicBezTo>
                  <a:cubicBezTo>
                    <a:pt x="142" y="379"/>
                    <a:pt x="142" y="379"/>
                    <a:pt x="142" y="379"/>
                  </a:cubicBezTo>
                  <a:cubicBezTo>
                    <a:pt x="141" y="381"/>
                    <a:pt x="141" y="381"/>
                    <a:pt x="141" y="381"/>
                  </a:cubicBezTo>
                  <a:cubicBezTo>
                    <a:pt x="140" y="382"/>
                    <a:pt x="140" y="382"/>
                    <a:pt x="140" y="382"/>
                  </a:cubicBezTo>
                  <a:cubicBezTo>
                    <a:pt x="139" y="384"/>
                    <a:pt x="139" y="384"/>
                    <a:pt x="139" y="384"/>
                  </a:cubicBezTo>
                  <a:cubicBezTo>
                    <a:pt x="138" y="386"/>
                    <a:pt x="138" y="386"/>
                    <a:pt x="138" y="386"/>
                  </a:cubicBezTo>
                  <a:cubicBezTo>
                    <a:pt x="137" y="389"/>
                    <a:pt x="137" y="389"/>
                    <a:pt x="137" y="389"/>
                  </a:cubicBezTo>
                  <a:cubicBezTo>
                    <a:pt x="136" y="391"/>
                    <a:pt x="136" y="391"/>
                    <a:pt x="136" y="391"/>
                  </a:cubicBezTo>
                  <a:cubicBezTo>
                    <a:pt x="135" y="392"/>
                    <a:pt x="135" y="392"/>
                    <a:pt x="135" y="392"/>
                  </a:cubicBezTo>
                  <a:cubicBezTo>
                    <a:pt x="134" y="394"/>
                    <a:pt x="134" y="394"/>
                    <a:pt x="134" y="394"/>
                  </a:cubicBezTo>
                  <a:cubicBezTo>
                    <a:pt x="133" y="396"/>
                    <a:pt x="133" y="396"/>
                    <a:pt x="133" y="396"/>
                  </a:cubicBezTo>
                  <a:cubicBezTo>
                    <a:pt x="132" y="398"/>
                    <a:pt x="132" y="398"/>
                    <a:pt x="132" y="398"/>
                  </a:cubicBezTo>
                  <a:cubicBezTo>
                    <a:pt x="131" y="400"/>
                    <a:pt x="131" y="400"/>
                    <a:pt x="131" y="400"/>
                  </a:cubicBezTo>
                  <a:cubicBezTo>
                    <a:pt x="130" y="402"/>
                    <a:pt x="130" y="402"/>
                    <a:pt x="130" y="402"/>
                  </a:cubicBezTo>
                  <a:cubicBezTo>
                    <a:pt x="129" y="403"/>
                    <a:pt x="129" y="403"/>
                    <a:pt x="129" y="403"/>
                  </a:cubicBezTo>
                  <a:cubicBezTo>
                    <a:pt x="128" y="405"/>
                    <a:pt x="128" y="405"/>
                    <a:pt x="128" y="405"/>
                  </a:cubicBezTo>
                  <a:cubicBezTo>
                    <a:pt x="127" y="407"/>
                    <a:pt x="127" y="407"/>
                    <a:pt x="127" y="407"/>
                  </a:cubicBezTo>
                  <a:cubicBezTo>
                    <a:pt x="126" y="409"/>
                    <a:pt x="126" y="409"/>
                    <a:pt x="126" y="409"/>
                  </a:cubicBezTo>
                  <a:cubicBezTo>
                    <a:pt x="125" y="411"/>
                    <a:pt x="125" y="411"/>
                    <a:pt x="125" y="411"/>
                  </a:cubicBezTo>
                  <a:cubicBezTo>
                    <a:pt x="124" y="413"/>
                    <a:pt x="124" y="413"/>
                    <a:pt x="124" y="413"/>
                  </a:cubicBezTo>
                  <a:cubicBezTo>
                    <a:pt x="124" y="414"/>
                    <a:pt x="124" y="414"/>
                    <a:pt x="124" y="414"/>
                  </a:cubicBezTo>
                  <a:cubicBezTo>
                    <a:pt x="123" y="416"/>
                    <a:pt x="123" y="416"/>
                    <a:pt x="123" y="416"/>
                  </a:cubicBezTo>
                  <a:cubicBezTo>
                    <a:pt x="122" y="418"/>
                    <a:pt x="122" y="418"/>
                    <a:pt x="122" y="418"/>
                  </a:cubicBezTo>
                  <a:cubicBezTo>
                    <a:pt x="121" y="420"/>
                    <a:pt x="121" y="420"/>
                    <a:pt x="121" y="420"/>
                  </a:cubicBezTo>
                  <a:cubicBezTo>
                    <a:pt x="120" y="423"/>
                    <a:pt x="120" y="423"/>
                    <a:pt x="120" y="423"/>
                  </a:cubicBezTo>
                  <a:cubicBezTo>
                    <a:pt x="119" y="424"/>
                    <a:pt x="119" y="424"/>
                    <a:pt x="119" y="424"/>
                  </a:cubicBezTo>
                  <a:cubicBezTo>
                    <a:pt x="118" y="426"/>
                    <a:pt x="118" y="426"/>
                    <a:pt x="118" y="426"/>
                  </a:cubicBezTo>
                  <a:cubicBezTo>
                    <a:pt x="117" y="428"/>
                    <a:pt x="117" y="428"/>
                    <a:pt x="117" y="428"/>
                  </a:cubicBezTo>
                  <a:cubicBezTo>
                    <a:pt x="117" y="430"/>
                    <a:pt x="117" y="430"/>
                    <a:pt x="117" y="430"/>
                  </a:cubicBezTo>
                  <a:cubicBezTo>
                    <a:pt x="118" y="433"/>
                    <a:pt x="118" y="433"/>
                    <a:pt x="118" y="433"/>
                  </a:cubicBezTo>
                  <a:cubicBezTo>
                    <a:pt x="119" y="434"/>
                    <a:pt x="119" y="434"/>
                    <a:pt x="119" y="434"/>
                  </a:cubicBezTo>
                  <a:cubicBezTo>
                    <a:pt x="120" y="436"/>
                    <a:pt x="120" y="436"/>
                    <a:pt x="120" y="436"/>
                  </a:cubicBezTo>
                  <a:cubicBezTo>
                    <a:pt x="121" y="436"/>
                    <a:pt x="121" y="436"/>
                    <a:pt x="121" y="436"/>
                  </a:cubicBezTo>
                  <a:cubicBezTo>
                    <a:pt x="122" y="437"/>
                    <a:pt x="122" y="437"/>
                    <a:pt x="122" y="437"/>
                  </a:cubicBezTo>
                  <a:cubicBezTo>
                    <a:pt x="124" y="438"/>
                    <a:pt x="124" y="438"/>
                    <a:pt x="124" y="438"/>
                  </a:cubicBezTo>
                  <a:cubicBezTo>
                    <a:pt x="125" y="439"/>
                    <a:pt x="125" y="439"/>
                    <a:pt x="125" y="439"/>
                  </a:cubicBezTo>
                  <a:cubicBezTo>
                    <a:pt x="132" y="439"/>
                    <a:pt x="132" y="439"/>
                    <a:pt x="132" y="439"/>
                  </a:cubicBezTo>
                  <a:cubicBezTo>
                    <a:pt x="134" y="438"/>
                    <a:pt x="134" y="438"/>
                    <a:pt x="134" y="438"/>
                  </a:cubicBezTo>
                  <a:cubicBezTo>
                    <a:pt x="136" y="437"/>
                    <a:pt x="136" y="437"/>
                    <a:pt x="136" y="437"/>
                  </a:cubicBezTo>
                  <a:cubicBezTo>
                    <a:pt x="137" y="436"/>
                    <a:pt x="137" y="436"/>
                    <a:pt x="137" y="436"/>
                  </a:cubicBezTo>
                  <a:cubicBezTo>
                    <a:pt x="138" y="435"/>
                    <a:pt x="138" y="435"/>
                    <a:pt x="138" y="435"/>
                  </a:cubicBezTo>
                  <a:cubicBezTo>
                    <a:pt x="139" y="432"/>
                    <a:pt x="139" y="432"/>
                    <a:pt x="139" y="432"/>
                  </a:cubicBezTo>
                  <a:cubicBezTo>
                    <a:pt x="140" y="431"/>
                    <a:pt x="140" y="431"/>
                    <a:pt x="140" y="431"/>
                  </a:cubicBezTo>
                  <a:cubicBezTo>
                    <a:pt x="141" y="428"/>
                    <a:pt x="141" y="428"/>
                    <a:pt x="141" y="428"/>
                  </a:cubicBezTo>
                  <a:cubicBezTo>
                    <a:pt x="142" y="426"/>
                    <a:pt x="142" y="426"/>
                    <a:pt x="142" y="426"/>
                  </a:cubicBezTo>
                  <a:cubicBezTo>
                    <a:pt x="143" y="425"/>
                    <a:pt x="143" y="425"/>
                    <a:pt x="143" y="425"/>
                  </a:cubicBezTo>
                  <a:cubicBezTo>
                    <a:pt x="144" y="424"/>
                    <a:pt x="144" y="424"/>
                    <a:pt x="144" y="424"/>
                  </a:cubicBezTo>
                  <a:cubicBezTo>
                    <a:pt x="145" y="421"/>
                    <a:pt x="145" y="421"/>
                    <a:pt x="145" y="421"/>
                  </a:cubicBezTo>
                  <a:cubicBezTo>
                    <a:pt x="145" y="419"/>
                    <a:pt x="145" y="419"/>
                    <a:pt x="145" y="419"/>
                  </a:cubicBezTo>
                  <a:cubicBezTo>
                    <a:pt x="146" y="417"/>
                    <a:pt x="146" y="417"/>
                    <a:pt x="146" y="417"/>
                  </a:cubicBezTo>
                  <a:cubicBezTo>
                    <a:pt x="147" y="415"/>
                    <a:pt x="147" y="415"/>
                    <a:pt x="147" y="415"/>
                  </a:cubicBezTo>
                  <a:cubicBezTo>
                    <a:pt x="148" y="414"/>
                    <a:pt x="148" y="414"/>
                    <a:pt x="148" y="414"/>
                  </a:cubicBezTo>
                  <a:cubicBezTo>
                    <a:pt x="149" y="412"/>
                    <a:pt x="149" y="412"/>
                    <a:pt x="149" y="412"/>
                  </a:cubicBezTo>
                  <a:cubicBezTo>
                    <a:pt x="150" y="410"/>
                    <a:pt x="150" y="410"/>
                    <a:pt x="150" y="410"/>
                  </a:cubicBezTo>
                  <a:cubicBezTo>
                    <a:pt x="151" y="408"/>
                    <a:pt x="151" y="408"/>
                    <a:pt x="151" y="408"/>
                  </a:cubicBezTo>
                  <a:cubicBezTo>
                    <a:pt x="152" y="406"/>
                    <a:pt x="152" y="406"/>
                    <a:pt x="152" y="406"/>
                  </a:cubicBezTo>
                  <a:cubicBezTo>
                    <a:pt x="153" y="404"/>
                    <a:pt x="153" y="404"/>
                    <a:pt x="153" y="404"/>
                  </a:cubicBezTo>
                  <a:cubicBezTo>
                    <a:pt x="154" y="403"/>
                    <a:pt x="154" y="403"/>
                    <a:pt x="154" y="403"/>
                  </a:cubicBezTo>
                  <a:cubicBezTo>
                    <a:pt x="155" y="401"/>
                    <a:pt x="155" y="401"/>
                    <a:pt x="155" y="401"/>
                  </a:cubicBezTo>
                  <a:cubicBezTo>
                    <a:pt x="156" y="399"/>
                    <a:pt x="156" y="399"/>
                    <a:pt x="156" y="399"/>
                  </a:cubicBezTo>
                  <a:cubicBezTo>
                    <a:pt x="157" y="397"/>
                    <a:pt x="157" y="397"/>
                    <a:pt x="157" y="397"/>
                  </a:cubicBezTo>
                  <a:cubicBezTo>
                    <a:pt x="158" y="394"/>
                    <a:pt x="158" y="394"/>
                    <a:pt x="158" y="394"/>
                  </a:cubicBezTo>
                  <a:cubicBezTo>
                    <a:pt x="159" y="392"/>
                    <a:pt x="159" y="392"/>
                    <a:pt x="159" y="392"/>
                  </a:cubicBezTo>
                  <a:cubicBezTo>
                    <a:pt x="160" y="391"/>
                    <a:pt x="160" y="391"/>
                    <a:pt x="160" y="391"/>
                  </a:cubicBezTo>
                  <a:cubicBezTo>
                    <a:pt x="161" y="389"/>
                    <a:pt x="161" y="389"/>
                    <a:pt x="161" y="389"/>
                  </a:cubicBezTo>
                  <a:cubicBezTo>
                    <a:pt x="162" y="387"/>
                    <a:pt x="162" y="387"/>
                    <a:pt x="162" y="387"/>
                  </a:cubicBezTo>
                  <a:cubicBezTo>
                    <a:pt x="163" y="385"/>
                    <a:pt x="163" y="385"/>
                    <a:pt x="163" y="385"/>
                  </a:cubicBezTo>
                  <a:cubicBezTo>
                    <a:pt x="164" y="383"/>
                    <a:pt x="164" y="383"/>
                    <a:pt x="164" y="383"/>
                  </a:cubicBezTo>
                  <a:cubicBezTo>
                    <a:pt x="165" y="381"/>
                    <a:pt x="165" y="381"/>
                    <a:pt x="165" y="381"/>
                  </a:cubicBezTo>
                  <a:cubicBezTo>
                    <a:pt x="166" y="380"/>
                    <a:pt x="166" y="380"/>
                    <a:pt x="166" y="380"/>
                  </a:cubicBezTo>
                  <a:cubicBezTo>
                    <a:pt x="166" y="378"/>
                    <a:pt x="166" y="378"/>
                    <a:pt x="166" y="378"/>
                  </a:cubicBezTo>
                  <a:cubicBezTo>
                    <a:pt x="167" y="375"/>
                    <a:pt x="167" y="375"/>
                    <a:pt x="167" y="375"/>
                  </a:cubicBezTo>
                  <a:cubicBezTo>
                    <a:pt x="168" y="373"/>
                    <a:pt x="168" y="373"/>
                    <a:pt x="168" y="373"/>
                  </a:cubicBezTo>
                  <a:cubicBezTo>
                    <a:pt x="169" y="371"/>
                    <a:pt x="169" y="371"/>
                    <a:pt x="169" y="371"/>
                  </a:cubicBezTo>
                  <a:cubicBezTo>
                    <a:pt x="170" y="370"/>
                    <a:pt x="170" y="370"/>
                    <a:pt x="170" y="370"/>
                  </a:cubicBezTo>
                  <a:cubicBezTo>
                    <a:pt x="171" y="368"/>
                    <a:pt x="171" y="368"/>
                    <a:pt x="171" y="368"/>
                  </a:cubicBezTo>
                  <a:cubicBezTo>
                    <a:pt x="172" y="366"/>
                    <a:pt x="172" y="366"/>
                    <a:pt x="172" y="366"/>
                  </a:cubicBezTo>
                  <a:cubicBezTo>
                    <a:pt x="173" y="363"/>
                    <a:pt x="173" y="363"/>
                    <a:pt x="173" y="363"/>
                  </a:cubicBezTo>
                  <a:cubicBezTo>
                    <a:pt x="174" y="361"/>
                    <a:pt x="174" y="361"/>
                    <a:pt x="174" y="361"/>
                  </a:cubicBezTo>
                  <a:cubicBezTo>
                    <a:pt x="175" y="359"/>
                    <a:pt x="175" y="359"/>
                    <a:pt x="175" y="359"/>
                  </a:cubicBezTo>
                  <a:cubicBezTo>
                    <a:pt x="176" y="358"/>
                    <a:pt x="176" y="358"/>
                    <a:pt x="176" y="358"/>
                  </a:cubicBezTo>
                  <a:cubicBezTo>
                    <a:pt x="177" y="356"/>
                    <a:pt x="177" y="356"/>
                    <a:pt x="177" y="356"/>
                  </a:cubicBezTo>
                  <a:cubicBezTo>
                    <a:pt x="178" y="354"/>
                    <a:pt x="178" y="354"/>
                    <a:pt x="178" y="354"/>
                  </a:cubicBezTo>
                  <a:cubicBezTo>
                    <a:pt x="179" y="351"/>
                    <a:pt x="179" y="351"/>
                    <a:pt x="179" y="351"/>
                  </a:cubicBezTo>
                  <a:cubicBezTo>
                    <a:pt x="180" y="349"/>
                    <a:pt x="180" y="349"/>
                    <a:pt x="180" y="349"/>
                  </a:cubicBezTo>
                  <a:cubicBezTo>
                    <a:pt x="181" y="348"/>
                    <a:pt x="181" y="348"/>
                    <a:pt x="181" y="348"/>
                  </a:cubicBezTo>
                  <a:cubicBezTo>
                    <a:pt x="182" y="346"/>
                    <a:pt x="182" y="346"/>
                    <a:pt x="182" y="346"/>
                  </a:cubicBezTo>
                  <a:cubicBezTo>
                    <a:pt x="183" y="343"/>
                    <a:pt x="183" y="343"/>
                    <a:pt x="183" y="343"/>
                  </a:cubicBezTo>
                  <a:cubicBezTo>
                    <a:pt x="184" y="341"/>
                    <a:pt x="184" y="341"/>
                    <a:pt x="184" y="341"/>
                  </a:cubicBezTo>
                  <a:cubicBezTo>
                    <a:pt x="185" y="339"/>
                    <a:pt x="185" y="339"/>
                    <a:pt x="185" y="339"/>
                  </a:cubicBezTo>
                  <a:cubicBezTo>
                    <a:pt x="184" y="342"/>
                    <a:pt x="184" y="342"/>
                    <a:pt x="184" y="342"/>
                  </a:cubicBezTo>
                  <a:cubicBezTo>
                    <a:pt x="183" y="345"/>
                    <a:pt x="183" y="345"/>
                    <a:pt x="183" y="345"/>
                  </a:cubicBezTo>
                  <a:cubicBezTo>
                    <a:pt x="182" y="347"/>
                    <a:pt x="182" y="347"/>
                    <a:pt x="182" y="347"/>
                  </a:cubicBezTo>
                  <a:cubicBezTo>
                    <a:pt x="181" y="349"/>
                    <a:pt x="181" y="349"/>
                    <a:pt x="181" y="349"/>
                  </a:cubicBezTo>
                  <a:cubicBezTo>
                    <a:pt x="180" y="352"/>
                    <a:pt x="180" y="352"/>
                    <a:pt x="180" y="352"/>
                  </a:cubicBezTo>
                  <a:cubicBezTo>
                    <a:pt x="179" y="354"/>
                    <a:pt x="179" y="354"/>
                    <a:pt x="179" y="354"/>
                  </a:cubicBezTo>
                  <a:cubicBezTo>
                    <a:pt x="178" y="357"/>
                    <a:pt x="178" y="357"/>
                    <a:pt x="178" y="357"/>
                  </a:cubicBezTo>
                  <a:cubicBezTo>
                    <a:pt x="177" y="359"/>
                    <a:pt x="177" y="359"/>
                    <a:pt x="177" y="359"/>
                  </a:cubicBezTo>
                  <a:cubicBezTo>
                    <a:pt x="176" y="362"/>
                    <a:pt x="176" y="362"/>
                    <a:pt x="176" y="362"/>
                  </a:cubicBezTo>
                  <a:cubicBezTo>
                    <a:pt x="175" y="364"/>
                    <a:pt x="175" y="364"/>
                    <a:pt x="175" y="364"/>
                  </a:cubicBezTo>
                  <a:cubicBezTo>
                    <a:pt x="174" y="367"/>
                    <a:pt x="174" y="367"/>
                    <a:pt x="174" y="367"/>
                  </a:cubicBezTo>
                  <a:cubicBezTo>
                    <a:pt x="173" y="370"/>
                    <a:pt x="173" y="370"/>
                    <a:pt x="173" y="370"/>
                  </a:cubicBezTo>
                  <a:cubicBezTo>
                    <a:pt x="172" y="371"/>
                    <a:pt x="172" y="371"/>
                    <a:pt x="172" y="371"/>
                  </a:cubicBezTo>
                  <a:cubicBezTo>
                    <a:pt x="171" y="374"/>
                    <a:pt x="171" y="374"/>
                    <a:pt x="171" y="374"/>
                  </a:cubicBezTo>
                  <a:cubicBezTo>
                    <a:pt x="170" y="376"/>
                    <a:pt x="170" y="376"/>
                    <a:pt x="170" y="376"/>
                  </a:cubicBezTo>
                  <a:cubicBezTo>
                    <a:pt x="169" y="379"/>
                    <a:pt x="169" y="379"/>
                    <a:pt x="169" y="379"/>
                  </a:cubicBezTo>
                  <a:cubicBezTo>
                    <a:pt x="168" y="381"/>
                    <a:pt x="168" y="381"/>
                    <a:pt x="168" y="381"/>
                  </a:cubicBezTo>
                  <a:cubicBezTo>
                    <a:pt x="167" y="383"/>
                    <a:pt x="167" y="383"/>
                    <a:pt x="167" y="383"/>
                  </a:cubicBezTo>
                  <a:cubicBezTo>
                    <a:pt x="166" y="386"/>
                    <a:pt x="166" y="386"/>
                    <a:pt x="166" y="386"/>
                  </a:cubicBezTo>
                  <a:cubicBezTo>
                    <a:pt x="166" y="389"/>
                    <a:pt x="166" y="389"/>
                    <a:pt x="166" y="389"/>
                  </a:cubicBezTo>
                  <a:cubicBezTo>
                    <a:pt x="165" y="391"/>
                    <a:pt x="165" y="391"/>
                    <a:pt x="165" y="391"/>
                  </a:cubicBezTo>
                  <a:cubicBezTo>
                    <a:pt x="164" y="393"/>
                    <a:pt x="164" y="393"/>
                    <a:pt x="164" y="393"/>
                  </a:cubicBezTo>
                  <a:cubicBezTo>
                    <a:pt x="163" y="395"/>
                    <a:pt x="163" y="395"/>
                    <a:pt x="163" y="395"/>
                  </a:cubicBezTo>
                  <a:cubicBezTo>
                    <a:pt x="162" y="398"/>
                    <a:pt x="162" y="398"/>
                    <a:pt x="162" y="398"/>
                  </a:cubicBezTo>
                  <a:cubicBezTo>
                    <a:pt x="161" y="400"/>
                    <a:pt x="161" y="400"/>
                    <a:pt x="161" y="400"/>
                  </a:cubicBezTo>
                  <a:cubicBezTo>
                    <a:pt x="160" y="403"/>
                    <a:pt x="160" y="403"/>
                    <a:pt x="160" y="403"/>
                  </a:cubicBezTo>
                  <a:cubicBezTo>
                    <a:pt x="159" y="404"/>
                    <a:pt x="159" y="404"/>
                    <a:pt x="159" y="404"/>
                  </a:cubicBezTo>
                  <a:cubicBezTo>
                    <a:pt x="158" y="407"/>
                    <a:pt x="158" y="407"/>
                    <a:pt x="158" y="407"/>
                  </a:cubicBezTo>
                  <a:cubicBezTo>
                    <a:pt x="157" y="409"/>
                    <a:pt x="157" y="409"/>
                    <a:pt x="157" y="409"/>
                  </a:cubicBezTo>
                  <a:cubicBezTo>
                    <a:pt x="156" y="412"/>
                    <a:pt x="156" y="412"/>
                    <a:pt x="156" y="412"/>
                  </a:cubicBezTo>
                  <a:cubicBezTo>
                    <a:pt x="155" y="414"/>
                    <a:pt x="155" y="414"/>
                    <a:pt x="155" y="414"/>
                  </a:cubicBezTo>
                  <a:cubicBezTo>
                    <a:pt x="154" y="416"/>
                    <a:pt x="154" y="416"/>
                    <a:pt x="154" y="416"/>
                  </a:cubicBezTo>
                  <a:cubicBezTo>
                    <a:pt x="153" y="418"/>
                    <a:pt x="153" y="418"/>
                    <a:pt x="153" y="418"/>
                  </a:cubicBezTo>
                  <a:cubicBezTo>
                    <a:pt x="152" y="420"/>
                    <a:pt x="152" y="420"/>
                    <a:pt x="152" y="420"/>
                  </a:cubicBezTo>
                  <a:cubicBezTo>
                    <a:pt x="151" y="423"/>
                    <a:pt x="151" y="423"/>
                    <a:pt x="151" y="423"/>
                  </a:cubicBezTo>
                  <a:cubicBezTo>
                    <a:pt x="150" y="425"/>
                    <a:pt x="150" y="425"/>
                    <a:pt x="150" y="425"/>
                  </a:cubicBezTo>
                  <a:cubicBezTo>
                    <a:pt x="149" y="427"/>
                    <a:pt x="149" y="427"/>
                    <a:pt x="149" y="427"/>
                  </a:cubicBezTo>
                  <a:cubicBezTo>
                    <a:pt x="148" y="429"/>
                    <a:pt x="148" y="429"/>
                    <a:pt x="148" y="429"/>
                  </a:cubicBezTo>
                  <a:cubicBezTo>
                    <a:pt x="147" y="431"/>
                    <a:pt x="147" y="431"/>
                    <a:pt x="147" y="431"/>
                  </a:cubicBezTo>
                  <a:cubicBezTo>
                    <a:pt x="146" y="434"/>
                    <a:pt x="146" y="434"/>
                    <a:pt x="146" y="434"/>
                  </a:cubicBezTo>
                  <a:cubicBezTo>
                    <a:pt x="145" y="436"/>
                    <a:pt x="145" y="436"/>
                    <a:pt x="145" y="436"/>
                  </a:cubicBezTo>
                  <a:cubicBezTo>
                    <a:pt x="145" y="439"/>
                    <a:pt x="145" y="439"/>
                    <a:pt x="145" y="439"/>
                  </a:cubicBezTo>
                  <a:cubicBezTo>
                    <a:pt x="146" y="442"/>
                    <a:pt x="146" y="442"/>
                    <a:pt x="146" y="442"/>
                  </a:cubicBezTo>
                  <a:cubicBezTo>
                    <a:pt x="147" y="443"/>
                    <a:pt x="147" y="443"/>
                    <a:pt x="147" y="443"/>
                  </a:cubicBezTo>
                  <a:cubicBezTo>
                    <a:pt x="148" y="444"/>
                    <a:pt x="148" y="444"/>
                    <a:pt x="148" y="444"/>
                  </a:cubicBezTo>
                  <a:cubicBezTo>
                    <a:pt x="150" y="445"/>
                    <a:pt x="150" y="445"/>
                    <a:pt x="150" y="445"/>
                  </a:cubicBezTo>
                  <a:cubicBezTo>
                    <a:pt x="152" y="446"/>
                    <a:pt x="152" y="446"/>
                    <a:pt x="152" y="446"/>
                  </a:cubicBezTo>
                  <a:cubicBezTo>
                    <a:pt x="160" y="446"/>
                    <a:pt x="160" y="446"/>
                    <a:pt x="160" y="446"/>
                  </a:cubicBezTo>
                  <a:cubicBezTo>
                    <a:pt x="162" y="445"/>
                    <a:pt x="162" y="445"/>
                    <a:pt x="162" y="445"/>
                  </a:cubicBezTo>
                  <a:cubicBezTo>
                    <a:pt x="164" y="444"/>
                    <a:pt x="164" y="444"/>
                    <a:pt x="164" y="444"/>
                  </a:cubicBezTo>
                  <a:cubicBezTo>
                    <a:pt x="165" y="443"/>
                    <a:pt x="165" y="443"/>
                    <a:pt x="165" y="443"/>
                  </a:cubicBezTo>
                  <a:cubicBezTo>
                    <a:pt x="166" y="442"/>
                    <a:pt x="166" y="442"/>
                    <a:pt x="166" y="442"/>
                  </a:cubicBezTo>
                  <a:cubicBezTo>
                    <a:pt x="166" y="440"/>
                    <a:pt x="166" y="440"/>
                    <a:pt x="166" y="440"/>
                  </a:cubicBezTo>
                  <a:cubicBezTo>
                    <a:pt x="167" y="438"/>
                    <a:pt x="167" y="438"/>
                    <a:pt x="167" y="438"/>
                  </a:cubicBezTo>
                  <a:cubicBezTo>
                    <a:pt x="168" y="436"/>
                    <a:pt x="168" y="436"/>
                    <a:pt x="168" y="436"/>
                  </a:cubicBezTo>
                  <a:cubicBezTo>
                    <a:pt x="169" y="434"/>
                    <a:pt x="169" y="434"/>
                    <a:pt x="169" y="434"/>
                  </a:cubicBezTo>
                  <a:cubicBezTo>
                    <a:pt x="170" y="432"/>
                    <a:pt x="170" y="432"/>
                    <a:pt x="170" y="432"/>
                  </a:cubicBezTo>
                  <a:cubicBezTo>
                    <a:pt x="171" y="429"/>
                    <a:pt x="171" y="429"/>
                    <a:pt x="171" y="429"/>
                  </a:cubicBezTo>
                  <a:cubicBezTo>
                    <a:pt x="172" y="427"/>
                    <a:pt x="172" y="427"/>
                    <a:pt x="172" y="427"/>
                  </a:cubicBezTo>
                  <a:cubicBezTo>
                    <a:pt x="173" y="425"/>
                    <a:pt x="173" y="425"/>
                    <a:pt x="173" y="425"/>
                  </a:cubicBezTo>
                  <a:cubicBezTo>
                    <a:pt x="174" y="423"/>
                    <a:pt x="174" y="423"/>
                    <a:pt x="174" y="423"/>
                  </a:cubicBezTo>
                  <a:cubicBezTo>
                    <a:pt x="175" y="421"/>
                    <a:pt x="175" y="421"/>
                    <a:pt x="175" y="421"/>
                  </a:cubicBezTo>
                  <a:cubicBezTo>
                    <a:pt x="176" y="418"/>
                    <a:pt x="176" y="418"/>
                    <a:pt x="176" y="418"/>
                  </a:cubicBezTo>
                  <a:cubicBezTo>
                    <a:pt x="177" y="416"/>
                    <a:pt x="177" y="416"/>
                    <a:pt x="177" y="416"/>
                  </a:cubicBezTo>
                  <a:cubicBezTo>
                    <a:pt x="178" y="414"/>
                    <a:pt x="178" y="414"/>
                    <a:pt x="178" y="414"/>
                  </a:cubicBezTo>
                  <a:cubicBezTo>
                    <a:pt x="179" y="412"/>
                    <a:pt x="179" y="412"/>
                    <a:pt x="179" y="412"/>
                  </a:cubicBezTo>
                  <a:cubicBezTo>
                    <a:pt x="180" y="410"/>
                    <a:pt x="180" y="410"/>
                    <a:pt x="180" y="410"/>
                  </a:cubicBezTo>
                  <a:cubicBezTo>
                    <a:pt x="181" y="407"/>
                    <a:pt x="181" y="407"/>
                    <a:pt x="181" y="407"/>
                  </a:cubicBezTo>
                  <a:cubicBezTo>
                    <a:pt x="182" y="405"/>
                    <a:pt x="182" y="405"/>
                    <a:pt x="182" y="405"/>
                  </a:cubicBezTo>
                  <a:cubicBezTo>
                    <a:pt x="183" y="403"/>
                    <a:pt x="183" y="403"/>
                    <a:pt x="183" y="403"/>
                  </a:cubicBezTo>
                  <a:cubicBezTo>
                    <a:pt x="184" y="401"/>
                    <a:pt x="184" y="401"/>
                    <a:pt x="184" y="401"/>
                  </a:cubicBezTo>
                  <a:cubicBezTo>
                    <a:pt x="185" y="398"/>
                    <a:pt x="185" y="398"/>
                    <a:pt x="185" y="398"/>
                  </a:cubicBezTo>
                  <a:cubicBezTo>
                    <a:pt x="186" y="396"/>
                    <a:pt x="186" y="396"/>
                    <a:pt x="186" y="396"/>
                  </a:cubicBezTo>
                  <a:cubicBezTo>
                    <a:pt x="187" y="394"/>
                    <a:pt x="187" y="394"/>
                    <a:pt x="187" y="394"/>
                  </a:cubicBezTo>
                  <a:cubicBezTo>
                    <a:pt x="187" y="392"/>
                    <a:pt x="187" y="392"/>
                    <a:pt x="187" y="392"/>
                  </a:cubicBezTo>
                  <a:cubicBezTo>
                    <a:pt x="188" y="390"/>
                    <a:pt x="188" y="390"/>
                    <a:pt x="188" y="390"/>
                  </a:cubicBezTo>
                  <a:cubicBezTo>
                    <a:pt x="189" y="387"/>
                    <a:pt x="189" y="387"/>
                    <a:pt x="189" y="387"/>
                  </a:cubicBezTo>
                  <a:cubicBezTo>
                    <a:pt x="190" y="385"/>
                    <a:pt x="190" y="385"/>
                    <a:pt x="190" y="385"/>
                  </a:cubicBezTo>
                  <a:cubicBezTo>
                    <a:pt x="191" y="382"/>
                    <a:pt x="191" y="382"/>
                    <a:pt x="191" y="382"/>
                  </a:cubicBezTo>
                  <a:cubicBezTo>
                    <a:pt x="192" y="381"/>
                    <a:pt x="192" y="381"/>
                    <a:pt x="192" y="381"/>
                  </a:cubicBezTo>
                  <a:cubicBezTo>
                    <a:pt x="193" y="378"/>
                    <a:pt x="193" y="378"/>
                    <a:pt x="193" y="378"/>
                  </a:cubicBezTo>
                  <a:cubicBezTo>
                    <a:pt x="194" y="376"/>
                    <a:pt x="194" y="376"/>
                    <a:pt x="194" y="376"/>
                  </a:cubicBezTo>
                  <a:cubicBezTo>
                    <a:pt x="195" y="373"/>
                    <a:pt x="195" y="373"/>
                    <a:pt x="195" y="373"/>
                  </a:cubicBezTo>
                  <a:cubicBezTo>
                    <a:pt x="196" y="371"/>
                    <a:pt x="196" y="371"/>
                    <a:pt x="196" y="371"/>
                  </a:cubicBezTo>
                  <a:cubicBezTo>
                    <a:pt x="197" y="369"/>
                    <a:pt x="197" y="369"/>
                    <a:pt x="197" y="369"/>
                  </a:cubicBezTo>
                  <a:cubicBezTo>
                    <a:pt x="198" y="367"/>
                    <a:pt x="198" y="367"/>
                    <a:pt x="198" y="367"/>
                  </a:cubicBezTo>
                  <a:cubicBezTo>
                    <a:pt x="199" y="364"/>
                    <a:pt x="199" y="364"/>
                    <a:pt x="199" y="364"/>
                  </a:cubicBezTo>
                  <a:cubicBezTo>
                    <a:pt x="200" y="361"/>
                    <a:pt x="200" y="361"/>
                    <a:pt x="200" y="361"/>
                  </a:cubicBezTo>
                  <a:cubicBezTo>
                    <a:pt x="201" y="359"/>
                    <a:pt x="201" y="359"/>
                    <a:pt x="201" y="359"/>
                  </a:cubicBezTo>
                  <a:cubicBezTo>
                    <a:pt x="202" y="357"/>
                    <a:pt x="202" y="357"/>
                    <a:pt x="202" y="357"/>
                  </a:cubicBezTo>
                  <a:cubicBezTo>
                    <a:pt x="203" y="355"/>
                    <a:pt x="203" y="355"/>
                    <a:pt x="203" y="355"/>
                  </a:cubicBezTo>
                  <a:cubicBezTo>
                    <a:pt x="204" y="352"/>
                    <a:pt x="204" y="352"/>
                    <a:pt x="204" y="352"/>
                  </a:cubicBezTo>
                  <a:cubicBezTo>
                    <a:pt x="205" y="349"/>
                    <a:pt x="205" y="349"/>
                    <a:pt x="205" y="349"/>
                  </a:cubicBezTo>
                  <a:cubicBezTo>
                    <a:pt x="206" y="348"/>
                    <a:pt x="206" y="348"/>
                    <a:pt x="206" y="348"/>
                  </a:cubicBezTo>
                  <a:cubicBezTo>
                    <a:pt x="207" y="345"/>
                    <a:pt x="207" y="345"/>
                    <a:pt x="207" y="345"/>
                  </a:cubicBezTo>
                  <a:cubicBezTo>
                    <a:pt x="208" y="342"/>
                    <a:pt x="208" y="342"/>
                    <a:pt x="208" y="342"/>
                  </a:cubicBezTo>
                  <a:cubicBezTo>
                    <a:pt x="208" y="340"/>
                    <a:pt x="208" y="340"/>
                    <a:pt x="208" y="340"/>
                  </a:cubicBezTo>
                  <a:cubicBezTo>
                    <a:pt x="209" y="337"/>
                    <a:pt x="209" y="337"/>
                    <a:pt x="209" y="337"/>
                  </a:cubicBezTo>
                  <a:cubicBezTo>
                    <a:pt x="210" y="335"/>
                    <a:pt x="210" y="335"/>
                    <a:pt x="210" y="335"/>
                  </a:cubicBezTo>
                  <a:cubicBezTo>
                    <a:pt x="211" y="333"/>
                    <a:pt x="211" y="333"/>
                    <a:pt x="211" y="333"/>
                  </a:cubicBezTo>
                  <a:cubicBezTo>
                    <a:pt x="212" y="330"/>
                    <a:pt x="212" y="330"/>
                    <a:pt x="212" y="330"/>
                  </a:cubicBezTo>
                  <a:cubicBezTo>
                    <a:pt x="213" y="327"/>
                    <a:pt x="213" y="327"/>
                    <a:pt x="213" y="327"/>
                  </a:cubicBezTo>
                  <a:cubicBezTo>
                    <a:pt x="214" y="325"/>
                    <a:pt x="214" y="325"/>
                    <a:pt x="214" y="325"/>
                  </a:cubicBezTo>
                  <a:cubicBezTo>
                    <a:pt x="215" y="323"/>
                    <a:pt x="215" y="323"/>
                    <a:pt x="215" y="323"/>
                  </a:cubicBezTo>
                  <a:cubicBezTo>
                    <a:pt x="216" y="320"/>
                    <a:pt x="216" y="320"/>
                    <a:pt x="216" y="320"/>
                  </a:cubicBezTo>
                  <a:cubicBezTo>
                    <a:pt x="217" y="317"/>
                    <a:pt x="217" y="317"/>
                    <a:pt x="217" y="317"/>
                  </a:cubicBezTo>
                  <a:cubicBezTo>
                    <a:pt x="218" y="315"/>
                    <a:pt x="218" y="315"/>
                    <a:pt x="218" y="315"/>
                  </a:cubicBezTo>
                  <a:cubicBezTo>
                    <a:pt x="219" y="312"/>
                    <a:pt x="219" y="312"/>
                    <a:pt x="219" y="312"/>
                  </a:cubicBezTo>
                  <a:cubicBezTo>
                    <a:pt x="220" y="309"/>
                    <a:pt x="220" y="309"/>
                    <a:pt x="220" y="309"/>
                  </a:cubicBezTo>
                  <a:cubicBezTo>
                    <a:pt x="221" y="307"/>
                    <a:pt x="221" y="307"/>
                    <a:pt x="221" y="307"/>
                  </a:cubicBezTo>
                  <a:cubicBezTo>
                    <a:pt x="220" y="311"/>
                    <a:pt x="220" y="311"/>
                    <a:pt x="220" y="311"/>
                  </a:cubicBezTo>
                  <a:cubicBezTo>
                    <a:pt x="219" y="315"/>
                    <a:pt x="219" y="315"/>
                    <a:pt x="219" y="315"/>
                  </a:cubicBezTo>
                  <a:cubicBezTo>
                    <a:pt x="218" y="318"/>
                    <a:pt x="218" y="318"/>
                    <a:pt x="218" y="318"/>
                  </a:cubicBezTo>
                  <a:cubicBezTo>
                    <a:pt x="217" y="322"/>
                    <a:pt x="217" y="322"/>
                    <a:pt x="217" y="322"/>
                  </a:cubicBezTo>
                  <a:cubicBezTo>
                    <a:pt x="216" y="326"/>
                    <a:pt x="216" y="326"/>
                    <a:pt x="216" y="326"/>
                  </a:cubicBezTo>
                  <a:cubicBezTo>
                    <a:pt x="215" y="328"/>
                    <a:pt x="215" y="328"/>
                    <a:pt x="215" y="328"/>
                  </a:cubicBezTo>
                  <a:cubicBezTo>
                    <a:pt x="214" y="332"/>
                    <a:pt x="214" y="332"/>
                    <a:pt x="214" y="332"/>
                  </a:cubicBezTo>
                  <a:cubicBezTo>
                    <a:pt x="213" y="335"/>
                    <a:pt x="213" y="335"/>
                    <a:pt x="213" y="335"/>
                  </a:cubicBezTo>
                  <a:cubicBezTo>
                    <a:pt x="212" y="338"/>
                    <a:pt x="212" y="338"/>
                    <a:pt x="212" y="338"/>
                  </a:cubicBezTo>
                  <a:cubicBezTo>
                    <a:pt x="211" y="341"/>
                    <a:pt x="211" y="341"/>
                    <a:pt x="211" y="341"/>
                  </a:cubicBezTo>
                  <a:cubicBezTo>
                    <a:pt x="210" y="345"/>
                    <a:pt x="210" y="345"/>
                    <a:pt x="210" y="345"/>
                  </a:cubicBezTo>
                  <a:cubicBezTo>
                    <a:pt x="209" y="348"/>
                    <a:pt x="209" y="348"/>
                    <a:pt x="209" y="348"/>
                  </a:cubicBezTo>
                  <a:cubicBezTo>
                    <a:pt x="208" y="350"/>
                    <a:pt x="208" y="350"/>
                    <a:pt x="208" y="350"/>
                  </a:cubicBezTo>
                  <a:cubicBezTo>
                    <a:pt x="208" y="353"/>
                    <a:pt x="208" y="353"/>
                    <a:pt x="208" y="353"/>
                  </a:cubicBezTo>
                  <a:cubicBezTo>
                    <a:pt x="207" y="356"/>
                    <a:pt x="207" y="356"/>
                    <a:pt x="207" y="356"/>
                  </a:cubicBezTo>
                  <a:cubicBezTo>
                    <a:pt x="206" y="359"/>
                    <a:pt x="206" y="359"/>
                    <a:pt x="206" y="359"/>
                  </a:cubicBezTo>
                  <a:cubicBezTo>
                    <a:pt x="205" y="361"/>
                    <a:pt x="205" y="361"/>
                    <a:pt x="205" y="361"/>
                  </a:cubicBezTo>
                  <a:cubicBezTo>
                    <a:pt x="204" y="364"/>
                    <a:pt x="204" y="364"/>
                    <a:pt x="204" y="364"/>
                  </a:cubicBezTo>
                  <a:cubicBezTo>
                    <a:pt x="203" y="367"/>
                    <a:pt x="203" y="367"/>
                    <a:pt x="203" y="367"/>
                  </a:cubicBezTo>
                  <a:cubicBezTo>
                    <a:pt x="202" y="370"/>
                    <a:pt x="202" y="370"/>
                    <a:pt x="202" y="370"/>
                  </a:cubicBezTo>
                  <a:cubicBezTo>
                    <a:pt x="201" y="372"/>
                    <a:pt x="201" y="372"/>
                    <a:pt x="201" y="372"/>
                  </a:cubicBezTo>
                  <a:cubicBezTo>
                    <a:pt x="200" y="375"/>
                    <a:pt x="200" y="375"/>
                    <a:pt x="200" y="375"/>
                  </a:cubicBezTo>
                  <a:cubicBezTo>
                    <a:pt x="199" y="378"/>
                    <a:pt x="199" y="378"/>
                    <a:pt x="199" y="378"/>
                  </a:cubicBezTo>
                  <a:cubicBezTo>
                    <a:pt x="198" y="380"/>
                    <a:pt x="198" y="380"/>
                    <a:pt x="198" y="380"/>
                  </a:cubicBezTo>
                  <a:cubicBezTo>
                    <a:pt x="197" y="382"/>
                    <a:pt x="197" y="382"/>
                    <a:pt x="197" y="382"/>
                  </a:cubicBezTo>
                  <a:cubicBezTo>
                    <a:pt x="196" y="385"/>
                    <a:pt x="196" y="385"/>
                    <a:pt x="196" y="385"/>
                  </a:cubicBezTo>
                  <a:cubicBezTo>
                    <a:pt x="195" y="388"/>
                    <a:pt x="195" y="388"/>
                    <a:pt x="195" y="388"/>
                  </a:cubicBezTo>
                  <a:cubicBezTo>
                    <a:pt x="194" y="390"/>
                    <a:pt x="194" y="390"/>
                    <a:pt x="194" y="390"/>
                  </a:cubicBezTo>
                  <a:cubicBezTo>
                    <a:pt x="193" y="392"/>
                    <a:pt x="193" y="392"/>
                    <a:pt x="193" y="392"/>
                  </a:cubicBezTo>
                  <a:cubicBezTo>
                    <a:pt x="192" y="394"/>
                    <a:pt x="192" y="394"/>
                    <a:pt x="192" y="394"/>
                  </a:cubicBezTo>
                  <a:cubicBezTo>
                    <a:pt x="191" y="397"/>
                    <a:pt x="191" y="397"/>
                    <a:pt x="191" y="397"/>
                  </a:cubicBezTo>
                  <a:cubicBezTo>
                    <a:pt x="190" y="400"/>
                    <a:pt x="190" y="400"/>
                    <a:pt x="190" y="400"/>
                  </a:cubicBezTo>
                  <a:cubicBezTo>
                    <a:pt x="189" y="402"/>
                    <a:pt x="189" y="402"/>
                    <a:pt x="189" y="402"/>
                  </a:cubicBezTo>
                  <a:cubicBezTo>
                    <a:pt x="188" y="404"/>
                    <a:pt x="188" y="404"/>
                    <a:pt x="188" y="404"/>
                  </a:cubicBezTo>
                  <a:cubicBezTo>
                    <a:pt x="187" y="406"/>
                    <a:pt x="187" y="406"/>
                    <a:pt x="187" y="406"/>
                  </a:cubicBezTo>
                  <a:cubicBezTo>
                    <a:pt x="187" y="409"/>
                    <a:pt x="187" y="409"/>
                    <a:pt x="187" y="409"/>
                  </a:cubicBezTo>
                  <a:cubicBezTo>
                    <a:pt x="186" y="411"/>
                    <a:pt x="186" y="411"/>
                    <a:pt x="186" y="411"/>
                  </a:cubicBezTo>
                  <a:cubicBezTo>
                    <a:pt x="185" y="414"/>
                    <a:pt x="185" y="414"/>
                    <a:pt x="185" y="414"/>
                  </a:cubicBezTo>
                  <a:cubicBezTo>
                    <a:pt x="184" y="415"/>
                    <a:pt x="184" y="415"/>
                    <a:pt x="184" y="415"/>
                  </a:cubicBezTo>
                  <a:cubicBezTo>
                    <a:pt x="183" y="418"/>
                    <a:pt x="183" y="418"/>
                    <a:pt x="183" y="418"/>
                  </a:cubicBezTo>
                  <a:cubicBezTo>
                    <a:pt x="182" y="420"/>
                    <a:pt x="182" y="420"/>
                    <a:pt x="182" y="420"/>
                  </a:cubicBezTo>
                  <a:cubicBezTo>
                    <a:pt x="181" y="423"/>
                    <a:pt x="181" y="423"/>
                    <a:pt x="181" y="423"/>
                  </a:cubicBezTo>
                  <a:cubicBezTo>
                    <a:pt x="180" y="425"/>
                    <a:pt x="180" y="425"/>
                    <a:pt x="180" y="425"/>
                  </a:cubicBezTo>
                  <a:cubicBezTo>
                    <a:pt x="179" y="426"/>
                    <a:pt x="179" y="426"/>
                    <a:pt x="179" y="426"/>
                  </a:cubicBezTo>
                  <a:cubicBezTo>
                    <a:pt x="178" y="429"/>
                    <a:pt x="178" y="429"/>
                    <a:pt x="178" y="429"/>
                  </a:cubicBezTo>
                  <a:cubicBezTo>
                    <a:pt x="177" y="431"/>
                    <a:pt x="177" y="431"/>
                    <a:pt x="177" y="431"/>
                  </a:cubicBezTo>
                  <a:cubicBezTo>
                    <a:pt x="176" y="433"/>
                    <a:pt x="176" y="433"/>
                    <a:pt x="176" y="433"/>
                  </a:cubicBezTo>
                  <a:cubicBezTo>
                    <a:pt x="175" y="436"/>
                    <a:pt x="175" y="436"/>
                    <a:pt x="175" y="436"/>
                  </a:cubicBezTo>
                  <a:cubicBezTo>
                    <a:pt x="174" y="437"/>
                    <a:pt x="174" y="437"/>
                    <a:pt x="174" y="437"/>
                  </a:cubicBezTo>
                  <a:cubicBezTo>
                    <a:pt x="173" y="439"/>
                    <a:pt x="173" y="439"/>
                    <a:pt x="173" y="439"/>
                  </a:cubicBezTo>
                  <a:cubicBezTo>
                    <a:pt x="172" y="442"/>
                    <a:pt x="172" y="442"/>
                    <a:pt x="172" y="442"/>
                  </a:cubicBezTo>
                  <a:cubicBezTo>
                    <a:pt x="172" y="447"/>
                    <a:pt x="172" y="447"/>
                    <a:pt x="172" y="447"/>
                  </a:cubicBezTo>
                  <a:cubicBezTo>
                    <a:pt x="173" y="449"/>
                    <a:pt x="173" y="449"/>
                    <a:pt x="173" y="449"/>
                  </a:cubicBezTo>
                  <a:cubicBezTo>
                    <a:pt x="174" y="451"/>
                    <a:pt x="174" y="451"/>
                    <a:pt x="174" y="451"/>
                  </a:cubicBezTo>
                  <a:cubicBezTo>
                    <a:pt x="175" y="452"/>
                    <a:pt x="175" y="452"/>
                    <a:pt x="175" y="452"/>
                  </a:cubicBezTo>
                  <a:cubicBezTo>
                    <a:pt x="176" y="453"/>
                    <a:pt x="176" y="453"/>
                    <a:pt x="176" y="453"/>
                  </a:cubicBezTo>
                  <a:cubicBezTo>
                    <a:pt x="177" y="454"/>
                    <a:pt x="177" y="454"/>
                    <a:pt x="177" y="454"/>
                  </a:cubicBezTo>
                  <a:cubicBezTo>
                    <a:pt x="179" y="455"/>
                    <a:pt x="179" y="455"/>
                    <a:pt x="179" y="455"/>
                  </a:cubicBezTo>
                  <a:cubicBezTo>
                    <a:pt x="182" y="456"/>
                    <a:pt x="182" y="456"/>
                    <a:pt x="182" y="456"/>
                  </a:cubicBezTo>
                  <a:cubicBezTo>
                    <a:pt x="185" y="456"/>
                    <a:pt x="185" y="456"/>
                    <a:pt x="185" y="456"/>
                  </a:cubicBezTo>
                  <a:cubicBezTo>
                    <a:pt x="188" y="455"/>
                    <a:pt x="188" y="455"/>
                    <a:pt x="188" y="455"/>
                  </a:cubicBezTo>
                  <a:cubicBezTo>
                    <a:pt x="191" y="454"/>
                    <a:pt x="191" y="454"/>
                    <a:pt x="191" y="454"/>
                  </a:cubicBezTo>
                  <a:cubicBezTo>
                    <a:pt x="193" y="453"/>
                    <a:pt x="193" y="453"/>
                    <a:pt x="193" y="453"/>
                  </a:cubicBezTo>
                  <a:cubicBezTo>
                    <a:pt x="194" y="452"/>
                    <a:pt x="194" y="452"/>
                    <a:pt x="194" y="452"/>
                  </a:cubicBezTo>
                  <a:cubicBezTo>
                    <a:pt x="195" y="451"/>
                    <a:pt x="195" y="451"/>
                    <a:pt x="195" y="451"/>
                  </a:cubicBezTo>
                  <a:cubicBezTo>
                    <a:pt x="196" y="448"/>
                    <a:pt x="196" y="448"/>
                    <a:pt x="196" y="448"/>
                  </a:cubicBezTo>
                  <a:cubicBezTo>
                    <a:pt x="197" y="446"/>
                    <a:pt x="197" y="446"/>
                    <a:pt x="197" y="446"/>
                  </a:cubicBezTo>
                  <a:cubicBezTo>
                    <a:pt x="198" y="443"/>
                    <a:pt x="198" y="443"/>
                    <a:pt x="198" y="443"/>
                  </a:cubicBezTo>
                  <a:cubicBezTo>
                    <a:pt x="199" y="440"/>
                    <a:pt x="199" y="440"/>
                    <a:pt x="199" y="440"/>
                  </a:cubicBezTo>
                  <a:cubicBezTo>
                    <a:pt x="200" y="437"/>
                    <a:pt x="200" y="437"/>
                    <a:pt x="200" y="437"/>
                  </a:cubicBezTo>
                  <a:cubicBezTo>
                    <a:pt x="201" y="435"/>
                    <a:pt x="201" y="435"/>
                    <a:pt x="201" y="435"/>
                  </a:cubicBezTo>
                  <a:cubicBezTo>
                    <a:pt x="202" y="433"/>
                    <a:pt x="202" y="433"/>
                    <a:pt x="202" y="433"/>
                  </a:cubicBezTo>
                  <a:cubicBezTo>
                    <a:pt x="203" y="429"/>
                    <a:pt x="203" y="429"/>
                    <a:pt x="203" y="429"/>
                  </a:cubicBezTo>
                  <a:cubicBezTo>
                    <a:pt x="204" y="427"/>
                    <a:pt x="204" y="427"/>
                    <a:pt x="204" y="427"/>
                  </a:cubicBezTo>
                  <a:cubicBezTo>
                    <a:pt x="205" y="424"/>
                    <a:pt x="205" y="424"/>
                    <a:pt x="205" y="424"/>
                  </a:cubicBezTo>
                  <a:cubicBezTo>
                    <a:pt x="206" y="422"/>
                    <a:pt x="206" y="422"/>
                    <a:pt x="206" y="422"/>
                  </a:cubicBezTo>
                  <a:cubicBezTo>
                    <a:pt x="207" y="419"/>
                    <a:pt x="207" y="419"/>
                    <a:pt x="207" y="419"/>
                  </a:cubicBezTo>
                  <a:cubicBezTo>
                    <a:pt x="208" y="416"/>
                    <a:pt x="208" y="416"/>
                    <a:pt x="208" y="416"/>
                  </a:cubicBezTo>
                  <a:cubicBezTo>
                    <a:pt x="208" y="414"/>
                    <a:pt x="208" y="414"/>
                    <a:pt x="208" y="414"/>
                  </a:cubicBezTo>
                  <a:cubicBezTo>
                    <a:pt x="209" y="411"/>
                    <a:pt x="209" y="411"/>
                    <a:pt x="209" y="411"/>
                  </a:cubicBezTo>
                  <a:cubicBezTo>
                    <a:pt x="210" y="407"/>
                    <a:pt x="210" y="407"/>
                    <a:pt x="210" y="407"/>
                  </a:cubicBezTo>
                  <a:cubicBezTo>
                    <a:pt x="211" y="405"/>
                    <a:pt x="211" y="405"/>
                    <a:pt x="211" y="405"/>
                  </a:cubicBezTo>
                  <a:cubicBezTo>
                    <a:pt x="212" y="402"/>
                    <a:pt x="212" y="402"/>
                    <a:pt x="212" y="402"/>
                  </a:cubicBezTo>
                  <a:cubicBezTo>
                    <a:pt x="213" y="400"/>
                    <a:pt x="213" y="400"/>
                    <a:pt x="213" y="400"/>
                  </a:cubicBezTo>
                  <a:cubicBezTo>
                    <a:pt x="214" y="396"/>
                    <a:pt x="214" y="396"/>
                    <a:pt x="214" y="396"/>
                  </a:cubicBezTo>
                  <a:cubicBezTo>
                    <a:pt x="215" y="393"/>
                    <a:pt x="215" y="393"/>
                    <a:pt x="215" y="393"/>
                  </a:cubicBezTo>
                  <a:cubicBezTo>
                    <a:pt x="216" y="391"/>
                    <a:pt x="216" y="391"/>
                    <a:pt x="216" y="391"/>
                  </a:cubicBezTo>
                  <a:cubicBezTo>
                    <a:pt x="217" y="388"/>
                    <a:pt x="217" y="388"/>
                    <a:pt x="217" y="388"/>
                  </a:cubicBezTo>
                  <a:cubicBezTo>
                    <a:pt x="218" y="385"/>
                    <a:pt x="218" y="385"/>
                    <a:pt x="218" y="385"/>
                  </a:cubicBezTo>
                  <a:cubicBezTo>
                    <a:pt x="219" y="382"/>
                    <a:pt x="219" y="382"/>
                    <a:pt x="219" y="382"/>
                  </a:cubicBezTo>
                  <a:cubicBezTo>
                    <a:pt x="220" y="380"/>
                    <a:pt x="220" y="380"/>
                    <a:pt x="220" y="380"/>
                  </a:cubicBezTo>
                  <a:cubicBezTo>
                    <a:pt x="221" y="377"/>
                    <a:pt x="221" y="377"/>
                    <a:pt x="221" y="377"/>
                  </a:cubicBezTo>
                  <a:cubicBezTo>
                    <a:pt x="222" y="373"/>
                    <a:pt x="222" y="373"/>
                    <a:pt x="222" y="373"/>
                  </a:cubicBezTo>
                  <a:cubicBezTo>
                    <a:pt x="223" y="370"/>
                    <a:pt x="223" y="370"/>
                    <a:pt x="223" y="370"/>
                  </a:cubicBezTo>
                  <a:cubicBezTo>
                    <a:pt x="224" y="368"/>
                    <a:pt x="224" y="368"/>
                    <a:pt x="224" y="368"/>
                  </a:cubicBezTo>
                  <a:cubicBezTo>
                    <a:pt x="225" y="365"/>
                    <a:pt x="225" y="365"/>
                    <a:pt x="225" y="365"/>
                  </a:cubicBezTo>
                  <a:cubicBezTo>
                    <a:pt x="226" y="361"/>
                    <a:pt x="226" y="361"/>
                    <a:pt x="226" y="361"/>
                  </a:cubicBezTo>
                  <a:cubicBezTo>
                    <a:pt x="227" y="359"/>
                    <a:pt x="227" y="359"/>
                    <a:pt x="227" y="359"/>
                  </a:cubicBezTo>
                  <a:cubicBezTo>
                    <a:pt x="228" y="356"/>
                    <a:pt x="228" y="356"/>
                    <a:pt x="228" y="356"/>
                  </a:cubicBezTo>
                  <a:cubicBezTo>
                    <a:pt x="229" y="353"/>
                    <a:pt x="229" y="353"/>
                    <a:pt x="229" y="353"/>
                  </a:cubicBezTo>
                  <a:cubicBezTo>
                    <a:pt x="229" y="350"/>
                    <a:pt x="229" y="350"/>
                    <a:pt x="229" y="350"/>
                  </a:cubicBezTo>
                  <a:cubicBezTo>
                    <a:pt x="230" y="347"/>
                    <a:pt x="230" y="347"/>
                    <a:pt x="230" y="347"/>
                  </a:cubicBezTo>
                  <a:cubicBezTo>
                    <a:pt x="231" y="344"/>
                    <a:pt x="231" y="344"/>
                    <a:pt x="231" y="344"/>
                  </a:cubicBezTo>
                  <a:cubicBezTo>
                    <a:pt x="232" y="341"/>
                    <a:pt x="232" y="341"/>
                    <a:pt x="232" y="341"/>
                  </a:cubicBezTo>
                  <a:cubicBezTo>
                    <a:pt x="233" y="337"/>
                    <a:pt x="233" y="337"/>
                    <a:pt x="233" y="337"/>
                  </a:cubicBezTo>
                  <a:cubicBezTo>
                    <a:pt x="234" y="335"/>
                    <a:pt x="234" y="335"/>
                    <a:pt x="234" y="335"/>
                  </a:cubicBezTo>
                  <a:cubicBezTo>
                    <a:pt x="235" y="331"/>
                    <a:pt x="235" y="331"/>
                    <a:pt x="235" y="331"/>
                  </a:cubicBezTo>
                  <a:cubicBezTo>
                    <a:pt x="236" y="328"/>
                    <a:pt x="236" y="328"/>
                    <a:pt x="236" y="328"/>
                  </a:cubicBezTo>
                  <a:cubicBezTo>
                    <a:pt x="237" y="326"/>
                    <a:pt x="237" y="326"/>
                    <a:pt x="237" y="326"/>
                  </a:cubicBezTo>
                  <a:cubicBezTo>
                    <a:pt x="238" y="322"/>
                    <a:pt x="238" y="322"/>
                    <a:pt x="238" y="322"/>
                  </a:cubicBezTo>
                  <a:cubicBezTo>
                    <a:pt x="239" y="319"/>
                    <a:pt x="239" y="319"/>
                    <a:pt x="239" y="319"/>
                  </a:cubicBezTo>
                  <a:cubicBezTo>
                    <a:pt x="240" y="315"/>
                    <a:pt x="240" y="315"/>
                    <a:pt x="240" y="315"/>
                  </a:cubicBezTo>
                  <a:cubicBezTo>
                    <a:pt x="239" y="320"/>
                    <a:pt x="239" y="320"/>
                    <a:pt x="239" y="320"/>
                  </a:cubicBezTo>
                  <a:cubicBezTo>
                    <a:pt x="238" y="324"/>
                    <a:pt x="238" y="324"/>
                    <a:pt x="238" y="324"/>
                  </a:cubicBezTo>
                  <a:cubicBezTo>
                    <a:pt x="237" y="328"/>
                    <a:pt x="237" y="328"/>
                    <a:pt x="237" y="328"/>
                  </a:cubicBezTo>
                  <a:cubicBezTo>
                    <a:pt x="236" y="332"/>
                    <a:pt x="236" y="332"/>
                    <a:pt x="236" y="332"/>
                  </a:cubicBezTo>
                  <a:cubicBezTo>
                    <a:pt x="235" y="336"/>
                    <a:pt x="235" y="336"/>
                    <a:pt x="235" y="336"/>
                  </a:cubicBezTo>
                  <a:cubicBezTo>
                    <a:pt x="234" y="340"/>
                    <a:pt x="234" y="340"/>
                    <a:pt x="234" y="340"/>
                  </a:cubicBezTo>
                  <a:cubicBezTo>
                    <a:pt x="233" y="344"/>
                    <a:pt x="233" y="344"/>
                    <a:pt x="233" y="344"/>
                  </a:cubicBezTo>
                  <a:cubicBezTo>
                    <a:pt x="232" y="348"/>
                    <a:pt x="232" y="348"/>
                    <a:pt x="232" y="348"/>
                  </a:cubicBezTo>
                  <a:cubicBezTo>
                    <a:pt x="231" y="351"/>
                    <a:pt x="231" y="351"/>
                    <a:pt x="231" y="351"/>
                  </a:cubicBezTo>
                  <a:cubicBezTo>
                    <a:pt x="230" y="355"/>
                    <a:pt x="230" y="355"/>
                    <a:pt x="230" y="355"/>
                  </a:cubicBezTo>
                  <a:cubicBezTo>
                    <a:pt x="229" y="359"/>
                    <a:pt x="229" y="359"/>
                    <a:pt x="229" y="359"/>
                  </a:cubicBezTo>
                  <a:cubicBezTo>
                    <a:pt x="229" y="362"/>
                    <a:pt x="229" y="362"/>
                    <a:pt x="229" y="362"/>
                  </a:cubicBezTo>
                  <a:cubicBezTo>
                    <a:pt x="228" y="366"/>
                    <a:pt x="228" y="366"/>
                    <a:pt x="228" y="366"/>
                  </a:cubicBezTo>
                  <a:cubicBezTo>
                    <a:pt x="227" y="370"/>
                    <a:pt x="227" y="370"/>
                    <a:pt x="227" y="370"/>
                  </a:cubicBezTo>
                  <a:cubicBezTo>
                    <a:pt x="226" y="373"/>
                    <a:pt x="226" y="373"/>
                    <a:pt x="226" y="373"/>
                  </a:cubicBezTo>
                  <a:cubicBezTo>
                    <a:pt x="225" y="376"/>
                    <a:pt x="225" y="376"/>
                    <a:pt x="225" y="376"/>
                  </a:cubicBezTo>
                  <a:cubicBezTo>
                    <a:pt x="224" y="380"/>
                    <a:pt x="224" y="380"/>
                    <a:pt x="224" y="380"/>
                  </a:cubicBezTo>
                  <a:cubicBezTo>
                    <a:pt x="223" y="383"/>
                    <a:pt x="223" y="383"/>
                    <a:pt x="223" y="383"/>
                  </a:cubicBezTo>
                  <a:cubicBezTo>
                    <a:pt x="222" y="387"/>
                    <a:pt x="222" y="387"/>
                    <a:pt x="222" y="387"/>
                  </a:cubicBezTo>
                  <a:cubicBezTo>
                    <a:pt x="221" y="390"/>
                    <a:pt x="221" y="390"/>
                    <a:pt x="221" y="390"/>
                  </a:cubicBezTo>
                  <a:cubicBezTo>
                    <a:pt x="220" y="393"/>
                    <a:pt x="220" y="393"/>
                    <a:pt x="220" y="393"/>
                  </a:cubicBezTo>
                  <a:cubicBezTo>
                    <a:pt x="219" y="397"/>
                    <a:pt x="219" y="397"/>
                    <a:pt x="219" y="397"/>
                  </a:cubicBezTo>
                  <a:cubicBezTo>
                    <a:pt x="218" y="401"/>
                    <a:pt x="218" y="401"/>
                    <a:pt x="218" y="401"/>
                  </a:cubicBezTo>
                  <a:cubicBezTo>
                    <a:pt x="217" y="403"/>
                    <a:pt x="217" y="403"/>
                    <a:pt x="217" y="403"/>
                  </a:cubicBezTo>
                  <a:cubicBezTo>
                    <a:pt x="216" y="407"/>
                    <a:pt x="216" y="407"/>
                    <a:pt x="216" y="407"/>
                  </a:cubicBezTo>
                  <a:cubicBezTo>
                    <a:pt x="215" y="410"/>
                    <a:pt x="215" y="410"/>
                    <a:pt x="215" y="410"/>
                  </a:cubicBezTo>
                  <a:cubicBezTo>
                    <a:pt x="214" y="414"/>
                    <a:pt x="214" y="414"/>
                    <a:pt x="214" y="414"/>
                  </a:cubicBezTo>
                  <a:cubicBezTo>
                    <a:pt x="213" y="416"/>
                    <a:pt x="213" y="416"/>
                    <a:pt x="213" y="416"/>
                  </a:cubicBezTo>
                  <a:cubicBezTo>
                    <a:pt x="212" y="420"/>
                    <a:pt x="212" y="420"/>
                    <a:pt x="212" y="420"/>
                  </a:cubicBezTo>
                  <a:cubicBezTo>
                    <a:pt x="211" y="423"/>
                    <a:pt x="211" y="423"/>
                    <a:pt x="211" y="423"/>
                  </a:cubicBezTo>
                  <a:cubicBezTo>
                    <a:pt x="210" y="426"/>
                    <a:pt x="210" y="426"/>
                    <a:pt x="210" y="426"/>
                  </a:cubicBezTo>
                  <a:cubicBezTo>
                    <a:pt x="209" y="429"/>
                    <a:pt x="209" y="429"/>
                    <a:pt x="209" y="429"/>
                  </a:cubicBezTo>
                  <a:cubicBezTo>
                    <a:pt x="208" y="433"/>
                    <a:pt x="208" y="433"/>
                    <a:pt x="208" y="433"/>
                  </a:cubicBezTo>
                  <a:cubicBezTo>
                    <a:pt x="208" y="436"/>
                    <a:pt x="208" y="436"/>
                    <a:pt x="208" y="436"/>
                  </a:cubicBezTo>
                  <a:cubicBezTo>
                    <a:pt x="207" y="439"/>
                    <a:pt x="207" y="439"/>
                    <a:pt x="207" y="439"/>
                  </a:cubicBezTo>
                  <a:cubicBezTo>
                    <a:pt x="206" y="442"/>
                    <a:pt x="206" y="442"/>
                    <a:pt x="206" y="442"/>
                  </a:cubicBezTo>
                  <a:cubicBezTo>
                    <a:pt x="205" y="445"/>
                    <a:pt x="205" y="445"/>
                    <a:pt x="205" y="445"/>
                  </a:cubicBezTo>
                  <a:cubicBezTo>
                    <a:pt x="205" y="452"/>
                    <a:pt x="205" y="452"/>
                    <a:pt x="205" y="452"/>
                  </a:cubicBezTo>
                  <a:cubicBezTo>
                    <a:pt x="206" y="454"/>
                    <a:pt x="206" y="454"/>
                    <a:pt x="206" y="454"/>
                  </a:cubicBezTo>
                  <a:cubicBezTo>
                    <a:pt x="207" y="455"/>
                    <a:pt x="207" y="455"/>
                    <a:pt x="207" y="455"/>
                  </a:cubicBezTo>
                  <a:cubicBezTo>
                    <a:pt x="208" y="456"/>
                    <a:pt x="208" y="456"/>
                    <a:pt x="208" y="456"/>
                  </a:cubicBezTo>
                  <a:cubicBezTo>
                    <a:pt x="209" y="457"/>
                    <a:pt x="209" y="457"/>
                    <a:pt x="209" y="457"/>
                  </a:cubicBezTo>
                  <a:cubicBezTo>
                    <a:pt x="212" y="458"/>
                    <a:pt x="212" y="458"/>
                    <a:pt x="212" y="458"/>
                  </a:cubicBezTo>
                  <a:cubicBezTo>
                    <a:pt x="215" y="458"/>
                    <a:pt x="215" y="458"/>
                    <a:pt x="215" y="458"/>
                  </a:cubicBezTo>
                  <a:cubicBezTo>
                    <a:pt x="219" y="457"/>
                    <a:pt x="219" y="457"/>
                    <a:pt x="219" y="457"/>
                  </a:cubicBezTo>
                  <a:cubicBezTo>
                    <a:pt x="222" y="456"/>
                    <a:pt x="222" y="456"/>
                    <a:pt x="222" y="456"/>
                  </a:cubicBezTo>
                  <a:cubicBezTo>
                    <a:pt x="224" y="455"/>
                    <a:pt x="224" y="455"/>
                    <a:pt x="224" y="455"/>
                  </a:cubicBezTo>
                  <a:cubicBezTo>
                    <a:pt x="225" y="454"/>
                    <a:pt x="225" y="454"/>
                    <a:pt x="225" y="454"/>
                  </a:cubicBezTo>
                  <a:cubicBezTo>
                    <a:pt x="226" y="451"/>
                    <a:pt x="226" y="451"/>
                    <a:pt x="226" y="451"/>
                  </a:cubicBezTo>
                  <a:cubicBezTo>
                    <a:pt x="227" y="448"/>
                    <a:pt x="227" y="448"/>
                    <a:pt x="227" y="448"/>
                  </a:cubicBezTo>
                  <a:cubicBezTo>
                    <a:pt x="228" y="446"/>
                    <a:pt x="228" y="446"/>
                    <a:pt x="228" y="446"/>
                  </a:cubicBezTo>
                  <a:cubicBezTo>
                    <a:pt x="229" y="442"/>
                    <a:pt x="229" y="442"/>
                    <a:pt x="229" y="442"/>
                  </a:cubicBezTo>
                  <a:cubicBezTo>
                    <a:pt x="229" y="438"/>
                    <a:pt x="229" y="438"/>
                    <a:pt x="229" y="438"/>
                  </a:cubicBezTo>
                  <a:cubicBezTo>
                    <a:pt x="230" y="436"/>
                    <a:pt x="230" y="436"/>
                    <a:pt x="230" y="436"/>
                  </a:cubicBezTo>
                  <a:cubicBezTo>
                    <a:pt x="231" y="432"/>
                    <a:pt x="231" y="432"/>
                    <a:pt x="231" y="432"/>
                  </a:cubicBezTo>
                  <a:cubicBezTo>
                    <a:pt x="232" y="429"/>
                    <a:pt x="232" y="429"/>
                    <a:pt x="232" y="429"/>
                  </a:cubicBezTo>
                  <a:cubicBezTo>
                    <a:pt x="233" y="425"/>
                    <a:pt x="233" y="425"/>
                    <a:pt x="233" y="425"/>
                  </a:cubicBezTo>
                  <a:cubicBezTo>
                    <a:pt x="234" y="423"/>
                    <a:pt x="234" y="423"/>
                    <a:pt x="234" y="423"/>
                  </a:cubicBezTo>
                  <a:cubicBezTo>
                    <a:pt x="235" y="419"/>
                    <a:pt x="235" y="419"/>
                    <a:pt x="235" y="419"/>
                  </a:cubicBezTo>
                  <a:cubicBezTo>
                    <a:pt x="236" y="415"/>
                    <a:pt x="236" y="415"/>
                    <a:pt x="236" y="415"/>
                  </a:cubicBezTo>
                  <a:cubicBezTo>
                    <a:pt x="237" y="412"/>
                    <a:pt x="237" y="412"/>
                    <a:pt x="237" y="412"/>
                  </a:cubicBezTo>
                  <a:cubicBezTo>
                    <a:pt x="238" y="409"/>
                    <a:pt x="238" y="409"/>
                    <a:pt x="238" y="409"/>
                  </a:cubicBezTo>
                  <a:cubicBezTo>
                    <a:pt x="239" y="405"/>
                    <a:pt x="239" y="405"/>
                    <a:pt x="239" y="405"/>
                  </a:cubicBezTo>
                  <a:cubicBezTo>
                    <a:pt x="240" y="402"/>
                    <a:pt x="240" y="402"/>
                    <a:pt x="240" y="402"/>
                  </a:cubicBezTo>
                  <a:cubicBezTo>
                    <a:pt x="241" y="398"/>
                    <a:pt x="241" y="398"/>
                    <a:pt x="241" y="398"/>
                  </a:cubicBezTo>
                  <a:cubicBezTo>
                    <a:pt x="242" y="394"/>
                    <a:pt x="242" y="394"/>
                    <a:pt x="242" y="394"/>
                  </a:cubicBezTo>
                  <a:cubicBezTo>
                    <a:pt x="243" y="391"/>
                    <a:pt x="243" y="391"/>
                    <a:pt x="243" y="391"/>
                  </a:cubicBezTo>
                  <a:cubicBezTo>
                    <a:pt x="244" y="387"/>
                    <a:pt x="244" y="387"/>
                    <a:pt x="244" y="387"/>
                  </a:cubicBezTo>
                  <a:cubicBezTo>
                    <a:pt x="245" y="383"/>
                    <a:pt x="245" y="383"/>
                    <a:pt x="245" y="383"/>
                  </a:cubicBezTo>
                  <a:cubicBezTo>
                    <a:pt x="246" y="380"/>
                    <a:pt x="246" y="380"/>
                    <a:pt x="246" y="380"/>
                  </a:cubicBezTo>
                  <a:cubicBezTo>
                    <a:pt x="247" y="376"/>
                    <a:pt x="247" y="376"/>
                    <a:pt x="247" y="376"/>
                  </a:cubicBezTo>
                  <a:cubicBezTo>
                    <a:pt x="248" y="372"/>
                    <a:pt x="248" y="372"/>
                    <a:pt x="248" y="372"/>
                  </a:cubicBezTo>
                  <a:cubicBezTo>
                    <a:pt x="249" y="369"/>
                    <a:pt x="249" y="369"/>
                    <a:pt x="249" y="369"/>
                  </a:cubicBezTo>
                  <a:cubicBezTo>
                    <a:pt x="250" y="365"/>
                    <a:pt x="250" y="365"/>
                    <a:pt x="250" y="365"/>
                  </a:cubicBezTo>
                  <a:cubicBezTo>
                    <a:pt x="250" y="360"/>
                    <a:pt x="250" y="360"/>
                    <a:pt x="250" y="360"/>
                  </a:cubicBezTo>
                  <a:cubicBezTo>
                    <a:pt x="251" y="357"/>
                    <a:pt x="251" y="357"/>
                    <a:pt x="251" y="357"/>
                  </a:cubicBezTo>
                  <a:cubicBezTo>
                    <a:pt x="252" y="353"/>
                    <a:pt x="252" y="353"/>
                    <a:pt x="252" y="353"/>
                  </a:cubicBezTo>
                  <a:cubicBezTo>
                    <a:pt x="253" y="348"/>
                    <a:pt x="253" y="348"/>
                    <a:pt x="253" y="348"/>
                  </a:cubicBezTo>
                  <a:cubicBezTo>
                    <a:pt x="254" y="345"/>
                    <a:pt x="254" y="345"/>
                    <a:pt x="254" y="345"/>
                  </a:cubicBezTo>
                  <a:cubicBezTo>
                    <a:pt x="255" y="341"/>
                    <a:pt x="255" y="341"/>
                    <a:pt x="255" y="341"/>
                  </a:cubicBezTo>
                  <a:cubicBezTo>
                    <a:pt x="256" y="336"/>
                    <a:pt x="256" y="336"/>
                    <a:pt x="256" y="336"/>
                  </a:cubicBezTo>
                  <a:cubicBezTo>
                    <a:pt x="257" y="333"/>
                    <a:pt x="257" y="333"/>
                    <a:pt x="257" y="333"/>
                  </a:cubicBezTo>
                  <a:cubicBezTo>
                    <a:pt x="258" y="328"/>
                    <a:pt x="258" y="328"/>
                    <a:pt x="258" y="328"/>
                  </a:cubicBezTo>
                  <a:cubicBezTo>
                    <a:pt x="259" y="324"/>
                    <a:pt x="259" y="324"/>
                    <a:pt x="259" y="324"/>
                  </a:cubicBezTo>
                  <a:cubicBezTo>
                    <a:pt x="260" y="319"/>
                    <a:pt x="260" y="319"/>
                    <a:pt x="260" y="319"/>
                  </a:cubicBezTo>
                  <a:cubicBezTo>
                    <a:pt x="261" y="315"/>
                    <a:pt x="261" y="315"/>
                    <a:pt x="261" y="315"/>
                  </a:cubicBezTo>
                  <a:cubicBezTo>
                    <a:pt x="262" y="310"/>
                    <a:pt x="262" y="310"/>
                    <a:pt x="262" y="310"/>
                  </a:cubicBezTo>
                  <a:cubicBezTo>
                    <a:pt x="263" y="306"/>
                    <a:pt x="263" y="306"/>
                    <a:pt x="263" y="306"/>
                  </a:cubicBezTo>
                  <a:cubicBezTo>
                    <a:pt x="264" y="301"/>
                    <a:pt x="264" y="301"/>
                    <a:pt x="264" y="301"/>
                  </a:cubicBezTo>
                  <a:cubicBezTo>
                    <a:pt x="265" y="297"/>
                    <a:pt x="265" y="297"/>
                    <a:pt x="265" y="297"/>
                  </a:cubicBezTo>
                  <a:cubicBezTo>
                    <a:pt x="266" y="292"/>
                    <a:pt x="266" y="292"/>
                    <a:pt x="266" y="292"/>
                  </a:cubicBezTo>
                  <a:cubicBezTo>
                    <a:pt x="267" y="287"/>
                    <a:pt x="267" y="287"/>
                    <a:pt x="267" y="287"/>
                  </a:cubicBezTo>
                  <a:cubicBezTo>
                    <a:pt x="268" y="282"/>
                    <a:pt x="268" y="282"/>
                    <a:pt x="268" y="282"/>
                  </a:cubicBezTo>
                  <a:cubicBezTo>
                    <a:pt x="269" y="277"/>
                    <a:pt x="269" y="277"/>
                    <a:pt x="269" y="277"/>
                  </a:cubicBezTo>
                  <a:cubicBezTo>
                    <a:pt x="270" y="271"/>
                    <a:pt x="270" y="271"/>
                    <a:pt x="270" y="271"/>
                  </a:cubicBezTo>
                  <a:cubicBezTo>
                    <a:pt x="270" y="266"/>
                    <a:pt x="270" y="266"/>
                    <a:pt x="270" y="266"/>
                  </a:cubicBezTo>
                  <a:cubicBezTo>
                    <a:pt x="271" y="266"/>
                    <a:pt x="271" y="266"/>
                    <a:pt x="271" y="266"/>
                  </a:cubicBezTo>
                  <a:cubicBezTo>
                    <a:pt x="270" y="272"/>
                    <a:pt x="270" y="272"/>
                    <a:pt x="270" y="272"/>
                  </a:cubicBezTo>
                  <a:cubicBezTo>
                    <a:pt x="269" y="279"/>
                    <a:pt x="269" y="279"/>
                    <a:pt x="269" y="279"/>
                  </a:cubicBezTo>
                  <a:cubicBezTo>
                    <a:pt x="268" y="286"/>
                    <a:pt x="268" y="286"/>
                    <a:pt x="268" y="286"/>
                  </a:cubicBezTo>
                  <a:cubicBezTo>
                    <a:pt x="267" y="292"/>
                    <a:pt x="267" y="292"/>
                    <a:pt x="267" y="292"/>
                  </a:cubicBezTo>
                  <a:cubicBezTo>
                    <a:pt x="266" y="297"/>
                    <a:pt x="266" y="297"/>
                    <a:pt x="266" y="297"/>
                  </a:cubicBezTo>
                  <a:cubicBezTo>
                    <a:pt x="265" y="303"/>
                    <a:pt x="265" y="303"/>
                    <a:pt x="265" y="303"/>
                  </a:cubicBezTo>
                  <a:cubicBezTo>
                    <a:pt x="264" y="308"/>
                    <a:pt x="264" y="308"/>
                    <a:pt x="264" y="308"/>
                  </a:cubicBezTo>
                  <a:cubicBezTo>
                    <a:pt x="263" y="314"/>
                    <a:pt x="263" y="314"/>
                    <a:pt x="263" y="314"/>
                  </a:cubicBezTo>
                  <a:cubicBezTo>
                    <a:pt x="262" y="319"/>
                    <a:pt x="262" y="319"/>
                    <a:pt x="262" y="319"/>
                  </a:cubicBezTo>
                  <a:cubicBezTo>
                    <a:pt x="261" y="324"/>
                    <a:pt x="261" y="324"/>
                    <a:pt x="261" y="324"/>
                  </a:cubicBezTo>
                  <a:cubicBezTo>
                    <a:pt x="260" y="329"/>
                    <a:pt x="260" y="329"/>
                    <a:pt x="260" y="329"/>
                  </a:cubicBezTo>
                  <a:cubicBezTo>
                    <a:pt x="259" y="334"/>
                    <a:pt x="259" y="334"/>
                    <a:pt x="259" y="334"/>
                  </a:cubicBezTo>
                  <a:cubicBezTo>
                    <a:pt x="258" y="338"/>
                    <a:pt x="258" y="338"/>
                    <a:pt x="258" y="338"/>
                  </a:cubicBezTo>
                  <a:cubicBezTo>
                    <a:pt x="257" y="343"/>
                    <a:pt x="257" y="343"/>
                    <a:pt x="257" y="343"/>
                  </a:cubicBezTo>
                  <a:cubicBezTo>
                    <a:pt x="256" y="348"/>
                    <a:pt x="256" y="348"/>
                    <a:pt x="256" y="348"/>
                  </a:cubicBezTo>
                  <a:cubicBezTo>
                    <a:pt x="255" y="352"/>
                    <a:pt x="255" y="352"/>
                    <a:pt x="255" y="352"/>
                  </a:cubicBezTo>
                  <a:cubicBezTo>
                    <a:pt x="254" y="357"/>
                    <a:pt x="254" y="357"/>
                    <a:pt x="254" y="357"/>
                  </a:cubicBezTo>
                  <a:cubicBezTo>
                    <a:pt x="253" y="361"/>
                    <a:pt x="253" y="361"/>
                    <a:pt x="253" y="361"/>
                  </a:cubicBezTo>
                  <a:cubicBezTo>
                    <a:pt x="252" y="366"/>
                    <a:pt x="252" y="366"/>
                    <a:pt x="252" y="366"/>
                  </a:cubicBezTo>
                  <a:cubicBezTo>
                    <a:pt x="251" y="370"/>
                    <a:pt x="251" y="370"/>
                    <a:pt x="251" y="370"/>
                  </a:cubicBezTo>
                  <a:cubicBezTo>
                    <a:pt x="250" y="374"/>
                    <a:pt x="250" y="374"/>
                    <a:pt x="250" y="374"/>
                  </a:cubicBezTo>
                  <a:cubicBezTo>
                    <a:pt x="250" y="379"/>
                    <a:pt x="250" y="379"/>
                    <a:pt x="250" y="379"/>
                  </a:cubicBezTo>
                  <a:cubicBezTo>
                    <a:pt x="249" y="383"/>
                    <a:pt x="249" y="383"/>
                    <a:pt x="249" y="383"/>
                  </a:cubicBezTo>
                  <a:cubicBezTo>
                    <a:pt x="248" y="387"/>
                    <a:pt x="248" y="387"/>
                    <a:pt x="248" y="387"/>
                  </a:cubicBezTo>
                  <a:cubicBezTo>
                    <a:pt x="247" y="392"/>
                    <a:pt x="247" y="392"/>
                    <a:pt x="247" y="392"/>
                  </a:cubicBezTo>
                  <a:cubicBezTo>
                    <a:pt x="246" y="396"/>
                    <a:pt x="246" y="396"/>
                    <a:pt x="246" y="396"/>
                  </a:cubicBezTo>
                  <a:cubicBezTo>
                    <a:pt x="245" y="400"/>
                    <a:pt x="245" y="400"/>
                    <a:pt x="245" y="400"/>
                  </a:cubicBezTo>
                  <a:cubicBezTo>
                    <a:pt x="244" y="403"/>
                    <a:pt x="244" y="403"/>
                    <a:pt x="244" y="403"/>
                  </a:cubicBezTo>
                  <a:cubicBezTo>
                    <a:pt x="243" y="408"/>
                    <a:pt x="243" y="408"/>
                    <a:pt x="243" y="408"/>
                  </a:cubicBezTo>
                  <a:cubicBezTo>
                    <a:pt x="242" y="412"/>
                    <a:pt x="242" y="412"/>
                    <a:pt x="242" y="412"/>
                  </a:cubicBezTo>
                  <a:cubicBezTo>
                    <a:pt x="241" y="416"/>
                    <a:pt x="241" y="416"/>
                    <a:pt x="241" y="416"/>
                  </a:cubicBezTo>
                  <a:cubicBezTo>
                    <a:pt x="240" y="420"/>
                    <a:pt x="240" y="420"/>
                    <a:pt x="240" y="420"/>
                  </a:cubicBezTo>
                  <a:cubicBezTo>
                    <a:pt x="239" y="424"/>
                    <a:pt x="239" y="424"/>
                    <a:pt x="239" y="424"/>
                  </a:cubicBezTo>
                  <a:cubicBezTo>
                    <a:pt x="238" y="428"/>
                    <a:pt x="238" y="428"/>
                    <a:pt x="238" y="428"/>
                  </a:cubicBezTo>
                  <a:cubicBezTo>
                    <a:pt x="237" y="432"/>
                    <a:pt x="237" y="432"/>
                    <a:pt x="237" y="432"/>
                  </a:cubicBezTo>
                  <a:cubicBezTo>
                    <a:pt x="236" y="436"/>
                    <a:pt x="236" y="436"/>
                    <a:pt x="236" y="436"/>
                  </a:cubicBezTo>
                  <a:cubicBezTo>
                    <a:pt x="235" y="439"/>
                    <a:pt x="235" y="439"/>
                    <a:pt x="235" y="439"/>
                  </a:cubicBezTo>
                  <a:cubicBezTo>
                    <a:pt x="234" y="443"/>
                    <a:pt x="234" y="443"/>
                    <a:pt x="234" y="443"/>
                  </a:cubicBezTo>
                  <a:cubicBezTo>
                    <a:pt x="233" y="447"/>
                    <a:pt x="233" y="447"/>
                    <a:pt x="233" y="447"/>
                  </a:cubicBezTo>
                  <a:cubicBezTo>
                    <a:pt x="233" y="455"/>
                    <a:pt x="233" y="455"/>
                    <a:pt x="233" y="455"/>
                  </a:cubicBezTo>
                  <a:cubicBezTo>
                    <a:pt x="234" y="457"/>
                    <a:pt x="234" y="457"/>
                    <a:pt x="234" y="457"/>
                  </a:cubicBezTo>
                  <a:cubicBezTo>
                    <a:pt x="235" y="458"/>
                    <a:pt x="235" y="458"/>
                    <a:pt x="235" y="458"/>
                  </a:cubicBezTo>
                  <a:cubicBezTo>
                    <a:pt x="240" y="458"/>
                    <a:pt x="240" y="458"/>
                    <a:pt x="240" y="458"/>
                  </a:cubicBezTo>
                  <a:cubicBezTo>
                    <a:pt x="239" y="456"/>
                    <a:pt x="236" y="454"/>
                    <a:pt x="236" y="452"/>
                  </a:cubicBezTo>
                  <a:cubicBezTo>
                    <a:pt x="236" y="439"/>
                    <a:pt x="248" y="405"/>
                    <a:pt x="250" y="390"/>
                  </a:cubicBezTo>
                  <a:cubicBezTo>
                    <a:pt x="252" y="381"/>
                    <a:pt x="255" y="368"/>
                    <a:pt x="257" y="359"/>
                  </a:cubicBezTo>
                  <a:cubicBezTo>
                    <a:pt x="259" y="352"/>
                    <a:pt x="263" y="335"/>
                    <a:pt x="264" y="327"/>
                  </a:cubicBezTo>
                  <a:cubicBezTo>
                    <a:pt x="265" y="317"/>
                    <a:pt x="268" y="305"/>
                    <a:pt x="270" y="295"/>
                  </a:cubicBezTo>
                  <a:cubicBezTo>
                    <a:pt x="272" y="284"/>
                    <a:pt x="273" y="273"/>
                    <a:pt x="275" y="262"/>
                  </a:cubicBezTo>
                  <a:cubicBezTo>
                    <a:pt x="276" y="255"/>
                    <a:pt x="281" y="196"/>
                    <a:pt x="277" y="191"/>
                  </a:cubicBezTo>
                  <a:cubicBezTo>
                    <a:pt x="268" y="260"/>
                    <a:pt x="268" y="260"/>
                    <a:pt x="268" y="260"/>
                  </a:cubicBezTo>
                  <a:cubicBezTo>
                    <a:pt x="267" y="273"/>
                    <a:pt x="261" y="298"/>
                    <a:pt x="259" y="310"/>
                  </a:cubicBezTo>
                  <a:cubicBezTo>
                    <a:pt x="255" y="327"/>
                    <a:pt x="251" y="343"/>
                    <a:pt x="247" y="359"/>
                  </a:cubicBezTo>
                  <a:cubicBezTo>
                    <a:pt x="240" y="392"/>
                    <a:pt x="229" y="422"/>
                    <a:pt x="222" y="453"/>
                  </a:cubicBezTo>
                  <a:cubicBezTo>
                    <a:pt x="213" y="454"/>
                    <a:pt x="213" y="454"/>
                    <a:pt x="213" y="454"/>
                  </a:cubicBezTo>
                  <a:cubicBezTo>
                    <a:pt x="211" y="454"/>
                    <a:pt x="211" y="453"/>
                    <a:pt x="208" y="453"/>
                  </a:cubicBezTo>
                  <a:cubicBezTo>
                    <a:pt x="208" y="450"/>
                    <a:pt x="208" y="451"/>
                    <a:pt x="208" y="449"/>
                  </a:cubicBezTo>
                  <a:cubicBezTo>
                    <a:pt x="208" y="446"/>
                    <a:pt x="219" y="407"/>
                    <a:pt x="221" y="403"/>
                  </a:cubicBezTo>
                  <a:cubicBezTo>
                    <a:pt x="226" y="390"/>
                    <a:pt x="231" y="368"/>
                    <a:pt x="234" y="355"/>
                  </a:cubicBezTo>
                  <a:cubicBezTo>
                    <a:pt x="237" y="343"/>
                    <a:pt x="258" y="261"/>
                    <a:pt x="252" y="253"/>
                  </a:cubicBezTo>
                  <a:cubicBezTo>
                    <a:pt x="252" y="255"/>
                    <a:pt x="252" y="255"/>
                    <a:pt x="252" y="255"/>
                  </a:cubicBezTo>
                  <a:cubicBezTo>
                    <a:pt x="252" y="270"/>
                    <a:pt x="230" y="338"/>
                    <a:pt x="225" y="355"/>
                  </a:cubicBezTo>
                  <a:cubicBezTo>
                    <a:pt x="219" y="370"/>
                    <a:pt x="214" y="387"/>
                    <a:pt x="209" y="403"/>
                  </a:cubicBezTo>
                  <a:cubicBezTo>
                    <a:pt x="206" y="412"/>
                    <a:pt x="193" y="444"/>
                    <a:pt x="192" y="450"/>
                  </a:cubicBezTo>
                  <a:cubicBezTo>
                    <a:pt x="189" y="451"/>
                    <a:pt x="189" y="452"/>
                    <a:pt x="186" y="452"/>
                  </a:cubicBezTo>
                  <a:cubicBezTo>
                    <a:pt x="181" y="452"/>
                    <a:pt x="181" y="452"/>
                    <a:pt x="181" y="452"/>
                  </a:cubicBezTo>
                  <a:cubicBezTo>
                    <a:pt x="178" y="452"/>
                    <a:pt x="175" y="448"/>
                    <a:pt x="175" y="445"/>
                  </a:cubicBezTo>
                  <a:cubicBezTo>
                    <a:pt x="175" y="441"/>
                    <a:pt x="190" y="410"/>
                    <a:pt x="192" y="403"/>
                  </a:cubicBezTo>
                  <a:cubicBezTo>
                    <a:pt x="196" y="391"/>
                    <a:pt x="203" y="376"/>
                    <a:pt x="208" y="362"/>
                  </a:cubicBezTo>
                  <a:cubicBezTo>
                    <a:pt x="213" y="348"/>
                    <a:pt x="219" y="332"/>
                    <a:pt x="222" y="318"/>
                  </a:cubicBezTo>
                  <a:cubicBezTo>
                    <a:pt x="222" y="314"/>
                    <a:pt x="232" y="272"/>
                    <a:pt x="232" y="271"/>
                  </a:cubicBezTo>
                  <a:cubicBezTo>
                    <a:pt x="233" y="259"/>
                    <a:pt x="233" y="259"/>
                    <a:pt x="233" y="259"/>
                  </a:cubicBezTo>
                  <a:cubicBezTo>
                    <a:pt x="209" y="326"/>
                    <a:pt x="209" y="326"/>
                    <a:pt x="209" y="326"/>
                  </a:cubicBezTo>
                  <a:cubicBezTo>
                    <a:pt x="209" y="331"/>
                    <a:pt x="188" y="382"/>
                    <a:pt x="185" y="388"/>
                  </a:cubicBezTo>
                  <a:cubicBezTo>
                    <a:pt x="180" y="398"/>
                    <a:pt x="177" y="410"/>
                    <a:pt x="172" y="419"/>
                  </a:cubicBezTo>
                  <a:cubicBezTo>
                    <a:pt x="170" y="424"/>
                    <a:pt x="168" y="429"/>
                    <a:pt x="166" y="434"/>
                  </a:cubicBezTo>
                  <a:cubicBezTo>
                    <a:pt x="163" y="441"/>
                    <a:pt x="163" y="443"/>
                    <a:pt x="153" y="443"/>
                  </a:cubicBezTo>
                  <a:cubicBezTo>
                    <a:pt x="152" y="443"/>
                    <a:pt x="149" y="439"/>
                    <a:pt x="148" y="438"/>
                  </a:cubicBezTo>
                  <a:cubicBezTo>
                    <a:pt x="150" y="431"/>
                    <a:pt x="159" y="412"/>
                    <a:pt x="162" y="405"/>
                  </a:cubicBezTo>
                  <a:cubicBezTo>
                    <a:pt x="168" y="395"/>
                    <a:pt x="171" y="383"/>
                    <a:pt x="176" y="372"/>
                  </a:cubicBezTo>
                  <a:cubicBezTo>
                    <a:pt x="181" y="362"/>
                    <a:pt x="198" y="308"/>
                    <a:pt x="201" y="304"/>
                  </a:cubicBezTo>
                  <a:cubicBezTo>
                    <a:pt x="209" y="274"/>
                    <a:pt x="209" y="274"/>
                    <a:pt x="209" y="274"/>
                  </a:cubicBezTo>
                  <a:cubicBezTo>
                    <a:pt x="208" y="274"/>
                    <a:pt x="208" y="274"/>
                    <a:pt x="208" y="274"/>
                  </a:cubicBezTo>
                  <a:cubicBezTo>
                    <a:pt x="205" y="282"/>
                    <a:pt x="205" y="282"/>
                    <a:pt x="205" y="282"/>
                  </a:cubicBezTo>
                  <a:cubicBezTo>
                    <a:pt x="201" y="297"/>
                    <a:pt x="192" y="310"/>
                    <a:pt x="188" y="323"/>
                  </a:cubicBezTo>
                  <a:cubicBezTo>
                    <a:pt x="183" y="336"/>
                    <a:pt x="176" y="350"/>
                    <a:pt x="170" y="363"/>
                  </a:cubicBezTo>
                  <a:cubicBezTo>
                    <a:pt x="164" y="376"/>
                    <a:pt x="158" y="389"/>
                    <a:pt x="151" y="401"/>
                  </a:cubicBezTo>
                  <a:cubicBezTo>
                    <a:pt x="147" y="408"/>
                    <a:pt x="145" y="414"/>
                    <a:pt x="141" y="420"/>
                  </a:cubicBezTo>
                  <a:cubicBezTo>
                    <a:pt x="138" y="425"/>
                    <a:pt x="135" y="436"/>
                    <a:pt x="128" y="436"/>
                  </a:cubicBezTo>
                  <a:cubicBezTo>
                    <a:pt x="127" y="436"/>
                    <a:pt x="127" y="436"/>
                    <a:pt x="127" y="436"/>
                  </a:cubicBezTo>
                  <a:cubicBezTo>
                    <a:pt x="125" y="436"/>
                    <a:pt x="121" y="433"/>
                    <a:pt x="121" y="430"/>
                  </a:cubicBezTo>
                  <a:cubicBezTo>
                    <a:pt x="121" y="427"/>
                    <a:pt x="150" y="369"/>
                    <a:pt x="153" y="362"/>
                  </a:cubicBezTo>
                  <a:cubicBezTo>
                    <a:pt x="157" y="354"/>
                    <a:pt x="184" y="295"/>
                    <a:pt x="182" y="291"/>
                  </a:cubicBezTo>
                  <a:cubicBezTo>
                    <a:pt x="170" y="313"/>
                    <a:pt x="170" y="313"/>
                    <a:pt x="170" y="313"/>
                  </a:cubicBezTo>
                  <a:cubicBezTo>
                    <a:pt x="142" y="365"/>
                    <a:pt x="142" y="365"/>
                    <a:pt x="142" y="365"/>
                  </a:cubicBezTo>
                  <a:cubicBezTo>
                    <a:pt x="140" y="370"/>
                    <a:pt x="127" y="391"/>
                    <a:pt x="124" y="396"/>
                  </a:cubicBezTo>
                  <a:cubicBezTo>
                    <a:pt x="119" y="404"/>
                    <a:pt x="112" y="423"/>
                    <a:pt x="102" y="423"/>
                  </a:cubicBezTo>
                  <a:cubicBezTo>
                    <a:pt x="101" y="423"/>
                    <a:pt x="101" y="423"/>
                    <a:pt x="101" y="423"/>
                  </a:cubicBezTo>
                  <a:cubicBezTo>
                    <a:pt x="98" y="423"/>
                    <a:pt x="96" y="420"/>
                    <a:pt x="96" y="418"/>
                  </a:cubicBezTo>
                  <a:cubicBezTo>
                    <a:pt x="96" y="417"/>
                    <a:pt x="96" y="417"/>
                    <a:pt x="96" y="417"/>
                  </a:cubicBezTo>
                  <a:cubicBezTo>
                    <a:pt x="96" y="415"/>
                    <a:pt x="125" y="366"/>
                    <a:pt x="128" y="362"/>
                  </a:cubicBezTo>
                  <a:cubicBezTo>
                    <a:pt x="157" y="310"/>
                    <a:pt x="157" y="310"/>
                    <a:pt x="157" y="310"/>
                  </a:cubicBezTo>
                  <a:cubicBezTo>
                    <a:pt x="161" y="301"/>
                    <a:pt x="161" y="301"/>
                    <a:pt x="161" y="301"/>
                  </a:cubicBezTo>
                  <a:cubicBezTo>
                    <a:pt x="160" y="301"/>
                    <a:pt x="126" y="351"/>
                    <a:pt x="122" y="357"/>
                  </a:cubicBezTo>
                  <a:cubicBezTo>
                    <a:pt x="118" y="363"/>
                    <a:pt x="84" y="409"/>
                    <a:pt x="81" y="409"/>
                  </a:cubicBezTo>
                  <a:cubicBezTo>
                    <a:pt x="76" y="409"/>
                    <a:pt x="76" y="409"/>
                    <a:pt x="76" y="409"/>
                  </a:cubicBezTo>
                  <a:cubicBezTo>
                    <a:pt x="74" y="409"/>
                    <a:pt x="72" y="407"/>
                    <a:pt x="72" y="405"/>
                  </a:cubicBezTo>
                  <a:cubicBezTo>
                    <a:pt x="72" y="403"/>
                    <a:pt x="72" y="403"/>
                    <a:pt x="72" y="403"/>
                  </a:cubicBezTo>
                  <a:cubicBezTo>
                    <a:pt x="72" y="399"/>
                    <a:pt x="106" y="353"/>
                    <a:pt x="111" y="345"/>
                  </a:cubicBezTo>
                  <a:cubicBezTo>
                    <a:pt x="117" y="335"/>
                    <a:pt x="123" y="326"/>
                    <a:pt x="130" y="316"/>
                  </a:cubicBezTo>
                  <a:cubicBezTo>
                    <a:pt x="134" y="309"/>
                    <a:pt x="144" y="292"/>
                    <a:pt x="148" y="287"/>
                  </a:cubicBezTo>
                  <a:cubicBezTo>
                    <a:pt x="163" y="262"/>
                    <a:pt x="163" y="262"/>
                    <a:pt x="163" y="262"/>
                  </a:cubicBezTo>
                  <a:cubicBezTo>
                    <a:pt x="162" y="261"/>
                    <a:pt x="162" y="261"/>
                    <a:pt x="162" y="261"/>
                  </a:cubicBezTo>
                  <a:cubicBezTo>
                    <a:pt x="152" y="277"/>
                    <a:pt x="152" y="277"/>
                    <a:pt x="152" y="277"/>
                  </a:cubicBezTo>
                  <a:cubicBezTo>
                    <a:pt x="137" y="298"/>
                    <a:pt x="122" y="318"/>
                    <a:pt x="106" y="339"/>
                  </a:cubicBezTo>
                  <a:cubicBezTo>
                    <a:pt x="98" y="349"/>
                    <a:pt x="63" y="392"/>
                    <a:pt x="56" y="397"/>
                  </a:cubicBezTo>
                  <a:cubicBezTo>
                    <a:pt x="52" y="396"/>
                    <a:pt x="46" y="395"/>
                    <a:pt x="46" y="391"/>
                  </a:cubicBezTo>
                  <a:cubicBezTo>
                    <a:pt x="46" y="388"/>
                    <a:pt x="46" y="388"/>
                    <a:pt x="46" y="388"/>
                  </a:cubicBezTo>
                  <a:cubicBezTo>
                    <a:pt x="46" y="385"/>
                    <a:pt x="142" y="274"/>
                    <a:pt x="144" y="260"/>
                  </a:cubicBezTo>
                  <a:cubicBezTo>
                    <a:pt x="141" y="261"/>
                    <a:pt x="121" y="286"/>
                    <a:pt x="117" y="291"/>
                  </a:cubicBezTo>
                  <a:cubicBezTo>
                    <a:pt x="111" y="300"/>
                    <a:pt x="99" y="314"/>
                    <a:pt x="91" y="322"/>
                  </a:cubicBezTo>
                  <a:cubicBezTo>
                    <a:pt x="86" y="326"/>
                    <a:pt x="35" y="379"/>
                    <a:pt x="35" y="380"/>
                  </a:cubicBezTo>
                  <a:cubicBezTo>
                    <a:pt x="28" y="380"/>
                    <a:pt x="24" y="377"/>
                    <a:pt x="24" y="371"/>
                  </a:cubicBezTo>
                  <a:cubicBezTo>
                    <a:pt x="24" y="370"/>
                    <a:pt x="24" y="370"/>
                    <a:pt x="24" y="370"/>
                  </a:cubicBezTo>
                  <a:cubicBezTo>
                    <a:pt x="24" y="367"/>
                    <a:pt x="76" y="318"/>
                    <a:pt x="82" y="311"/>
                  </a:cubicBezTo>
                  <a:cubicBezTo>
                    <a:pt x="90" y="301"/>
                    <a:pt x="101" y="291"/>
                    <a:pt x="109" y="281"/>
                  </a:cubicBezTo>
                  <a:cubicBezTo>
                    <a:pt x="116" y="272"/>
                    <a:pt x="128" y="257"/>
                    <a:pt x="135" y="249"/>
                  </a:cubicBezTo>
                  <a:cubicBezTo>
                    <a:pt x="138" y="243"/>
                    <a:pt x="138" y="243"/>
                    <a:pt x="138" y="243"/>
                  </a:cubicBezTo>
                  <a:cubicBezTo>
                    <a:pt x="136" y="244"/>
                    <a:pt x="136" y="244"/>
                    <a:pt x="136" y="244"/>
                  </a:cubicBezTo>
                  <a:cubicBezTo>
                    <a:pt x="130" y="252"/>
                    <a:pt x="114" y="269"/>
                    <a:pt x="107" y="277"/>
                  </a:cubicBezTo>
                  <a:cubicBezTo>
                    <a:pt x="97" y="287"/>
                    <a:pt x="88" y="298"/>
                    <a:pt x="77" y="308"/>
                  </a:cubicBezTo>
                  <a:cubicBezTo>
                    <a:pt x="55" y="329"/>
                    <a:pt x="39" y="348"/>
                    <a:pt x="12" y="365"/>
                  </a:cubicBezTo>
                  <a:cubicBezTo>
                    <a:pt x="9" y="364"/>
                    <a:pt x="4" y="361"/>
                    <a:pt x="4" y="358"/>
                  </a:cubicBezTo>
                  <a:cubicBezTo>
                    <a:pt x="4" y="354"/>
                    <a:pt x="4" y="354"/>
                    <a:pt x="4" y="354"/>
                  </a:cubicBezTo>
                  <a:cubicBezTo>
                    <a:pt x="4" y="352"/>
                    <a:pt x="35" y="329"/>
                    <a:pt x="39" y="325"/>
                  </a:cubicBezTo>
                  <a:cubicBezTo>
                    <a:pt x="50" y="315"/>
                    <a:pt x="62" y="306"/>
                    <a:pt x="72" y="295"/>
                  </a:cubicBezTo>
                  <a:cubicBezTo>
                    <a:pt x="82" y="284"/>
                    <a:pt x="93" y="273"/>
                    <a:pt x="103" y="262"/>
                  </a:cubicBezTo>
                  <a:cubicBezTo>
                    <a:pt x="112" y="251"/>
                    <a:pt x="121" y="236"/>
                    <a:pt x="130" y="227"/>
                  </a:cubicBezTo>
                  <a:cubicBezTo>
                    <a:pt x="141" y="211"/>
                    <a:pt x="150" y="195"/>
                    <a:pt x="160" y="179"/>
                  </a:cubicBezTo>
                  <a:cubicBezTo>
                    <a:pt x="169" y="165"/>
                    <a:pt x="177" y="144"/>
                    <a:pt x="185" y="128"/>
                  </a:cubicBezTo>
                  <a:cubicBezTo>
                    <a:pt x="194" y="106"/>
                    <a:pt x="216" y="35"/>
                    <a:pt x="216" y="7"/>
                  </a:cubicBezTo>
                  <a:cubicBezTo>
                    <a:pt x="223" y="7"/>
                    <a:pt x="230" y="12"/>
                    <a:pt x="241" y="12"/>
                  </a:cubicBezTo>
                  <a:cubicBezTo>
                    <a:pt x="244" y="12"/>
                    <a:pt x="244" y="12"/>
                    <a:pt x="244" y="12"/>
                  </a:cubicBezTo>
                  <a:cubicBezTo>
                    <a:pt x="260" y="12"/>
                    <a:pt x="265" y="5"/>
                    <a:pt x="275" y="3"/>
                  </a:cubicBezTo>
                  <a:cubicBezTo>
                    <a:pt x="275" y="10"/>
                    <a:pt x="282" y="36"/>
                    <a:pt x="283" y="46"/>
                  </a:cubicBezTo>
                  <a:cubicBezTo>
                    <a:pt x="286" y="59"/>
                    <a:pt x="290" y="79"/>
                    <a:pt x="290" y="92"/>
                  </a:cubicBezTo>
                  <a:cubicBezTo>
                    <a:pt x="290" y="107"/>
                    <a:pt x="294" y="123"/>
                    <a:pt x="293" y="139"/>
                  </a:cubicBezTo>
                  <a:cubicBezTo>
                    <a:pt x="293" y="157"/>
                    <a:pt x="293" y="174"/>
                    <a:pt x="293" y="191"/>
                  </a:cubicBezTo>
                  <a:cubicBezTo>
                    <a:pt x="293" y="210"/>
                    <a:pt x="291" y="245"/>
                    <a:pt x="288" y="263"/>
                  </a:cubicBezTo>
                  <a:cubicBezTo>
                    <a:pt x="284" y="286"/>
                    <a:pt x="284" y="308"/>
                    <a:pt x="279" y="331"/>
                  </a:cubicBezTo>
                  <a:cubicBezTo>
                    <a:pt x="273" y="352"/>
                    <a:pt x="271" y="374"/>
                    <a:pt x="266" y="395"/>
                  </a:cubicBezTo>
                  <a:cubicBezTo>
                    <a:pt x="260" y="415"/>
                    <a:pt x="255" y="436"/>
                    <a:pt x="250" y="457"/>
                  </a:cubicBezTo>
                  <a:cubicBezTo>
                    <a:pt x="248" y="458"/>
                    <a:pt x="248" y="458"/>
                    <a:pt x="248" y="458"/>
                  </a:cubicBezTo>
                  <a:cubicBezTo>
                    <a:pt x="253" y="458"/>
                    <a:pt x="253" y="458"/>
                    <a:pt x="253" y="458"/>
                  </a:cubicBezTo>
                  <a:cubicBezTo>
                    <a:pt x="254" y="455"/>
                    <a:pt x="254" y="455"/>
                    <a:pt x="254" y="455"/>
                  </a:cubicBezTo>
                  <a:cubicBezTo>
                    <a:pt x="255" y="451"/>
                    <a:pt x="255" y="451"/>
                    <a:pt x="255" y="451"/>
                  </a:cubicBezTo>
                  <a:cubicBezTo>
                    <a:pt x="256" y="447"/>
                    <a:pt x="256" y="447"/>
                    <a:pt x="256" y="447"/>
                  </a:cubicBezTo>
                  <a:cubicBezTo>
                    <a:pt x="257" y="444"/>
                    <a:pt x="257" y="444"/>
                    <a:pt x="257" y="444"/>
                  </a:cubicBezTo>
                  <a:cubicBezTo>
                    <a:pt x="258" y="440"/>
                    <a:pt x="258" y="440"/>
                    <a:pt x="258" y="440"/>
                  </a:cubicBezTo>
                  <a:cubicBezTo>
                    <a:pt x="259" y="436"/>
                    <a:pt x="259" y="436"/>
                    <a:pt x="259" y="436"/>
                  </a:cubicBezTo>
                  <a:cubicBezTo>
                    <a:pt x="260" y="433"/>
                    <a:pt x="260" y="433"/>
                    <a:pt x="260" y="433"/>
                  </a:cubicBezTo>
                  <a:cubicBezTo>
                    <a:pt x="261" y="429"/>
                    <a:pt x="261" y="429"/>
                    <a:pt x="261" y="429"/>
                  </a:cubicBezTo>
                  <a:cubicBezTo>
                    <a:pt x="262" y="425"/>
                    <a:pt x="262" y="425"/>
                    <a:pt x="262" y="425"/>
                  </a:cubicBezTo>
                  <a:cubicBezTo>
                    <a:pt x="263" y="422"/>
                    <a:pt x="263" y="422"/>
                    <a:pt x="263" y="422"/>
                  </a:cubicBezTo>
                  <a:cubicBezTo>
                    <a:pt x="264" y="417"/>
                    <a:pt x="264" y="417"/>
                    <a:pt x="264" y="417"/>
                  </a:cubicBezTo>
                  <a:cubicBezTo>
                    <a:pt x="265" y="414"/>
                    <a:pt x="265" y="414"/>
                    <a:pt x="265" y="414"/>
                  </a:cubicBezTo>
                  <a:cubicBezTo>
                    <a:pt x="266" y="409"/>
                    <a:pt x="266" y="409"/>
                    <a:pt x="266" y="409"/>
                  </a:cubicBezTo>
                  <a:cubicBezTo>
                    <a:pt x="267" y="405"/>
                    <a:pt x="267" y="405"/>
                    <a:pt x="267" y="405"/>
                  </a:cubicBezTo>
                  <a:cubicBezTo>
                    <a:pt x="268" y="401"/>
                    <a:pt x="268" y="401"/>
                    <a:pt x="268" y="401"/>
                  </a:cubicBezTo>
                  <a:cubicBezTo>
                    <a:pt x="269" y="397"/>
                    <a:pt x="269" y="397"/>
                    <a:pt x="269" y="397"/>
                  </a:cubicBezTo>
                  <a:cubicBezTo>
                    <a:pt x="270" y="392"/>
                    <a:pt x="270" y="392"/>
                    <a:pt x="270" y="392"/>
                  </a:cubicBezTo>
                  <a:cubicBezTo>
                    <a:pt x="271" y="389"/>
                    <a:pt x="271" y="389"/>
                    <a:pt x="271" y="389"/>
                  </a:cubicBezTo>
                  <a:cubicBezTo>
                    <a:pt x="271" y="384"/>
                    <a:pt x="271" y="384"/>
                    <a:pt x="271" y="384"/>
                  </a:cubicBezTo>
                  <a:cubicBezTo>
                    <a:pt x="272" y="380"/>
                    <a:pt x="272" y="380"/>
                    <a:pt x="272" y="380"/>
                  </a:cubicBezTo>
                  <a:cubicBezTo>
                    <a:pt x="273" y="375"/>
                    <a:pt x="273" y="375"/>
                    <a:pt x="273" y="375"/>
                  </a:cubicBezTo>
                  <a:cubicBezTo>
                    <a:pt x="274" y="370"/>
                    <a:pt x="274" y="370"/>
                    <a:pt x="274" y="370"/>
                  </a:cubicBezTo>
                  <a:cubicBezTo>
                    <a:pt x="275" y="366"/>
                    <a:pt x="275" y="366"/>
                    <a:pt x="275" y="366"/>
                  </a:cubicBezTo>
                  <a:cubicBezTo>
                    <a:pt x="276" y="361"/>
                    <a:pt x="276" y="361"/>
                    <a:pt x="276" y="361"/>
                  </a:cubicBezTo>
                  <a:cubicBezTo>
                    <a:pt x="277" y="356"/>
                    <a:pt x="277" y="356"/>
                    <a:pt x="277" y="356"/>
                  </a:cubicBezTo>
                  <a:cubicBezTo>
                    <a:pt x="278" y="352"/>
                    <a:pt x="278" y="352"/>
                    <a:pt x="278" y="352"/>
                  </a:cubicBezTo>
                  <a:cubicBezTo>
                    <a:pt x="279" y="347"/>
                    <a:pt x="279" y="347"/>
                    <a:pt x="279" y="347"/>
                  </a:cubicBezTo>
                  <a:cubicBezTo>
                    <a:pt x="280" y="342"/>
                    <a:pt x="280" y="342"/>
                    <a:pt x="280" y="342"/>
                  </a:cubicBezTo>
                  <a:cubicBezTo>
                    <a:pt x="281" y="337"/>
                    <a:pt x="281" y="337"/>
                    <a:pt x="281" y="337"/>
                  </a:cubicBezTo>
                  <a:cubicBezTo>
                    <a:pt x="282" y="331"/>
                    <a:pt x="282" y="331"/>
                    <a:pt x="282" y="331"/>
                  </a:cubicBezTo>
                  <a:cubicBezTo>
                    <a:pt x="283" y="326"/>
                    <a:pt x="283" y="326"/>
                    <a:pt x="283" y="326"/>
                  </a:cubicBezTo>
                  <a:cubicBezTo>
                    <a:pt x="284" y="320"/>
                    <a:pt x="284" y="320"/>
                    <a:pt x="284" y="320"/>
                  </a:cubicBezTo>
                  <a:cubicBezTo>
                    <a:pt x="285" y="314"/>
                    <a:pt x="285" y="314"/>
                    <a:pt x="285" y="314"/>
                  </a:cubicBezTo>
                  <a:cubicBezTo>
                    <a:pt x="286" y="308"/>
                    <a:pt x="286" y="308"/>
                    <a:pt x="286" y="308"/>
                  </a:cubicBezTo>
                  <a:cubicBezTo>
                    <a:pt x="287" y="302"/>
                    <a:pt x="287" y="302"/>
                    <a:pt x="287" y="302"/>
                  </a:cubicBezTo>
                  <a:cubicBezTo>
                    <a:pt x="288" y="295"/>
                    <a:pt x="288" y="295"/>
                    <a:pt x="288" y="295"/>
                  </a:cubicBezTo>
                  <a:cubicBezTo>
                    <a:pt x="289" y="288"/>
                    <a:pt x="289" y="288"/>
                    <a:pt x="289" y="288"/>
                  </a:cubicBezTo>
                  <a:cubicBezTo>
                    <a:pt x="290" y="281"/>
                    <a:pt x="290" y="281"/>
                    <a:pt x="290" y="281"/>
                  </a:cubicBezTo>
                  <a:cubicBezTo>
                    <a:pt x="291" y="272"/>
                    <a:pt x="291" y="272"/>
                    <a:pt x="291" y="272"/>
                  </a:cubicBezTo>
                  <a:cubicBezTo>
                    <a:pt x="292" y="265"/>
                    <a:pt x="292" y="265"/>
                    <a:pt x="292" y="265"/>
                  </a:cubicBezTo>
                  <a:cubicBezTo>
                    <a:pt x="292" y="255"/>
                    <a:pt x="292" y="255"/>
                    <a:pt x="292" y="255"/>
                  </a:cubicBezTo>
                  <a:cubicBezTo>
                    <a:pt x="293" y="247"/>
                    <a:pt x="293" y="247"/>
                    <a:pt x="293" y="247"/>
                  </a:cubicBezTo>
                  <a:cubicBezTo>
                    <a:pt x="294" y="234"/>
                    <a:pt x="294" y="234"/>
                    <a:pt x="294" y="234"/>
                  </a:cubicBezTo>
                  <a:cubicBezTo>
                    <a:pt x="295" y="222"/>
                    <a:pt x="295" y="222"/>
                    <a:pt x="295" y="222"/>
                  </a:cubicBezTo>
                  <a:cubicBezTo>
                    <a:pt x="296" y="203"/>
                    <a:pt x="296" y="203"/>
                    <a:pt x="296" y="203"/>
                  </a:cubicBezTo>
                  <a:cubicBezTo>
                    <a:pt x="296" y="134"/>
                    <a:pt x="296" y="134"/>
                    <a:pt x="296" y="134"/>
                  </a:cubicBezTo>
                  <a:cubicBezTo>
                    <a:pt x="295" y="116"/>
                    <a:pt x="295" y="116"/>
                    <a:pt x="295" y="116"/>
                  </a:cubicBezTo>
                  <a:cubicBezTo>
                    <a:pt x="294" y="105"/>
                    <a:pt x="294" y="105"/>
                    <a:pt x="294" y="105"/>
                  </a:cubicBezTo>
                  <a:cubicBezTo>
                    <a:pt x="293" y="93"/>
                    <a:pt x="293" y="93"/>
                    <a:pt x="293" y="93"/>
                  </a:cubicBezTo>
                  <a:cubicBezTo>
                    <a:pt x="292" y="85"/>
                    <a:pt x="292" y="85"/>
                    <a:pt x="292" y="85"/>
                  </a:cubicBezTo>
                  <a:cubicBezTo>
                    <a:pt x="292" y="76"/>
                    <a:pt x="292" y="76"/>
                    <a:pt x="292" y="76"/>
                  </a:cubicBezTo>
                  <a:cubicBezTo>
                    <a:pt x="291" y="69"/>
                    <a:pt x="291" y="69"/>
                    <a:pt x="291" y="69"/>
                  </a:cubicBezTo>
                  <a:cubicBezTo>
                    <a:pt x="290" y="62"/>
                    <a:pt x="290" y="62"/>
                    <a:pt x="290" y="62"/>
                  </a:cubicBezTo>
                  <a:cubicBezTo>
                    <a:pt x="289" y="55"/>
                    <a:pt x="289" y="55"/>
                    <a:pt x="289" y="55"/>
                  </a:cubicBezTo>
                  <a:cubicBezTo>
                    <a:pt x="288" y="49"/>
                    <a:pt x="288" y="49"/>
                    <a:pt x="288" y="49"/>
                  </a:cubicBezTo>
                  <a:cubicBezTo>
                    <a:pt x="287" y="43"/>
                    <a:pt x="287" y="43"/>
                    <a:pt x="287" y="43"/>
                  </a:cubicBezTo>
                  <a:cubicBezTo>
                    <a:pt x="286" y="38"/>
                    <a:pt x="286" y="38"/>
                    <a:pt x="286" y="38"/>
                  </a:cubicBezTo>
                  <a:cubicBezTo>
                    <a:pt x="285" y="33"/>
                    <a:pt x="285" y="33"/>
                    <a:pt x="285" y="33"/>
                  </a:cubicBezTo>
                  <a:cubicBezTo>
                    <a:pt x="284" y="28"/>
                    <a:pt x="284" y="28"/>
                    <a:pt x="284" y="28"/>
                  </a:cubicBezTo>
                  <a:cubicBezTo>
                    <a:pt x="283" y="23"/>
                    <a:pt x="283" y="23"/>
                    <a:pt x="283" y="23"/>
                  </a:cubicBezTo>
                  <a:cubicBezTo>
                    <a:pt x="282" y="19"/>
                    <a:pt x="282" y="19"/>
                    <a:pt x="282" y="19"/>
                  </a:cubicBezTo>
                  <a:cubicBezTo>
                    <a:pt x="281" y="14"/>
                    <a:pt x="281" y="14"/>
                    <a:pt x="281" y="14"/>
                  </a:cubicBezTo>
                  <a:cubicBezTo>
                    <a:pt x="280" y="9"/>
                    <a:pt x="280" y="9"/>
                    <a:pt x="280" y="9"/>
                  </a:cubicBezTo>
                  <a:cubicBezTo>
                    <a:pt x="279" y="6"/>
                    <a:pt x="279" y="6"/>
                    <a:pt x="279" y="6"/>
                  </a:cubicBezTo>
                  <a:cubicBezTo>
                    <a:pt x="278" y="2"/>
                    <a:pt x="278" y="2"/>
                    <a:pt x="278" y="2"/>
                  </a:cubicBezTo>
                  <a:cubicBezTo>
                    <a:pt x="277" y="1"/>
                    <a:pt x="277" y="1"/>
                    <a:pt x="277" y="1"/>
                  </a:cubicBezTo>
                  <a:cubicBezTo>
                    <a:pt x="276" y="0"/>
                    <a:pt x="276" y="0"/>
                    <a:pt x="276" y="0"/>
                  </a:cubicBezTo>
                  <a:cubicBezTo>
                    <a:pt x="272" y="0"/>
                    <a:pt x="272" y="0"/>
                    <a:pt x="272" y="0"/>
                  </a:cubicBezTo>
                  <a:lnTo>
                    <a:pt x="271" y="1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93" name="Freeform 18"/>
            <p:cNvSpPr>
              <a:spLocks/>
            </p:cNvSpPr>
            <p:nvPr/>
          </p:nvSpPr>
          <p:spPr bwMode="auto">
            <a:xfrm>
              <a:off x="6076234" y="4090530"/>
              <a:ext cx="188693" cy="213522"/>
            </a:xfrm>
            <a:custGeom>
              <a:avLst/>
              <a:gdLst>
                <a:gd name="T0" fmla="*/ 2147483646 w 160"/>
                <a:gd name="T1" fmla="*/ 2147483646 h 181"/>
                <a:gd name="T2" fmla="*/ 2147483646 w 160"/>
                <a:gd name="T3" fmla="*/ 2147483646 h 181"/>
                <a:gd name="T4" fmla="*/ 2147483646 w 160"/>
                <a:gd name="T5" fmla="*/ 2147483646 h 181"/>
                <a:gd name="T6" fmla="*/ 2147483646 w 160"/>
                <a:gd name="T7" fmla="*/ 2147483646 h 181"/>
                <a:gd name="T8" fmla="*/ 2147483646 w 160"/>
                <a:gd name="T9" fmla="*/ 2147483646 h 181"/>
                <a:gd name="T10" fmla="*/ 2147483646 w 160"/>
                <a:gd name="T11" fmla="*/ 2147483646 h 181"/>
                <a:gd name="T12" fmla="*/ 2147483646 w 160"/>
                <a:gd name="T13" fmla="*/ 2147483646 h 181"/>
                <a:gd name="T14" fmla="*/ 2147483646 w 160"/>
                <a:gd name="T15" fmla="*/ 2147483646 h 181"/>
                <a:gd name="T16" fmla="*/ 2147483646 w 160"/>
                <a:gd name="T17" fmla="*/ 2147483646 h 181"/>
                <a:gd name="T18" fmla="*/ 2147483646 w 160"/>
                <a:gd name="T19" fmla="*/ 2147483646 h 181"/>
                <a:gd name="T20" fmla="*/ 2147483646 w 160"/>
                <a:gd name="T21" fmla="*/ 2147483646 h 181"/>
                <a:gd name="T22" fmla="*/ 2147483646 w 160"/>
                <a:gd name="T23" fmla="*/ 2147483646 h 181"/>
                <a:gd name="T24" fmla="*/ 2147483646 w 160"/>
                <a:gd name="T25" fmla="*/ 2147483646 h 181"/>
                <a:gd name="T26" fmla="*/ 2147483646 w 160"/>
                <a:gd name="T27" fmla="*/ 2147483646 h 181"/>
                <a:gd name="T28" fmla="*/ 2147483646 w 160"/>
                <a:gd name="T29" fmla="*/ 2147483646 h 181"/>
                <a:gd name="T30" fmla="*/ 2147483646 w 160"/>
                <a:gd name="T31" fmla="*/ 2147483646 h 181"/>
                <a:gd name="T32" fmla="*/ 2147483646 w 160"/>
                <a:gd name="T33" fmla="*/ 2147483646 h 181"/>
                <a:gd name="T34" fmla="*/ 2147483646 w 160"/>
                <a:gd name="T35" fmla="*/ 2147483646 h 181"/>
                <a:gd name="T36" fmla="*/ 2147483646 w 160"/>
                <a:gd name="T37" fmla="*/ 2147483646 h 181"/>
                <a:gd name="T38" fmla="*/ 2147483646 w 160"/>
                <a:gd name="T39" fmla="*/ 2147483646 h 181"/>
                <a:gd name="T40" fmla="*/ 2147483646 w 160"/>
                <a:gd name="T41" fmla="*/ 2147483646 h 181"/>
                <a:gd name="T42" fmla="*/ 2147483646 w 160"/>
                <a:gd name="T43" fmla="*/ 2147483646 h 181"/>
                <a:gd name="T44" fmla="*/ 2147483646 w 160"/>
                <a:gd name="T45" fmla="*/ 2147483646 h 181"/>
                <a:gd name="T46" fmla="*/ 2147483646 w 160"/>
                <a:gd name="T47" fmla="*/ 2147483646 h 181"/>
                <a:gd name="T48" fmla="*/ 2147483646 w 160"/>
                <a:gd name="T49" fmla="*/ 2147483646 h 181"/>
                <a:gd name="T50" fmla="*/ 2147483646 w 160"/>
                <a:gd name="T51" fmla="*/ 2147483646 h 181"/>
                <a:gd name="T52" fmla="*/ 2147483646 w 160"/>
                <a:gd name="T53" fmla="*/ 2147483646 h 181"/>
                <a:gd name="T54" fmla="*/ 2147483646 w 160"/>
                <a:gd name="T55" fmla="*/ 2147483646 h 181"/>
                <a:gd name="T56" fmla="*/ 2147483646 w 160"/>
                <a:gd name="T57" fmla="*/ 2147483646 h 181"/>
                <a:gd name="T58" fmla="*/ 2147483646 w 160"/>
                <a:gd name="T59" fmla="*/ 2147483646 h 181"/>
                <a:gd name="T60" fmla="*/ 2147483646 w 160"/>
                <a:gd name="T61" fmla="*/ 2147483646 h 181"/>
                <a:gd name="T62" fmla="*/ 2147483646 w 160"/>
                <a:gd name="T63" fmla="*/ 2147483646 h 181"/>
                <a:gd name="T64" fmla="*/ 2147483646 w 160"/>
                <a:gd name="T65" fmla="*/ 2147483646 h 181"/>
                <a:gd name="T66" fmla="*/ 2147483646 w 160"/>
                <a:gd name="T67" fmla="*/ 2147483646 h 181"/>
                <a:gd name="T68" fmla="*/ 2147483646 w 160"/>
                <a:gd name="T69" fmla="*/ 2147483646 h 181"/>
                <a:gd name="T70" fmla="*/ 2147483646 w 160"/>
                <a:gd name="T71" fmla="*/ 2147483646 h 181"/>
                <a:gd name="T72" fmla="*/ 2147483646 w 160"/>
                <a:gd name="T73" fmla="*/ 2147483646 h 181"/>
                <a:gd name="T74" fmla="*/ 2147483646 w 160"/>
                <a:gd name="T75" fmla="*/ 2147483646 h 181"/>
                <a:gd name="T76" fmla="*/ 2147483646 w 160"/>
                <a:gd name="T77" fmla="*/ 2147483646 h 181"/>
                <a:gd name="T78" fmla="*/ 2147483646 w 160"/>
                <a:gd name="T79" fmla="*/ 2147483646 h 181"/>
                <a:gd name="T80" fmla="*/ 2147483646 w 160"/>
                <a:gd name="T81" fmla="*/ 0 h 181"/>
                <a:gd name="T82" fmla="*/ 2147483646 w 160"/>
                <a:gd name="T83" fmla="*/ 0 h 181"/>
                <a:gd name="T84" fmla="*/ 0 w 160"/>
                <a:gd name="T85" fmla="*/ 2147483646 h 181"/>
                <a:gd name="T86" fmla="*/ 2147483646 w 160"/>
                <a:gd name="T87" fmla="*/ 2147483646 h 181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160" h="181">
                  <a:moveTo>
                    <a:pt x="10" y="26"/>
                  </a:moveTo>
                  <a:cubicBezTo>
                    <a:pt x="16" y="20"/>
                    <a:pt x="16" y="20"/>
                    <a:pt x="16" y="20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17" y="32"/>
                    <a:pt x="11" y="45"/>
                    <a:pt x="9" y="53"/>
                  </a:cubicBezTo>
                  <a:cubicBezTo>
                    <a:pt x="16" y="57"/>
                    <a:pt x="29" y="59"/>
                    <a:pt x="29" y="70"/>
                  </a:cubicBezTo>
                  <a:cubicBezTo>
                    <a:pt x="29" y="72"/>
                    <a:pt x="27" y="75"/>
                    <a:pt x="24" y="75"/>
                  </a:cubicBezTo>
                  <a:cubicBezTo>
                    <a:pt x="22" y="75"/>
                    <a:pt x="14" y="58"/>
                    <a:pt x="8" y="56"/>
                  </a:cubicBezTo>
                  <a:cubicBezTo>
                    <a:pt x="8" y="129"/>
                    <a:pt x="8" y="129"/>
                    <a:pt x="8" y="129"/>
                  </a:cubicBezTo>
                  <a:cubicBezTo>
                    <a:pt x="8" y="134"/>
                    <a:pt x="4" y="130"/>
                    <a:pt x="2" y="136"/>
                  </a:cubicBezTo>
                  <a:cubicBezTo>
                    <a:pt x="53" y="181"/>
                    <a:pt x="53" y="181"/>
                    <a:pt x="53" y="181"/>
                  </a:cubicBezTo>
                  <a:cubicBezTo>
                    <a:pt x="104" y="131"/>
                    <a:pt x="104" y="131"/>
                    <a:pt x="104" y="131"/>
                  </a:cubicBezTo>
                  <a:cubicBezTo>
                    <a:pt x="104" y="118"/>
                    <a:pt x="104" y="118"/>
                    <a:pt x="104" y="118"/>
                  </a:cubicBezTo>
                  <a:cubicBezTo>
                    <a:pt x="44" y="118"/>
                    <a:pt x="44" y="118"/>
                    <a:pt x="44" y="118"/>
                  </a:cubicBezTo>
                  <a:cubicBezTo>
                    <a:pt x="44" y="128"/>
                    <a:pt x="44" y="128"/>
                    <a:pt x="44" y="128"/>
                  </a:cubicBezTo>
                  <a:cubicBezTo>
                    <a:pt x="44" y="131"/>
                    <a:pt x="38" y="133"/>
                    <a:pt x="35" y="134"/>
                  </a:cubicBezTo>
                  <a:cubicBezTo>
                    <a:pt x="35" y="58"/>
                    <a:pt x="35" y="58"/>
                    <a:pt x="35" y="58"/>
                  </a:cubicBezTo>
                  <a:cubicBezTo>
                    <a:pt x="40" y="59"/>
                    <a:pt x="43" y="62"/>
                    <a:pt x="45" y="62"/>
                  </a:cubicBezTo>
                  <a:cubicBezTo>
                    <a:pt x="102" y="62"/>
                    <a:pt x="102" y="62"/>
                    <a:pt x="102" y="62"/>
                  </a:cubicBezTo>
                  <a:cubicBezTo>
                    <a:pt x="106" y="62"/>
                    <a:pt x="107" y="58"/>
                    <a:pt x="109" y="58"/>
                  </a:cubicBezTo>
                  <a:cubicBezTo>
                    <a:pt x="111" y="58"/>
                    <a:pt x="116" y="63"/>
                    <a:pt x="118" y="65"/>
                  </a:cubicBezTo>
                  <a:cubicBezTo>
                    <a:pt x="113" y="68"/>
                    <a:pt x="113" y="68"/>
                    <a:pt x="113" y="68"/>
                  </a:cubicBezTo>
                  <a:cubicBezTo>
                    <a:pt x="114" y="123"/>
                    <a:pt x="114" y="123"/>
                    <a:pt x="114" y="123"/>
                  </a:cubicBezTo>
                  <a:cubicBezTo>
                    <a:pt x="160" y="78"/>
                    <a:pt x="160" y="78"/>
                    <a:pt x="160" y="78"/>
                  </a:cubicBezTo>
                  <a:cubicBezTo>
                    <a:pt x="105" y="28"/>
                    <a:pt x="105" y="28"/>
                    <a:pt x="105" y="28"/>
                  </a:cubicBezTo>
                  <a:cubicBezTo>
                    <a:pt x="104" y="49"/>
                    <a:pt x="104" y="49"/>
                    <a:pt x="104" y="49"/>
                  </a:cubicBezTo>
                  <a:cubicBezTo>
                    <a:pt x="96" y="52"/>
                    <a:pt x="96" y="52"/>
                    <a:pt x="96" y="52"/>
                  </a:cubicBezTo>
                  <a:cubicBezTo>
                    <a:pt x="96" y="45"/>
                    <a:pt x="96" y="45"/>
                    <a:pt x="96" y="45"/>
                  </a:cubicBezTo>
                  <a:cubicBezTo>
                    <a:pt x="55" y="45"/>
                    <a:pt x="55" y="45"/>
                    <a:pt x="55" y="45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51"/>
                    <a:pt x="49" y="53"/>
                    <a:pt x="46" y="53"/>
                  </a:cubicBezTo>
                  <a:cubicBezTo>
                    <a:pt x="47" y="22"/>
                    <a:pt x="47" y="22"/>
                    <a:pt x="47" y="22"/>
                  </a:cubicBezTo>
                  <a:cubicBezTo>
                    <a:pt x="46" y="13"/>
                    <a:pt x="46" y="13"/>
                    <a:pt x="46" y="13"/>
                  </a:cubicBezTo>
                  <a:cubicBezTo>
                    <a:pt x="49" y="9"/>
                    <a:pt x="49" y="9"/>
                    <a:pt x="49" y="9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48" y="7"/>
                    <a:pt x="48" y="7"/>
                    <a:pt x="48" y="7"/>
                  </a:cubicBezTo>
                  <a:cubicBezTo>
                    <a:pt x="48" y="6"/>
                    <a:pt x="48" y="6"/>
                    <a:pt x="48" y="6"/>
                  </a:cubicBezTo>
                  <a:cubicBezTo>
                    <a:pt x="42" y="6"/>
                    <a:pt x="42" y="6"/>
                    <a:pt x="42" y="6"/>
                  </a:cubicBezTo>
                  <a:cubicBezTo>
                    <a:pt x="42" y="4"/>
                    <a:pt x="42" y="4"/>
                    <a:pt x="42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0" y="26"/>
                    <a:pt x="0" y="26"/>
                    <a:pt x="0" y="26"/>
                  </a:cubicBezTo>
                  <a:lnTo>
                    <a:pt x="10" y="26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94" name="Freeform 19"/>
            <p:cNvSpPr>
              <a:spLocks/>
            </p:cNvSpPr>
            <p:nvPr/>
          </p:nvSpPr>
          <p:spPr bwMode="auto">
            <a:xfrm>
              <a:off x="6311037" y="4609792"/>
              <a:ext cx="204300" cy="120594"/>
            </a:xfrm>
            <a:custGeom>
              <a:avLst/>
              <a:gdLst>
                <a:gd name="T0" fmla="*/ 2147483646 w 173"/>
                <a:gd name="T1" fmla="*/ 2147483646 h 102"/>
                <a:gd name="T2" fmla="*/ 2147483646 w 173"/>
                <a:gd name="T3" fmla="*/ 2147483646 h 102"/>
                <a:gd name="T4" fmla="*/ 2147483646 w 173"/>
                <a:gd name="T5" fmla="*/ 2147483646 h 102"/>
                <a:gd name="T6" fmla="*/ 2147483646 w 173"/>
                <a:gd name="T7" fmla="*/ 2147483646 h 102"/>
                <a:gd name="T8" fmla="*/ 2147483646 w 173"/>
                <a:gd name="T9" fmla="*/ 2147483646 h 102"/>
                <a:gd name="T10" fmla="*/ 2147483646 w 173"/>
                <a:gd name="T11" fmla="*/ 2147483646 h 102"/>
                <a:gd name="T12" fmla="*/ 2147483646 w 173"/>
                <a:gd name="T13" fmla="*/ 2147483646 h 102"/>
                <a:gd name="T14" fmla="*/ 0 w 173"/>
                <a:gd name="T15" fmla="*/ 2147483646 h 102"/>
                <a:gd name="T16" fmla="*/ 0 w 173"/>
                <a:gd name="T17" fmla="*/ 2147483646 h 102"/>
                <a:gd name="T18" fmla="*/ 2147483646 w 173"/>
                <a:gd name="T19" fmla="*/ 2147483646 h 102"/>
                <a:gd name="T20" fmla="*/ 2147483646 w 173"/>
                <a:gd name="T21" fmla="*/ 2147483646 h 102"/>
                <a:gd name="T22" fmla="*/ 2147483646 w 173"/>
                <a:gd name="T23" fmla="*/ 2147483646 h 102"/>
                <a:gd name="T24" fmla="*/ 2147483646 w 173"/>
                <a:gd name="T25" fmla="*/ 2147483646 h 102"/>
                <a:gd name="T26" fmla="*/ 2147483646 w 173"/>
                <a:gd name="T27" fmla="*/ 0 h 102"/>
                <a:gd name="T28" fmla="*/ 2147483646 w 173"/>
                <a:gd name="T29" fmla="*/ 2147483646 h 102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73" h="102">
                  <a:moveTo>
                    <a:pt x="135" y="8"/>
                  </a:moveTo>
                  <a:cubicBezTo>
                    <a:pt x="135" y="41"/>
                    <a:pt x="115" y="63"/>
                    <a:pt x="82" y="63"/>
                  </a:cubicBezTo>
                  <a:cubicBezTo>
                    <a:pt x="67" y="64"/>
                    <a:pt x="67" y="64"/>
                    <a:pt x="67" y="64"/>
                  </a:cubicBezTo>
                  <a:cubicBezTo>
                    <a:pt x="42" y="61"/>
                    <a:pt x="42" y="61"/>
                    <a:pt x="42" y="61"/>
                  </a:cubicBezTo>
                  <a:cubicBezTo>
                    <a:pt x="39" y="59"/>
                    <a:pt x="39" y="59"/>
                    <a:pt x="39" y="59"/>
                  </a:cubicBezTo>
                  <a:cubicBezTo>
                    <a:pt x="30" y="59"/>
                    <a:pt x="16" y="51"/>
                    <a:pt x="12" y="51"/>
                  </a:cubicBezTo>
                  <a:cubicBezTo>
                    <a:pt x="4" y="51"/>
                    <a:pt x="4" y="51"/>
                    <a:pt x="4" y="51"/>
                  </a:cubicBezTo>
                  <a:cubicBezTo>
                    <a:pt x="1" y="51"/>
                    <a:pt x="0" y="55"/>
                    <a:pt x="0" y="58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0" y="73"/>
                    <a:pt x="30" y="86"/>
                    <a:pt x="40" y="90"/>
                  </a:cubicBezTo>
                  <a:cubicBezTo>
                    <a:pt x="54" y="96"/>
                    <a:pt x="77" y="102"/>
                    <a:pt x="98" y="102"/>
                  </a:cubicBezTo>
                  <a:cubicBezTo>
                    <a:pt x="131" y="102"/>
                    <a:pt x="173" y="87"/>
                    <a:pt x="173" y="58"/>
                  </a:cubicBezTo>
                  <a:cubicBezTo>
                    <a:pt x="173" y="50"/>
                    <a:pt x="173" y="50"/>
                    <a:pt x="173" y="50"/>
                  </a:cubicBezTo>
                  <a:cubicBezTo>
                    <a:pt x="173" y="35"/>
                    <a:pt x="146" y="3"/>
                    <a:pt x="135" y="0"/>
                  </a:cubicBezTo>
                  <a:lnTo>
                    <a:pt x="135" y="8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95" name="Freeform 20"/>
            <p:cNvSpPr>
              <a:spLocks/>
            </p:cNvSpPr>
            <p:nvPr/>
          </p:nvSpPr>
          <p:spPr bwMode="auto">
            <a:xfrm>
              <a:off x="5735734" y="4627526"/>
              <a:ext cx="205719" cy="99312"/>
            </a:xfrm>
            <a:custGeom>
              <a:avLst/>
              <a:gdLst>
                <a:gd name="T0" fmla="*/ 2147483646 w 174"/>
                <a:gd name="T1" fmla="*/ 2147483646 h 84"/>
                <a:gd name="T2" fmla="*/ 2147483646 w 174"/>
                <a:gd name="T3" fmla="*/ 2147483646 h 84"/>
                <a:gd name="T4" fmla="*/ 2147483646 w 174"/>
                <a:gd name="T5" fmla="*/ 2147483646 h 84"/>
                <a:gd name="T6" fmla="*/ 2147483646 w 174"/>
                <a:gd name="T7" fmla="*/ 2147483646 h 84"/>
                <a:gd name="T8" fmla="*/ 2147483646 w 174"/>
                <a:gd name="T9" fmla="*/ 2147483646 h 84"/>
                <a:gd name="T10" fmla="*/ 2147483646 w 174"/>
                <a:gd name="T11" fmla="*/ 2147483646 h 84"/>
                <a:gd name="T12" fmla="*/ 2147483646 w 174"/>
                <a:gd name="T13" fmla="*/ 2147483646 h 84"/>
                <a:gd name="T14" fmla="*/ 2147483646 w 174"/>
                <a:gd name="T15" fmla="*/ 2147483646 h 84"/>
                <a:gd name="T16" fmla="*/ 2147483646 w 174"/>
                <a:gd name="T17" fmla="*/ 2147483646 h 84"/>
                <a:gd name="T18" fmla="*/ 2147483646 w 174"/>
                <a:gd name="T19" fmla="*/ 2147483646 h 84"/>
                <a:gd name="T20" fmla="*/ 2147483646 w 174"/>
                <a:gd name="T21" fmla="*/ 2147483646 h 84"/>
                <a:gd name="T22" fmla="*/ 2147483646 w 174"/>
                <a:gd name="T23" fmla="*/ 2147483646 h 84"/>
                <a:gd name="T24" fmla="*/ 2147483646 w 174"/>
                <a:gd name="T25" fmla="*/ 2147483646 h 84"/>
                <a:gd name="T26" fmla="*/ 2147483646 w 174"/>
                <a:gd name="T27" fmla="*/ 2147483646 h 84"/>
                <a:gd name="T28" fmla="*/ 2147483646 w 174"/>
                <a:gd name="T29" fmla="*/ 2147483646 h 84"/>
                <a:gd name="T30" fmla="*/ 2147483646 w 174"/>
                <a:gd name="T31" fmla="*/ 2147483646 h 84"/>
                <a:gd name="T32" fmla="*/ 2147483646 w 174"/>
                <a:gd name="T33" fmla="*/ 2147483646 h 84"/>
                <a:gd name="T34" fmla="*/ 2147483646 w 174"/>
                <a:gd name="T35" fmla="*/ 2147483646 h 84"/>
                <a:gd name="T36" fmla="*/ 2147483646 w 174"/>
                <a:gd name="T37" fmla="*/ 0 h 84"/>
                <a:gd name="T38" fmla="*/ 2147483646 w 174"/>
                <a:gd name="T39" fmla="*/ 0 h 84"/>
                <a:gd name="T40" fmla="*/ 0 w 174"/>
                <a:gd name="T41" fmla="*/ 2147483646 h 84"/>
                <a:gd name="T42" fmla="*/ 0 w 174"/>
                <a:gd name="T43" fmla="*/ 2147483646 h 84"/>
                <a:gd name="T44" fmla="*/ 2147483646 w 174"/>
                <a:gd name="T45" fmla="*/ 2147483646 h 84"/>
                <a:gd name="T46" fmla="*/ 2147483646 w 174"/>
                <a:gd name="T47" fmla="*/ 2147483646 h 84"/>
                <a:gd name="T48" fmla="*/ 2147483646 w 174"/>
                <a:gd name="T49" fmla="*/ 2147483646 h 84"/>
                <a:gd name="T50" fmla="*/ 2147483646 w 174"/>
                <a:gd name="T51" fmla="*/ 2147483646 h 84"/>
                <a:gd name="T52" fmla="*/ 2147483646 w 174"/>
                <a:gd name="T53" fmla="*/ 2147483646 h 84"/>
                <a:gd name="T54" fmla="*/ 2147483646 w 174"/>
                <a:gd name="T55" fmla="*/ 2147483646 h 84"/>
                <a:gd name="T56" fmla="*/ 2147483646 w 174"/>
                <a:gd name="T57" fmla="*/ 2147483646 h 84"/>
                <a:gd name="T58" fmla="*/ 2147483646 w 174"/>
                <a:gd name="T59" fmla="*/ 2147483646 h 84"/>
                <a:gd name="T60" fmla="*/ 2147483646 w 174"/>
                <a:gd name="T61" fmla="*/ 2147483646 h 84"/>
                <a:gd name="T62" fmla="*/ 2147483646 w 174"/>
                <a:gd name="T63" fmla="*/ 2147483646 h 84"/>
                <a:gd name="T64" fmla="*/ 2147483646 w 174"/>
                <a:gd name="T65" fmla="*/ 2147483646 h 84"/>
                <a:gd name="T66" fmla="*/ 2147483646 w 174"/>
                <a:gd name="T67" fmla="*/ 2147483646 h 84"/>
                <a:gd name="T68" fmla="*/ 2147483646 w 174"/>
                <a:gd name="T69" fmla="*/ 2147483646 h 84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174" h="84">
                  <a:moveTo>
                    <a:pt x="47" y="23"/>
                  </a:moveTo>
                  <a:cubicBezTo>
                    <a:pt x="42" y="23"/>
                    <a:pt x="42" y="23"/>
                    <a:pt x="42" y="23"/>
                  </a:cubicBezTo>
                  <a:cubicBezTo>
                    <a:pt x="42" y="20"/>
                    <a:pt x="42" y="20"/>
                    <a:pt x="42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12"/>
                    <a:pt x="40" y="12"/>
                    <a:pt x="40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6" y="14"/>
                    <a:pt x="36" y="14"/>
                    <a:pt x="36" y="14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6" y="5"/>
                    <a:pt x="26" y="5"/>
                    <a:pt x="26" y="5"/>
                  </a:cubicBezTo>
                  <a:cubicBezTo>
                    <a:pt x="25" y="5"/>
                    <a:pt x="25" y="5"/>
                    <a:pt x="25" y="5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3" y="7"/>
                    <a:pt x="23" y="7"/>
                    <a:pt x="23" y="7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23" y="3"/>
                    <a:pt x="23" y="3"/>
                    <a:pt x="23" y="3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1" y="4"/>
                    <a:pt x="0" y="22"/>
                    <a:pt x="0" y="34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64"/>
                    <a:pt x="39" y="84"/>
                    <a:pt x="64" y="84"/>
                  </a:cubicBezTo>
                  <a:cubicBezTo>
                    <a:pt x="92" y="84"/>
                    <a:pt x="92" y="84"/>
                    <a:pt x="92" y="84"/>
                  </a:cubicBezTo>
                  <a:cubicBezTo>
                    <a:pt x="108" y="82"/>
                    <a:pt x="108" y="82"/>
                    <a:pt x="108" y="82"/>
                  </a:cubicBezTo>
                  <a:cubicBezTo>
                    <a:pt x="113" y="79"/>
                    <a:pt x="122" y="79"/>
                    <a:pt x="128" y="76"/>
                  </a:cubicBezTo>
                  <a:cubicBezTo>
                    <a:pt x="135" y="74"/>
                    <a:pt x="141" y="71"/>
                    <a:pt x="147" y="68"/>
                  </a:cubicBezTo>
                  <a:cubicBezTo>
                    <a:pt x="157" y="63"/>
                    <a:pt x="174" y="58"/>
                    <a:pt x="174" y="43"/>
                  </a:cubicBezTo>
                  <a:cubicBezTo>
                    <a:pt x="174" y="42"/>
                    <a:pt x="174" y="42"/>
                    <a:pt x="174" y="42"/>
                  </a:cubicBezTo>
                  <a:cubicBezTo>
                    <a:pt x="174" y="40"/>
                    <a:pt x="170" y="36"/>
                    <a:pt x="168" y="36"/>
                  </a:cubicBezTo>
                  <a:cubicBezTo>
                    <a:pt x="166" y="36"/>
                    <a:pt x="166" y="36"/>
                    <a:pt x="166" y="36"/>
                  </a:cubicBezTo>
                  <a:cubicBezTo>
                    <a:pt x="161" y="36"/>
                    <a:pt x="145" y="42"/>
                    <a:pt x="138" y="43"/>
                  </a:cubicBezTo>
                  <a:cubicBezTo>
                    <a:pt x="128" y="45"/>
                    <a:pt x="119" y="47"/>
                    <a:pt x="107" y="47"/>
                  </a:cubicBezTo>
                  <a:cubicBezTo>
                    <a:pt x="97" y="47"/>
                    <a:pt x="97" y="47"/>
                    <a:pt x="97" y="47"/>
                  </a:cubicBezTo>
                  <a:cubicBezTo>
                    <a:pt x="70" y="47"/>
                    <a:pt x="59" y="38"/>
                    <a:pt x="47" y="23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96" name="Freeform 21"/>
            <p:cNvSpPr>
              <a:spLocks/>
            </p:cNvSpPr>
            <p:nvPr/>
          </p:nvSpPr>
          <p:spPr bwMode="auto">
            <a:xfrm>
              <a:off x="6033671" y="4304052"/>
              <a:ext cx="173087" cy="92219"/>
            </a:xfrm>
            <a:custGeom>
              <a:avLst/>
              <a:gdLst>
                <a:gd name="T0" fmla="*/ 2147483646 w 147"/>
                <a:gd name="T1" fmla="*/ 2147483646 h 78"/>
                <a:gd name="T2" fmla="*/ 2147483646 w 147"/>
                <a:gd name="T3" fmla="*/ 2147483646 h 78"/>
                <a:gd name="T4" fmla="*/ 2147483646 w 147"/>
                <a:gd name="T5" fmla="*/ 2147483646 h 78"/>
                <a:gd name="T6" fmla="*/ 2147483646 w 147"/>
                <a:gd name="T7" fmla="*/ 2147483646 h 78"/>
                <a:gd name="T8" fmla="*/ 2147483646 w 147"/>
                <a:gd name="T9" fmla="*/ 2147483646 h 78"/>
                <a:gd name="T10" fmla="*/ 2147483646 w 147"/>
                <a:gd name="T11" fmla="*/ 2147483646 h 78"/>
                <a:gd name="T12" fmla="*/ 2147483646 w 147"/>
                <a:gd name="T13" fmla="*/ 2147483646 h 78"/>
                <a:gd name="T14" fmla="*/ 2147483646 w 147"/>
                <a:gd name="T15" fmla="*/ 2147483646 h 78"/>
                <a:gd name="T16" fmla="*/ 2147483646 w 147"/>
                <a:gd name="T17" fmla="*/ 2147483646 h 78"/>
                <a:gd name="T18" fmla="*/ 2147483646 w 147"/>
                <a:gd name="T19" fmla="*/ 2147483646 h 78"/>
                <a:gd name="T20" fmla="*/ 2147483646 w 147"/>
                <a:gd name="T21" fmla="*/ 2147483646 h 78"/>
                <a:gd name="T22" fmla="*/ 2147483646 w 147"/>
                <a:gd name="T23" fmla="*/ 2147483646 h 78"/>
                <a:gd name="T24" fmla="*/ 2147483646 w 147"/>
                <a:gd name="T25" fmla="*/ 2147483646 h 78"/>
                <a:gd name="T26" fmla="*/ 2147483646 w 147"/>
                <a:gd name="T27" fmla="*/ 2147483646 h 78"/>
                <a:gd name="T28" fmla="*/ 2147483646 w 147"/>
                <a:gd name="T29" fmla="*/ 2147483646 h 78"/>
                <a:gd name="T30" fmla="*/ 2147483646 w 147"/>
                <a:gd name="T31" fmla="*/ 2147483646 h 78"/>
                <a:gd name="T32" fmla="*/ 2147483646 w 147"/>
                <a:gd name="T33" fmla="*/ 2147483646 h 78"/>
                <a:gd name="T34" fmla="*/ 2147483646 w 147"/>
                <a:gd name="T35" fmla="*/ 0 h 78"/>
                <a:gd name="T36" fmla="*/ 2147483646 w 147"/>
                <a:gd name="T37" fmla="*/ 0 h 78"/>
                <a:gd name="T38" fmla="*/ 2147483646 w 147"/>
                <a:gd name="T39" fmla="*/ 2147483646 h 78"/>
                <a:gd name="T40" fmla="*/ 2147483646 w 147"/>
                <a:gd name="T41" fmla="*/ 2147483646 h 78"/>
                <a:gd name="T42" fmla="*/ 2147483646 w 147"/>
                <a:gd name="T43" fmla="*/ 2147483646 h 78"/>
                <a:gd name="T44" fmla="*/ 0 w 147"/>
                <a:gd name="T45" fmla="*/ 2147483646 h 78"/>
                <a:gd name="T46" fmla="*/ 0 w 147"/>
                <a:gd name="T47" fmla="*/ 2147483646 h 78"/>
                <a:gd name="T48" fmla="*/ 2147483646 w 147"/>
                <a:gd name="T49" fmla="*/ 2147483646 h 78"/>
                <a:gd name="T50" fmla="*/ 2147483646 w 147"/>
                <a:gd name="T51" fmla="*/ 2147483646 h 78"/>
                <a:gd name="T52" fmla="*/ 2147483646 w 147"/>
                <a:gd name="T53" fmla="*/ 2147483646 h 78"/>
                <a:gd name="T54" fmla="*/ 2147483646 w 147"/>
                <a:gd name="T55" fmla="*/ 2147483646 h 78"/>
                <a:gd name="T56" fmla="*/ 2147483646 w 147"/>
                <a:gd name="T57" fmla="*/ 2147483646 h 78"/>
                <a:gd name="T58" fmla="*/ 2147483646 w 147"/>
                <a:gd name="T59" fmla="*/ 2147483646 h 78"/>
                <a:gd name="T60" fmla="*/ 2147483646 w 147"/>
                <a:gd name="T61" fmla="*/ 2147483646 h 78"/>
                <a:gd name="T62" fmla="*/ 2147483646 w 147"/>
                <a:gd name="T63" fmla="*/ 2147483646 h 78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147" h="78">
                  <a:moveTo>
                    <a:pt x="138" y="63"/>
                  </a:moveTo>
                  <a:cubicBezTo>
                    <a:pt x="138" y="59"/>
                    <a:pt x="138" y="59"/>
                    <a:pt x="138" y="59"/>
                  </a:cubicBezTo>
                  <a:cubicBezTo>
                    <a:pt x="140" y="59"/>
                    <a:pt x="140" y="59"/>
                    <a:pt x="140" y="59"/>
                  </a:cubicBezTo>
                  <a:cubicBezTo>
                    <a:pt x="140" y="61"/>
                    <a:pt x="140" y="61"/>
                    <a:pt x="140" y="61"/>
                  </a:cubicBezTo>
                  <a:cubicBezTo>
                    <a:pt x="143" y="61"/>
                    <a:pt x="143" y="61"/>
                    <a:pt x="143" y="61"/>
                  </a:cubicBezTo>
                  <a:cubicBezTo>
                    <a:pt x="143" y="59"/>
                    <a:pt x="143" y="59"/>
                    <a:pt x="143" y="59"/>
                  </a:cubicBezTo>
                  <a:cubicBezTo>
                    <a:pt x="147" y="59"/>
                    <a:pt x="147" y="59"/>
                    <a:pt x="147" y="59"/>
                  </a:cubicBezTo>
                  <a:cubicBezTo>
                    <a:pt x="147" y="57"/>
                    <a:pt x="147" y="57"/>
                    <a:pt x="147" y="57"/>
                  </a:cubicBezTo>
                  <a:cubicBezTo>
                    <a:pt x="139" y="57"/>
                    <a:pt x="139" y="57"/>
                    <a:pt x="139" y="57"/>
                  </a:cubicBezTo>
                  <a:cubicBezTo>
                    <a:pt x="137" y="53"/>
                    <a:pt x="137" y="53"/>
                    <a:pt x="137" y="53"/>
                  </a:cubicBezTo>
                  <a:cubicBezTo>
                    <a:pt x="133" y="48"/>
                    <a:pt x="133" y="48"/>
                    <a:pt x="133" y="48"/>
                  </a:cubicBezTo>
                  <a:cubicBezTo>
                    <a:pt x="133" y="44"/>
                    <a:pt x="133" y="44"/>
                    <a:pt x="133" y="44"/>
                  </a:cubicBezTo>
                  <a:cubicBezTo>
                    <a:pt x="133" y="41"/>
                    <a:pt x="133" y="41"/>
                    <a:pt x="133" y="41"/>
                  </a:cubicBezTo>
                  <a:cubicBezTo>
                    <a:pt x="130" y="41"/>
                    <a:pt x="130" y="41"/>
                    <a:pt x="130" y="41"/>
                  </a:cubicBezTo>
                  <a:cubicBezTo>
                    <a:pt x="128" y="36"/>
                    <a:pt x="128" y="36"/>
                    <a:pt x="128" y="36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105" y="31"/>
                    <a:pt x="116" y="29"/>
                    <a:pt x="109" y="15"/>
                  </a:cubicBezTo>
                  <a:cubicBezTo>
                    <a:pt x="105" y="7"/>
                    <a:pt x="99" y="0"/>
                    <a:pt x="87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69" y="0"/>
                    <a:pt x="59" y="26"/>
                    <a:pt x="58" y="39"/>
                  </a:cubicBezTo>
                  <a:cubicBezTo>
                    <a:pt x="52" y="39"/>
                    <a:pt x="40" y="26"/>
                    <a:pt x="26" y="26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11" y="26"/>
                    <a:pt x="0" y="35"/>
                    <a:pt x="0" y="44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6"/>
                    <a:pt x="12" y="65"/>
                    <a:pt x="19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8" y="65"/>
                    <a:pt x="48" y="60"/>
                    <a:pt x="53" y="60"/>
                  </a:cubicBezTo>
                  <a:cubicBezTo>
                    <a:pt x="51" y="78"/>
                    <a:pt x="51" y="78"/>
                    <a:pt x="51" y="78"/>
                  </a:cubicBezTo>
                  <a:cubicBezTo>
                    <a:pt x="58" y="74"/>
                    <a:pt x="63" y="68"/>
                    <a:pt x="71" y="63"/>
                  </a:cubicBezTo>
                  <a:cubicBezTo>
                    <a:pt x="76" y="60"/>
                    <a:pt x="89" y="54"/>
                    <a:pt x="96" y="54"/>
                  </a:cubicBezTo>
                  <a:cubicBezTo>
                    <a:pt x="99" y="54"/>
                    <a:pt x="99" y="54"/>
                    <a:pt x="99" y="54"/>
                  </a:cubicBezTo>
                  <a:cubicBezTo>
                    <a:pt x="116" y="54"/>
                    <a:pt x="125" y="63"/>
                    <a:pt x="138" y="63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97" name="Freeform 22"/>
            <p:cNvSpPr>
              <a:spLocks/>
            </p:cNvSpPr>
            <p:nvPr/>
          </p:nvSpPr>
          <p:spPr bwMode="auto">
            <a:xfrm>
              <a:off x="6321678" y="4540274"/>
              <a:ext cx="201462" cy="83706"/>
            </a:xfrm>
            <a:custGeom>
              <a:avLst/>
              <a:gdLst>
                <a:gd name="T0" fmla="*/ 2147483646 w 171"/>
                <a:gd name="T1" fmla="*/ 2147483646 h 71"/>
                <a:gd name="T2" fmla="*/ 2147483646 w 171"/>
                <a:gd name="T3" fmla="*/ 2147483646 h 71"/>
                <a:gd name="T4" fmla="*/ 2147483646 w 171"/>
                <a:gd name="T5" fmla="*/ 2147483646 h 71"/>
                <a:gd name="T6" fmla="*/ 2147483646 w 171"/>
                <a:gd name="T7" fmla="*/ 2147483646 h 71"/>
                <a:gd name="T8" fmla="*/ 2147483646 w 171"/>
                <a:gd name="T9" fmla="*/ 2147483646 h 71"/>
                <a:gd name="T10" fmla="*/ 2147483646 w 171"/>
                <a:gd name="T11" fmla="*/ 2147483646 h 71"/>
                <a:gd name="T12" fmla="*/ 2147483646 w 171"/>
                <a:gd name="T13" fmla="*/ 2147483646 h 71"/>
                <a:gd name="T14" fmla="*/ 2147483646 w 171"/>
                <a:gd name="T15" fmla="*/ 2147483646 h 71"/>
                <a:gd name="T16" fmla="*/ 2147483646 w 171"/>
                <a:gd name="T17" fmla="*/ 2147483646 h 71"/>
                <a:gd name="T18" fmla="*/ 2147483646 w 171"/>
                <a:gd name="T19" fmla="*/ 2147483646 h 71"/>
                <a:gd name="T20" fmla="*/ 2147483646 w 171"/>
                <a:gd name="T21" fmla="*/ 2147483646 h 71"/>
                <a:gd name="T22" fmla="*/ 2147483646 w 171"/>
                <a:gd name="T23" fmla="*/ 2147483646 h 71"/>
                <a:gd name="T24" fmla="*/ 2147483646 w 171"/>
                <a:gd name="T25" fmla="*/ 0 h 71"/>
                <a:gd name="T26" fmla="*/ 2147483646 w 171"/>
                <a:gd name="T27" fmla="*/ 0 h 71"/>
                <a:gd name="T28" fmla="*/ 0 w 171"/>
                <a:gd name="T29" fmla="*/ 2147483646 h 71"/>
                <a:gd name="T30" fmla="*/ 0 w 171"/>
                <a:gd name="T31" fmla="*/ 2147483646 h 71"/>
                <a:gd name="T32" fmla="*/ 2147483646 w 171"/>
                <a:gd name="T33" fmla="*/ 2147483646 h 71"/>
                <a:gd name="T34" fmla="*/ 2147483646 w 171"/>
                <a:gd name="T35" fmla="*/ 2147483646 h 71"/>
                <a:gd name="T36" fmla="*/ 2147483646 w 171"/>
                <a:gd name="T37" fmla="*/ 2147483646 h 71"/>
                <a:gd name="T38" fmla="*/ 2147483646 w 171"/>
                <a:gd name="T39" fmla="*/ 2147483646 h 71"/>
                <a:gd name="T40" fmla="*/ 2147483646 w 171"/>
                <a:gd name="T41" fmla="*/ 2147483646 h 71"/>
                <a:gd name="T42" fmla="*/ 2147483646 w 171"/>
                <a:gd name="T43" fmla="*/ 2147483646 h 71"/>
                <a:gd name="T44" fmla="*/ 2147483646 w 171"/>
                <a:gd name="T45" fmla="*/ 2147483646 h 71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171" h="71">
                  <a:moveTo>
                    <a:pt x="158" y="71"/>
                  </a:moveTo>
                  <a:cubicBezTo>
                    <a:pt x="159" y="68"/>
                    <a:pt x="159" y="68"/>
                    <a:pt x="159" y="68"/>
                  </a:cubicBezTo>
                  <a:cubicBezTo>
                    <a:pt x="160" y="68"/>
                    <a:pt x="160" y="68"/>
                    <a:pt x="160" y="68"/>
                  </a:cubicBezTo>
                  <a:cubicBezTo>
                    <a:pt x="160" y="70"/>
                    <a:pt x="160" y="70"/>
                    <a:pt x="160" y="70"/>
                  </a:cubicBezTo>
                  <a:cubicBezTo>
                    <a:pt x="162" y="70"/>
                    <a:pt x="162" y="70"/>
                    <a:pt x="162" y="70"/>
                  </a:cubicBezTo>
                  <a:cubicBezTo>
                    <a:pt x="162" y="68"/>
                    <a:pt x="162" y="68"/>
                    <a:pt x="162" y="68"/>
                  </a:cubicBezTo>
                  <a:cubicBezTo>
                    <a:pt x="168" y="68"/>
                    <a:pt x="168" y="68"/>
                    <a:pt x="168" y="68"/>
                  </a:cubicBezTo>
                  <a:cubicBezTo>
                    <a:pt x="168" y="66"/>
                    <a:pt x="168" y="66"/>
                    <a:pt x="168" y="66"/>
                  </a:cubicBezTo>
                  <a:cubicBezTo>
                    <a:pt x="171" y="66"/>
                    <a:pt x="171" y="66"/>
                    <a:pt x="171" y="66"/>
                  </a:cubicBezTo>
                  <a:cubicBezTo>
                    <a:pt x="171" y="53"/>
                    <a:pt x="171" y="53"/>
                    <a:pt x="171" y="53"/>
                  </a:cubicBezTo>
                  <a:cubicBezTo>
                    <a:pt x="167" y="47"/>
                    <a:pt x="167" y="40"/>
                    <a:pt x="160" y="31"/>
                  </a:cubicBezTo>
                  <a:cubicBezTo>
                    <a:pt x="155" y="25"/>
                    <a:pt x="150" y="20"/>
                    <a:pt x="143" y="16"/>
                  </a:cubicBezTo>
                  <a:cubicBezTo>
                    <a:pt x="130" y="8"/>
                    <a:pt x="112" y="0"/>
                    <a:pt x="92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57" y="0"/>
                    <a:pt x="0" y="17"/>
                    <a:pt x="0" y="31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34"/>
                    <a:pt x="3" y="37"/>
                    <a:pt x="5" y="37"/>
                  </a:cubicBezTo>
                  <a:cubicBezTo>
                    <a:pt x="7" y="37"/>
                    <a:pt x="7" y="37"/>
                    <a:pt x="7" y="37"/>
                  </a:cubicBezTo>
                  <a:cubicBezTo>
                    <a:pt x="58" y="28"/>
                    <a:pt x="58" y="28"/>
                    <a:pt x="58" y="28"/>
                  </a:cubicBezTo>
                  <a:cubicBezTo>
                    <a:pt x="58" y="30"/>
                    <a:pt x="58" y="30"/>
                    <a:pt x="58" y="30"/>
                  </a:cubicBezTo>
                  <a:cubicBezTo>
                    <a:pt x="76" y="27"/>
                    <a:pt x="107" y="36"/>
                    <a:pt x="118" y="41"/>
                  </a:cubicBezTo>
                  <a:cubicBezTo>
                    <a:pt x="126" y="45"/>
                    <a:pt x="132" y="49"/>
                    <a:pt x="139" y="55"/>
                  </a:cubicBezTo>
                  <a:cubicBezTo>
                    <a:pt x="145" y="59"/>
                    <a:pt x="153" y="68"/>
                    <a:pt x="158" y="71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98" name="Freeform 23"/>
            <p:cNvSpPr>
              <a:spLocks/>
            </p:cNvSpPr>
            <p:nvPr/>
          </p:nvSpPr>
          <p:spPr bwMode="auto">
            <a:xfrm>
              <a:off x="5874062" y="5269510"/>
              <a:ext cx="159610" cy="180181"/>
            </a:xfrm>
            <a:custGeom>
              <a:avLst/>
              <a:gdLst>
                <a:gd name="T0" fmla="*/ 2147483646 w 135"/>
                <a:gd name="T1" fmla="*/ 2147483646 h 153"/>
                <a:gd name="T2" fmla="*/ 2147483646 w 135"/>
                <a:gd name="T3" fmla="*/ 2147483646 h 153"/>
                <a:gd name="T4" fmla="*/ 2147483646 w 135"/>
                <a:gd name="T5" fmla="*/ 2147483646 h 153"/>
                <a:gd name="T6" fmla="*/ 0 w 135"/>
                <a:gd name="T7" fmla="*/ 2147483646 h 153"/>
                <a:gd name="T8" fmla="*/ 0 w 135"/>
                <a:gd name="T9" fmla="*/ 2147483646 h 153"/>
                <a:gd name="T10" fmla="*/ 2147483646 w 135"/>
                <a:gd name="T11" fmla="*/ 2147483646 h 153"/>
                <a:gd name="T12" fmla="*/ 2147483646 w 135"/>
                <a:gd name="T13" fmla="*/ 2147483646 h 153"/>
                <a:gd name="T14" fmla="*/ 2147483646 w 135"/>
                <a:gd name="T15" fmla="*/ 2147483646 h 153"/>
                <a:gd name="T16" fmla="*/ 2147483646 w 135"/>
                <a:gd name="T17" fmla="*/ 2147483646 h 153"/>
                <a:gd name="T18" fmla="*/ 2147483646 w 135"/>
                <a:gd name="T19" fmla="*/ 2147483646 h 153"/>
                <a:gd name="T20" fmla="*/ 2147483646 w 135"/>
                <a:gd name="T21" fmla="*/ 2147483646 h 153"/>
                <a:gd name="T22" fmla="*/ 2147483646 w 135"/>
                <a:gd name="T23" fmla="*/ 2147483646 h 153"/>
                <a:gd name="T24" fmla="*/ 2147483646 w 135"/>
                <a:gd name="T25" fmla="*/ 2147483646 h 153"/>
                <a:gd name="T26" fmla="*/ 2147483646 w 135"/>
                <a:gd name="T27" fmla="*/ 2147483646 h 153"/>
                <a:gd name="T28" fmla="*/ 2147483646 w 135"/>
                <a:gd name="T29" fmla="*/ 2147483646 h 153"/>
                <a:gd name="T30" fmla="*/ 2147483646 w 135"/>
                <a:gd name="T31" fmla="*/ 2147483646 h 153"/>
                <a:gd name="T32" fmla="*/ 2147483646 w 135"/>
                <a:gd name="T33" fmla="*/ 2147483646 h 153"/>
                <a:gd name="T34" fmla="*/ 2147483646 w 135"/>
                <a:gd name="T35" fmla="*/ 2147483646 h 153"/>
                <a:gd name="T36" fmla="*/ 2147483646 w 135"/>
                <a:gd name="T37" fmla="*/ 2147483646 h 153"/>
                <a:gd name="T38" fmla="*/ 2147483646 w 135"/>
                <a:gd name="T39" fmla="*/ 2147483646 h 153"/>
                <a:gd name="T40" fmla="*/ 2147483646 w 135"/>
                <a:gd name="T41" fmla="*/ 2147483646 h 153"/>
                <a:gd name="T42" fmla="*/ 2147483646 w 135"/>
                <a:gd name="T43" fmla="*/ 2147483646 h 153"/>
                <a:gd name="T44" fmla="*/ 2147483646 w 135"/>
                <a:gd name="T45" fmla="*/ 2147483646 h 153"/>
                <a:gd name="T46" fmla="*/ 2147483646 w 135"/>
                <a:gd name="T47" fmla="*/ 2147483646 h 153"/>
                <a:gd name="T48" fmla="*/ 2147483646 w 135"/>
                <a:gd name="T49" fmla="*/ 2147483646 h 153"/>
                <a:gd name="T50" fmla="*/ 2147483646 w 135"/>
                <a:gd name="T51" fmla="*/ 2147483646 h 153"/>
                <a:gd name="T52" fmla="*/ 2147483646 w 135"/>
                <a:gd name="T53" fmla="*/ 2147483646 h 153"/>
                <a:gd name="T54" fmla="*/ 2147483646 w 135"/>
                <a:gd name="T55" fmla="*/ 2147483646 h 153"/>
                <a:gd name="T56" fmla="*/ 2147483646 w 135"/>
                <a:gd name="T57" fmla="*/ 2147483646 h 153"/>
                <a:gd name="T58" fmla="*/ 2147483646 w 135"/>
                <a:gd name="T59" fmla="*/ 2147483646 h 153"/>
                <a:gd name="T60" fmla="*/ 2147483646 w 135"/>
                <a:gd name="T61" fmla="*/ 0 h 153"/>
                <a:gd name="T62" fmla="*/ 2147483646 w 135"/>
                <a:gd name="T63" fmla="*/ 0 h 153"/>
                <a:gd name="T64" fmla="*/ 2147483646 w 135"/>
                <a:gd name="T65" fmla="*/ 2147483646 h 153"/>
                <a:gd name="T66" fmla="*/ 2147483646 w 135"/>
                <a:gd name="T67" fmla="*/ 2147483646 h 153"/>
                <a:gd name="T68" fmla="*/ 2147483646 w 135"/>
                <a:gd name="T69" fmla="*/ 0 h 153"/>
                <a:gd name="T70" fmla="*/ 2147483646 w 135"/>
                <a:gd name="T71" fmla="*/ 0 h 153"/>
                <a:gd name="T72" fmla="*/ 2147483646 w 135"/>
                <a:gd name="T73" fmla="*/ 2147483646 h 153"/>
                <a:gd name="T74" fmla="*/ 2147483646 w 135"/>
                <a:gd name="T75" fmla="*/ 2147483646 h 153"/>
                <a:gd name="T76" fmla="*/ 2147483646 w 135"/>
                <a:gd name="T77" fmla="*/ 2147483646 h 153"/>
                <a:gd name="T78" fmla="*/ 2147483646 w 135"/>
                <a:gd name="T79" fmla="*/ 2147483646 h 153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0" t="0" r="r" b="b"/>
              <a:pathLst>
                <a:path w="135" h="153">
                  <a:moveTo>
                    <a:pt x="111" y="5"/>
                  </a:moveTo>
                  <a:cubicBezTo>
                    <a:pt x="104" y="13"/>
                    <a:pt x="92" y="28"/>
                    <a:pt x="85" y="37"/>
                  </a:cubicBezTo>
                  <a:cubicBezTo>
                    <a:pt x="77" y="47"/>
                    <a:pt x="66" y="57"/>
                    <a:pt x="58" y="67"/>
                  </a:cubicBezTo>
                  <a:cubicBezTo>
                    <a:pt x="52" y="74"/>
                    <a:pt x="0" y="123"/>
                    <a:pt x="0" y="126"/>
                  </a:cubicBezTo>
                  <a:cubicBezTo>
                    <a:pt x="0" y="127"/>
                    <a:pt x="0" y="127"/>
                    <a:pt x="0" y="127"/>
                  </a:cubicBezTo>
                  <a:cubicBezTo>
                    <a:pt x="0" y="133"/>
                    <a:pt x="4" y="136"/>
                    <a:pt x="11" y="136"/>
                  </a:cubicBezTo>
                  <a:cubicBezTo>
                    <a:pt x="11" y="135"/>
                    <a:pt x="62" y="82"/>
                    <a:pt x="67" y="78"/>
                  </a:cubicBezTo>
                  <a:cubicBezTo>
                    <a:pt x="75" y="70"/>
                    <a:pt x="87" y="56"/>
                    <a:pt x="93" y="47"/>
                  </a:cubicBezTo>
                  <a:cubicBezTo>
                    <a:pt x="97" y="42"/>
                    <a:pt x="117" y="17"/>
                    <a:pt x="120" y="16"/>
                  </a:cubicBezTo>
                  <a:cubicBezTo>
                    <a:pt x="118" y="30"/>
                    <a:pt x="22" y="141"/>
                    <a:pt x="22" y="144"/>
                  </a:cubicBezTo>
                  <a:cubicBezTo>
                    <a:pt x="22" y="147"/>
                    <a:pt x="22" y="147"/>
                    <a:pt x="22" y="147"/>
                  </a:cubicBezTo>
                  <a:cubicBezTo>
                    <a:pt x="22" y="151"/>
                    <a:pt x="28" y="152"/>
                    <a:pt x="32" y="153"/>
                  </a:cubicBezTo>
                  <a:cubicBezTo>
                    <a:pt x="39" y="148"/>
                    <a:pt x="74" y="105"/>
                    <a:pt x="82" y="95"/>
                  </a:cubicBezTo>
                  <a:cubicBezTo>
                    <a:pt x="98" y="74"/>
                    <a:pt x="113" y="54"/>
                    <a:pt x="128" y="33"/>
                  </a:cubicBezTo>
                  <a:cubicBezTo>
                    <a:pt x="127" y="26"/>
                    <a:pt x="127" y="26"/>
                    <a:pt x="127" y="26"/>
                  </a:cubicBezTo>
                  <a:cubicBezTo>
                    <a:pt x="133" y="22"/>
                    <a:pt x="133" y="22"/>
                    <a:pt x="133" y="22"/>
                  </a:cubicBezTo>
                  <a:cubicBezTo>
                    <a:pt x="133" y="20"/>
                    <a:pt x="133" y="20"/>
                    <a:pt x="133" y="20"/>
                  </a:cubicBezTo>
                  <a:cubicBezTo>
                    <a:pt x="129" y="20"/>
                    <a:pt x="129" y="20"/>
                    <a:pt x="129" y="20"/>
                  </a:cubicBezTo>
                  <a:cubicBezTo>
                    <a:pt x="129" y="13"/>
                    <a:pt x="129" y="13"/>
                    <a:pt x="129" y="13"/>
                  </a:cubicBezTo>
                  <a:cubicBezTo>
                    <a:pt x="135" y="9"/>
                    <a:pt x="135" y="9"/>
                    <a:pt x="135" y="9"/>
                  </a:cubicBezTo>
                  <a:cubicBezTo>
                    <a:pt x="135" y="7"/>
                    <a:pt x="135" y="7"/>
                    <a:pt x="135" y="7"/>
                  </a:cubicBezTo>
                  <a:cubicBezTo>
                    <a:pt x="133" y="7"/>
                    <a:pt x="133" y="7"/>
                    <a:pt x="133" y="7"/>
                  </a:cubicBezTo>
                  <a:cubicBezTo>
                    <a:pt x="133" y="5"/>
                    <a:pt x="133" y="5"/>
                    <a:pt x="133" y="5"/>
                  </a:cubicBezTo>
                  <a:cubicBezTo>
                    <a:pt x="130" y="5"/>
                    <a:pt x="130" y="5"/>
                    <a:pt x="130" y="5"/>
                  </a:cubicBezTo>
                  <a:cubicBezTo>
                    <a:pt x="130" y="7"/>
                    <a:pt x="130" y="7"/>
                    <a:pt x="130" y="7"/>
                  </a:cubicBezTo>
                  <a:cubicBezTo>
                    <a:pt x="125" y="7"/>
                    <a:pt x="125" y="7"/>
                    <a:pt x="125" y="7"/>
                  </a:cubicBezTo>
                  <a:cubicBezTo>
                    <a:pt x="125" y="5"/>
                    <a:pt x="125" y="5"/>
                    <a:pt x="125" y="5"/>
                  </a:cubicBezTo>
                  <a:cubicBezTo>
                    <a:pt x="123" y="5"/>
                    <a:pt x="123" y="5"/>
                    <a:pt x="123" y="5"/>
                  </a:cubicBezTo>
                  <a:cubicBezTo>
                    <a:pt x="123" y="7"/>
                    <a:pt x="123" y="7"/>
                    <a:pt x="123" y="7"/>
                  </a:cubicBezTo>
                  <a:cubicBezTo>
                    <a:pt x="121" y="7"/>
                    <a:pt x="121" y="7"/>
                    <a:pt x="121" y="7"/>
                  </a:cubicBezTo>
                  <a:cubicBezTo>
                    <a:pt x="121" y="0"/>
                    <a:pt x="121" y="0"/>
                    <a:pt x="121" y="0"/>
                  </a:cubicBezTo>
                  <a:cubicBezTo>
                    <a:pt x="120" y="0"/>
                    <a:pt x="120" y="0"/>
                    <a:pt x="120" y="0"/>
                  </a:cubicBezTo>
                  <a:cubicBezTo>
                    <a:pt x="120" y="2"/>
                    <a:pt x="120" y="2"/>
                    <a:pt x="120" y="2"/>
                  </a:cubicBezTo>
                  <a:cubicBezTo>
                    <a:pt x="118" y="2"/>
                    <a:pt x="118" y="2"/>
                    <a:pt x="118" y="2"/>
                  </a:cubicBezTo>
                  <a:cubicBezTo>
                    <a:pt x="118" y="0"/>
                    <a:pt x="118" y="0"/>
                    <a:pt x="118" y="0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117" y="4"/>
                    <a:pt x="117" y="4"/>
                    <a:pt x="117" y="4"/>
                  </a:cubicBezTo>
                  <a:cubicBezTo>
                    <a:pt x="114" y="4"/>
                    <a:pt x="114" y="4"/>
                    <a:pt x="114" y="4"/>
                  </a:cubicBezTo>
                  <a:cubicBezTo>
                    <a:pt x="114" y="5"/>
                    <a:pt x="114" y="5"/>
                    <a:pt x="114" y="5"/>
                  </a:cubicBezTo>
                  <a:lnTo>
                    <a:pt x="111" y="5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99" name="Freeform 24"/>
            <p:cNvSpPr>
              <a:spLocks noEditPoints="1"/>
            </p:cNvSpPr>
            <p:nvPr/>
          </p:nvSpPr>
          <p:spPr bwMode="auto">
            <a:xfrm>
              <a:off x="6005296" y="4064993"/>
              <a:ext cx="261759" cy="334825"/>
            </a:xfrm>
            <a:custGeom>
              <a:avLst/>
              <a:gdLst>
                <a:gd name="T0" fmla="*/ 2147483646 w 222"/>
                <a:gd name="T1" fmla="*/ 2147483646 h 284"/>
                <a:gd name="T2" fmla="*/ 2147483646 w 222"/>
                <a:gd name="T3" fmla="*/ 2147483646 h 284"/>
                <a:gd name="T4" fmla="*/ 2147483646 w 222"/>
                <a:gd name="T5" fmla="*/ 2147483646 h 284"/>
                <a:gd name="T6" fmla="*/ 2147483646 w 222"/>
                <a:gd name="T7" fmla="*/ 2147483646 h 284"/>
                <a:gd name="T8" fmla="*/ 2147483646 w 222"/>
                <a:gd name="T9" fmla="*/ 2147483646 h 284"/>
                <a:gd name="T10" fmla="*/ 2147483646 w 222"/>
                <a:gd name="T11" fmla="*/ 2147483646 h 284"/>
                <a:gd name="T12" fmla="*/ 2147483646 w 222"/>
                <a:gd name="T13" fmla="*/ 2147483646 h 284"/>
                <a:gd name="T14" fmla="*/ 2147483646 w 222"/>
                <a:gd name="T15" fmla="*/ 2147483646 h 284"/>
                <a:gd name="T16" fmla="*/ 2147483646 w 222"/>
                <a:gd name="T17" fmla="*/ 2147483646 h 284"/>
                <a:gd name="T18" fmla="*/ 2147483646 w 222"/>
                <a:gd name="T19" fmla="*/ 2147483646 h 284"/>
                <a:gd name="T20" fmla="*/ 2147483646 w 222"/>
                <a:gd name="T21" fmla="*/ 2147483646 h 284"/>
                <a:gd name="T22" fmla="*/ 2147483646 w 222"/>
                <a:gd name="T23" fmla="*/ 2147483646 h 284"/>
                <a:gd name="T24" fmla="*/ 2147483646 w 222"/>
                <a:gd name="T25" fmla="*/ 2147483646 h 284"/>
                <a:gd name="T26" fmla="*/ 2147483646 w 222"/>
                <a:gd name="T27" fmla="*/ 2147483646 h 284"/>
                <a:gd name="T28" fmla="*/ 2147483646 w 222"/>
                <a:gd name="T29" fmla="*/ 2147483646 h 284"/>
                <a:gd name="T30" fmla="*/ 2147483646 w 222"/>
                <a:gd name="T31" fmla="*/ 2147483646 h 284"/>
                <a:gd name="T32" fmla="*/ 2147483646 w 222"/>
                <a:gd name="T33" fmla="*/ 2147483646 h 284"/>
                <a:gd name="T34" fmla="*/ 2147483646 w 222"/>
                <a:gd name="T35" fmla="*/ 2147483646 h 284"/>
                <a:gd name="T36" fmla="*/ 2147483646 w 222"/>
                <a:gd name="T37" fmla="*/ 2147483646 h 284"/>
                <a:gd name="T38" fmla="*/ 2147483646 w 222"/>
                <a:gd name="T39" fmla="*/ 2147483646 h 284"/>
                <a:gd name="T40" fmla="*/ 2147483646 w 222"/>
                <a:gd name="T41" fmla="*/ 2147483646 h 284"/>
                <a:gd name="T42" fmla="*/ 2147483646 w 222"/>
                <a:gd name="T43" fmla="*/ 2147483646 h 284"/>
                <a:gd name="T44" fmla="*/ 2147483646 w 222"/>
                <a:gd name="T45" fmla="*/ 2147483646 h 284"/>
                <a:gd name="T46" fmla="*/ 2147483646 w 222"/>
                <a:gd name="T47" fmla="*/ 2147483646 h 284"/>
                <a:gd name="T48" fmla="*/ 2147483646 w 222"/>
                <a:gd name="T49" fmla="*/ 2147483646 h 284"/>
                <a:gd name="T50" fmla="*/ 2147483646 w 222"/>
                <a:gd name="T51" fmla="*/ 2147483646 h 284"/>
                <a:gd name="T52" fmla="*/ 2147483646 w 222"/>
                <a:gd name="T53" fmla="*/ 2147483646 h 284"/>
                <a:gd name="T54" fmla="*/ 2147483646 w 222"/>
                <a:gd name="T55" fmla="*/ 2147483646 h 284"/>
                <a:gd name="T56" fmla="*/ 2147483646 w 222"/>
                <a:gd name="T57" fmla="*/ 2147483646 h 284"/>
                <a:gd name="T58" fmla="*/ 2147483646 w 222"/>
                <a:gd name="T59" fmla="*/ 2147483646 h 284"/>
                <a:gd name="T60" fmla="*/ 2147483646 w 222"/>
                <a:gd name="T61" fmla="*/ 2147483646 h 284"/>
                <a:gd name="T62" fmla="*/ 2147483646 w 222"/>
                <a:gd name="T63" fmla="*/ 2147483646 h 284"/>
                <a:gd name="T64" fmla="*/ 2147483646 w 222"/>
                <a:gd name="T65" fmla="*/ 2147483646 h 284"/>
                <a:gd name="T66" fmla="*/ 2147483646 w 222"/>
                <a:gd name="T67" fmla="*/ 2147483646 h 284"/>
                <a:gd name="T68" fmla="*/ 2147483646 w 222"/>
                <a:gd name="T69" fmla="*/ 2147483646 h 284"/>
                <a:gd name="T70" fmla="*/ 2147483646 w 222"/>
                <a:gd name="T71" fmla="*/ 2147483646 h 284"/>
                <a:gd name="T72" fmla="*/ 2147483646 w 222"/>
                <a:gd name="T73" fmla="*/ 2147483646 h 284"/>
                <a:gd name="T74" fmla="*/ 2147483646 w 222"/>
                <a:gd name="T75" fmla="*/ 2147483646 h 284"/>
                <a:gd name="T76" fmla="*/ 2147483646 w 222"/>
                <a:gd name="T77" fmla="*/ 2147483646 h 284"/>
                <a:gd name="T78" fmla="*/ 2147483646 w 222"/>
                <a:gd name="T79" fmla="*/ 2147483646 h 284"/>
                <a:gd name="T80" fmla="*/ 2147483646 w 222"/>
                <a:gd name="T81" fmla="*/ 2147483646 h 284"/>
                <a:gd name="T82" fmla="*/ 2147483646 w 222"/>
                <a:gd name="T83" fmla="*/ 2147483646 h 284"/>
                <a:gd name="T84" fmla="*/ 2147483646 w 222"/>
                <a:gd name="T85" fmla="*/ 2147483646 h 284"/>
                <a:gd name="T86" fmla="*/ 2147483646 w 222"/>
                <a:gd name="T87" fmla="*/ 2147483646 h 284"/>
                <a:gd name="T88" fmla="*/ 2147483646 w 222"/>
                <a:gd name="T89" fmla="*/ 2147483646 h 284"/>
                <a:gd name="T90" fmla="*/ 2147483646 w 222"/>
                <a:gd name="T91" fmla="*/ 2147483646 h 284"/>
                <a:gd name="T92" fmla="*/ 2147483646 w 222"/>
                <a:gd name="T93" fmla="*/ 2147483646 h 284"/>
                <a:gd name="T94" fmla="*/ 2147483646 w 222"/>
                <a:gd name="T95" fmla="*/ 2147483646 h 284"/>
                <a:gd name="T96" fmla="*/ 2147483646 w 222"/>
                <a:gd name="T97" fmla="*/ 2147483646 h 284"/>
                <a:gd name="T98" fmla="*/ 2147483646 w 222"/>
                <a:gd name="T99" fmla="*/ 2147483646 h 284"/>
                <a:gd name="T100" fmla="*/ 2147483646 w 222"/>
                <a:gd name="T101" fmla="*/ 2147483646 h 284"/>
                <a:gd name="T102" fmla="*/ 2147483646 w 222"/>
                <a:gd name="T103" fmla="*/ 2147483646 h 284"/>
                <a:gd name="T104" fmla="*/ 2147483646 w 222"/>
                <a:gd name="T105" fmla="*/ 2147483646 h 284"/>
                <a:gd name="T106" fmla="*/ 2147483646 w 222"/>
                <a:gd name="T107" fmla="*/ 2147483646 h 284"/>
                <a:gd name="T108" fmla="*/ 2147483646 w 222"/>
                <a:gd name="T109" fmla="*/ 2147483646 h 284"/>
                <a:gd name="T110" fmla="*/ 2147483646 w 222"/>
                <a:gd name="T111" fmla="*/ 2147483646 h 284"/>
                <a:gd name="T112" fmla="*/ 2147483646 w 222"/>
                <a:gd name="T113" fmla="*/ 2147483646 h 284"/>
                <a:gd name="T114" fmla="*/ 2147483646 w 222"/>
                <a:gd name="T115" fmla="*/ 2147483646 h 284"/>
                <a:gd name="T116" fmla="*/ 2147483646 w 222"/>
                <a:gd name="T117" fmla="*/ 2147483646 h 284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222" h="284">
                  <a:moveTo>
                    <a:pt x="152" y="239"/>
                  </a:moveTo>
                  <a:cubicBezTo>
                    <a:pt x="155" y="237"/>
                    <a:pt x="164" y="231"/>
                    <a:pt x="169" y="231"/>
                  </a:cubicBezTo>
                  <a:cubicBezTo>
                    <a:pt x="176" y="231"/>
                    <a:pt x="176" y="231"/>
                    <a:pt x="176" y="231"/>
                  </a:cubicBezTo>
                  <a:cubicBezTo>
                    <a:pt x="185" y="231"/>
                    <a:pt x="197" y="239"/>
                    <a:pt x="197" y="247"/>
                  </a:cubicBezTo>
                  <a:cubicBezTo>
                    <a:pt x="197" y="253"/>
                    <a:pt x="197" y="253"/>
                    <a:pt x="197" y="253"/>
                  </a:cubicBezTo>
                  <a:cubicBezTo>
                    <a:pt x="197" y="261"/>
                    <a:pt x="183" y="268"/>
                    <a:pt x="173" y="267"/>
                  </a:cubicBezTo>
                  <a:cubicBezTo>
                    <a:pt x="162" y="266"/>
                    <a:pt x="162" y="266"/>
                    <a:pt x="162" y="266"/>
                  </a:cubicBezTo>
                  <a:cubicBezTo>
                    <a:pt x="149" y="266"/>
                    <a:pt x="140" y="257"/>
                    <a:pt x="123" y="257"/>
                  </a:cubicBezTo>
                  <a:cubicBezTo>
                    <a:pt x="120" y="257"/>
                    <a:pt x="120" y="257"/>
                    <a:pt x="120" y="257"/>
                  </a:cubicBezTo>
                  <a:cubicBezTo>
                    <a:pt x="113" y="257"/>
                    <a:pt x="100" y="263"/>
                    <a:pt x="95" y="266"/>
                  </a:cubicBezTo>
                  <a:cubicBezTo>
                    <a:pt x="87" y="271"/>
                    <a:pt x="82" y="277"/>
                    <a:pt x="75" y="281"/>
                  </a:cubicBezTo>
                  <a:cubicBezTo>
                    <a:pt x="77" y="263"/>
                    <a:pt x="77" y="263"/>
                    <a:pt x="77" y="263"/>
                  </a:cubicBezTo>
                  <a:cubicBezTo>
                    <a:pt x="72" y="263"/>
                    <a:pt x="62" y="268"/>
                    <a:pt x="58" y="268"/>
                  </a:cubicBezTo>
                  <a:cubicBezTo>
                    <a:pt x="43" y="268"/>
                    <a:pt x="43" y="268"/>
                    <a:pt x="43" y="268"/>
                  </a:cubicBezTo>
                  <a:cubicBezTo>
                    <a:pt x="36" y="268"/>
                    <a:pt x="24" y="259"/>
                    <a:pt x="24" y="252"/>
                  </a:cubicBezTo>
                  <a:cubicBezTo>
                    <a:pt x="24" y="247"/>
                    <a:pt x="24" y="247"/>
                    <a:pt x="24" y="247"/>
                  </a:cubicBezTo>
                  <a:cubicBezTo>
                    <a:pt x="24" y="238"/>
                    <a:pt x="35" y="229"/>
                    <a:pt x="44" y="229"/>
                  </a:cubicBezTo>
                  <a:cubicBezTo>
                    <a:pt x="50" y="229"/>
                    <a:pt x="50" y="229"/>
                    <a:pt x="50" y="229"/>
                  </a:cubicBezTo>
                  <a:cubicBezTo>
                    <a:pt x="64" y="229"/>
                    <a:pt x="76" y="242"/>
                    <a:pt x="82" y="242"/>
                  </a:cubicBezTo>
                  <a:cubicBezTo>
                    <a:pt x="83" y="229"/>
                    <a:pt x="93" y="203"/>
                    <a:pt x="105" y="203"/>
                  </a:cubicBezTo>
                  <a:cubicBezTo>
                    <a:pt x="111" y="203"/>
                    <a:pt x="111" y="203"/>
                    <a:pt x="111" y="203"/>
                  </a:cubicBezTo>
                  <a:cubicBezTo>
                    <a:pt x="123" y="203"/>
                    <a:pt x="129" y="210"/>
                    <a:pt x="133" y="218"/>
                  </a:cubicBezTo>
                  <a:cubicBezTo>
                    <a:pt x="140" y="232"/>
                    <a:pt x="129" y="234"/>
                    <a:pt x="146" y="243"/>
                  </a:cubicBezTo>
                  <a:cubicBezTo>
                    <a:pt x="152" y="239"/>
                    <a:pt x="152" y="239"/>
                    <a:pt x="152" y="239"/>
                  </a:cubicBezTo>
                  <a:close/>
                  <a:moveTo>
                    <a:pt x="61" y="25"/>
                  </a:moveTo>
                  <a:cubicBezTo>
                    <a:pt x="61" y="25"/>
                    <a:pt x="62" y="23"/>
                    <a:pt x="62" y="23"/>
                  </a:cubicBezTo>
                  <a:cubicBezTo>
                    <a:pt x="64" y="25"/>
                    <a:pt x="64" y="25"/>
                    <a:pt x="64" y="25"/>
                  </a:cubicBezTo>
                  <a:cubicBezTo>
                    <a:pt x="66" y="26"/>
                    <a:pt x="66" y="26"/>
                    <a:pt x="66" y="26"/>
                  </a:cubicBezTo>
                  <a:cubicBezTo>
                    <a:pt x="66" y="24"/>
                    <a:pt x="66" y="24"/>
                    <a:pt x="66" y="24"/>
                  </a:cubicBezTo>
                  <a:cubicBezTo>
                    <a:pt x="68" y="24"/>
                    <a:pt x="68" y="24"/>
                    <a:pt x="68" y="24"/>
                  </a:cubicBezTo>
                  <a:cubicBezTo>
                    <a:pt x="68" y="28"/>
                    <a:pt x="68" y="28"/>
                    <a:pt x="68" y="28"/>
                  </a:cubicBezTo>
                  <a:cubicBezTo>
                    <a:pt x="66" y="28"/>
                    <a:pt x="66" y="28"/>
                    <a:pt x="66" y="28"/>
                  </a:cubicBezTo>
                  <a:cubicBezTo>
                    <a:pt x="66" y="29"/>
                    <a:pt x="66" y="29"/>
                    <a:pt x="66" y="29"/>
                  </a:cubicBezTo>
                  <a:cubicBezTo>
                    <a:pt x="70" y="29"/>
                    <a:pt x="70" y="29"/>
                    <a:pt x="70" y="29"/>
                  </a:cubicBezTo>
                  <a:cubicBezTo>
                    <a:pt x="70" y="32"/>
                    <a:pt x="70" y="32"/>
                    <a:pt x="70" y="32"/>
                  </a:cubicBezTo>
                  <a:cubicBezTo>
                    <a:pt x="70" y="34"/>
                    <a:pt x="68" y="36"/>
                    <a:pt x="66" y="36"/>
                  </a:cubicBezTo>
                  <a:cubicBezTo>
                    <a:pt x="63" y="36"/>
                    <a:pt x="61" y="28"/>
                    <a:pt x="61" y="25"/>
                  </a:cubicBezTo>
                  <a:close/>
                  <a:moveTo>
                    <a:pt x="104" y="1"/>
                  </a:moveTo>
                  <a:cubicBezTo>
                    <a:pt x="103" y="2"/>
                    <a:pt x="103" y="2"/>
                    <a:pt x="103" y="2"/>
                  </a:cubicBezTo>
                  <a:cubicBezTo>
                    <a:pt x="102" y="3"/>
                    <a:pt x="102" y="3"/>
                    <a:pt x="102" y="3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100" y="5"/>
                    <a:pt x="100" y="5"/>
                    <a:pt x="100" y="5"/>
                  </a:cubicBezTo>
                  <a:cubicBezTo>
                    <a:pt x="99" y="6"/>
                    <a:pt x="99" y="6"/>
                    <a:pt x="99" y="6"/>
                  </a:cubicBezTo>
                  <a:cubicBezTo>
                    <a:pt x="98" y="6"/>
                    <a:pt x="98" y="6"/>
                    <a:pt x="98" y="6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6" y="8"/>
                    <a:pt x="96" y="8"/>
                    <a:pt x="96" y="8"/>
                  </a:cubicBezTo>
                  <a:cubicBezTo>
                    <a:pt x="95" y="9"/>
                    <a:pt x="95" y="9"/>
                    <a:pt x="95" y="9"/>
                  </a:cubicBezTo>
                  <a:cubicBezTo>
                    <a:pt x="94" y="10"/>
                    <a:pt x="94" y="10"/>
                    <a:pt x="94" y="10"/>
                  </a:cubicBezTo>
                  <a:cubicBezTo>
                    <a:pt x="94" y="11"/>
                    <a:pt x="94" y="11"/>
                    <a:pt x="94" y="11"/>
                  </a:cubicBezTo>
                  <a:cubicBezTo>
                    <a:pt x="93" y="12"/>
                    <a:pt x="93" y="12"/>
                    <a:pt x="93" y="12"/>
                  </a:cubicBezTo>
                  <a:cubicBezTo>
                    <a:pt x="92" y="13"/>
                    <a:pt x="92" y="13"/>
                    <a:pt x="92" y="13"/>
                  </a:cubicBezTo>
                  <a:cubicBezTo>
                    <a:pt x="91" y="14"/>
                    <a:pt x="91" y="14"/>
                    <a:pt x="91" y="14"/>
                  </a:cubicBezTo>
                  <a:cubicBezTo>
                    <a:pt x="90" y="15"/>
                    <a:pt x="90" y="15"/>
                    <a:pt x="90" y="15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88" y="17"/>
                    <a:pt x="88" y="17"/>
                    <a:pt x="88" y="17"/>
                  </a:cubicBezTo>
                  <a:cubicBezTo>
                    <a:pt x="87" y="17"/>
                    <a:pt x="87" y="17"/>
                    <a:pt x="87" y="17"/>
                  </a:cubicBezTo>
                  <a:cubicBezTo>
                    <a:pt x="86" y="18"/>
                    <a:pt x="86" y="18"/>
                    <a:pt x="86" y="18"/>
                  </a:cubicBezTo>
                  <a:cubicBezTo>
                    <a:pt x="85" y="19"/>
                    <a:pt x="85" y="19"/>
                    <a:pt x="85" y="19"/>
                  </a:cubicBezTo>
                  <a:cubicBezTo>
                    <a:pt x="84" y="20"/>
                    <a:pt x="84" y="20"/>
                    <a:pt x="84" y="20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2" y="22"/>
                    <a:pt x="82" y="22"/>
                    <a:pt x="82" y="22"/>
                  </a:cubicBezTo>
                  <a:cubicBezTo>
                    <a:pt x="81" y="23"/>
                    <a:pt x="81" y="23"/>
                    <a:pt x="81" y="23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79" y="25"/>
                    <a:pt x="79" y="25"/>
                    <a:pt x="79" y="25"/>
                  </a:cubicBezTo>
                  <a:cubicBezTo>
                    <a:pt x="78" y="26"/>
                    <a:pt x="78" y="26"/>
                    <a:pt x="78" y="26"/>
                  </a:cubicBezTo>
                  <a:cubicBezTo>
                    <a:pt x="77" y="27"/>
                    <a:pt x="77" y="27"/>
                    <a:pt x="77" y="27"/>
                  </a:cubicBezTo>
                  <a:cubicBezTo>
                    <a:pt x="76" y="28"/>
                    <a:pt x="76" y="28"/>
                    <a:pt x="76" y="28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4" y="26"/>
                    <a:pt x="74" y="26"/>
                    <a:pt x="74" y="26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2"/>
                    <a:pt x="73" y="22"/>
                    <a:pt x="73" y="22"/>
                  </a:cubicBezTo>
                  <a:cubicBezTo>
                    <a:pt x="72" y="21"/>
                    <a:pt x="72" y="21"/>
                    <a:pt x="72" y="21"/>
                  </a:cubicBezTo>
                  <a:cubicBezTo>
                    <a:pt x="71" y="20"/>
                    <a:pt x="71" y="20"/>
                    <a:pt x="71" y="20"/>
                  </a:cubicBezTo>
                  <a:cubicBezTo>
                    <a:pt x="70" y="19"/>
                    <a:pt x="70" y="19"/>
                    <a:pt x="70" y="19"/>
                  </a:cubicBezTo>
                  <a:cubicBezTo>
                    <a:pt x="69" y="18"/>
                    <a:pt x="69" y="18"/>
                    <a:pt x="69" y="18"/>
                  </a:cubicBezTo>
                  <a:cubicBezTo>
                    <a:pt x="68" y="17"/>
                    <a:pt x="68" y="17"/>
                    <a:pt x="68" y="17"/>
                  </a:cubicBezTo>
                  <a:cubicBezTo>
                    <a:pt x="67" y="17"/>
                    <a:pt x="67" y="17"/>
                    <a:pt x="67" y="17"/>
                  </a:cubicBezTo>
                  <a:cubicBezTo>
                    <a:pt x="66" y="16"/>
                    <a:pt x="66" y="16"/>
                    <a:pt x="66" y="16"/>
                  </a:cubicBezTo>
                  <a:cubicBezTo>
                    <a:pt x="65" y="15"/>
                    <a:pt x="65" y="15"/>
                    <a:pt x="65" y="15"/>
                  </a:cubicBezTo>
                  <a:cubicBezTo>
                    <a:pt x="64" y="14"/>
                    <a:pt x="64" y="14"/>
                    <a:pt x="64" y="14"/>
                  </a:cubicBezTo>
                  <a:cubicBezTo>
                    <a:pt x="62" y="13"/>
                    <a:pt x="62" y="13"/>
                    <a:pt x="62" y="13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59" y="11"/>
                    <a:pt x="59" y="11"/>
                    <a:pt x="59" y="11"/>
                  </a:cubicBezTo>
                  <a:cubicBezTo>
                    <a:pt x="58" y="10"/>
                    <a:pt x="58" y="10"/>
                    <a:pt x="58" y="10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5" y="8"/>
                    <a:pt x="55" y="8"/>
                    <a:pt x="55" y="8"/>
                  </a:cubicBezTo>
                  <a:cubicBezTo>
                    <a:pt x="51" y="8"/>
                    <a:pt x="51" y="8"/>
                    <a:pt x="51" y="8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49" y="11"/>
                    <a:pt x="49" y="11"/>
                    <a:pt x="49" y="11"/>
                  </a:cubicBezTo>
                  <a:cubicBezTo>
                    <a:pt x="49" y="12"/>
                    <a:pt x="49" y="12"/>
                    <a:pt x="49" y="12"/>
                  </a:cubicBezTo>
                  <a:cubicBezTo>
                    <a:pt x="50" y="14"/>
                    <a:pt x="50" y="14"/>
                    <a:pt x="50" y="14"/>
                  </a:cubicBezTo>
                  <a:cubicBezTo>
                    <a:pt x="51" y="16"/>
                    <a:pt x="51" y="16"/>
                    <a:pt x="51" y="16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2" y="18"/>
                    <a:pt x="52" y="18"/>
                    <a:pt x="52" y="18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4" y="21"/>
                    <a:pt x="54" y="21"/>
                    <a:pt x="54" y="21"/>
                  </a:cubicBezTo>
                  <a:cubicBezTo>
                    <a:pt x="55" y="23"/>
                    <a:pt x="55" y="23"/>
                    <a:pt x="55" y="23"/>
                  </a:cubicBezTo>
                  <a:cubicBezTo>
                    <a:pt x="56" y="26"/>
                    <a:pt x="56" y="26"/>
                    <a:pt x="56" y="26"/>
                  </a:cubicBezTo>
                  <a:cubicBezTo>
                    <a:pt x="57" y="28"/>
                    <a:pt x="57" y="28"/>
                    <a:pt x="57" y="28"/>
                  </a:cubicBezTo>
                  <a:cubicBezTo>
                    <a:pt x="58" y="30"/>
                    <a:pt x="58" y="30"/>
                    <a:pt x="58" y="30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61" y="37"/>
                    <a:pt x="61" y="37"/>
                    <a:pt x="61" y="37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2" y="41"/>
                    <a:pt x="62" y="41"/>
                    <a:pt x="62" y="41"/>
                  </a:cubicBezTo>
                  <a:cubicBezTo>
                    <a:pt x="61" y="42"/>
                    <a:pt x="61" y="42"/>
                    <a:pt x="61" y="42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59" y="44"/>
                    <a:pt x="59" y="44"/>
                    <a:pt x="59" y="44"/>
                  </a:cubicBezTo>
                  <a:cubicBezTo>
                    <a:pt x="28" y="45"/>
                    <a:pt x="28" y="45"/>
                    <a:pt x="28" y="45"/>
                  </a:cubicBezTo>
                  <a:cubicBezTo>
                    <a:pt x="27" y="46"/>
                    <a:pt x="27" y="46"/>
                    <a:pt x="27" y="46"/>
                  </a:cubicBezTo>
                  <a:cubicBezTo>
                    <a:pt x="27" y="50"/>
                    <a:pt x="27" y="50"/>
                    <a:pt x="27" y="50"/>
                  </a:cubicBezTo>
                  <a:cubicBezTo>
                    <a:pt x="28" y="50"/>
                    <a:pt x="28" y="50"/>
                    <a:pt x="28" y="50"/>
                  </a:cubicBezTo>
                  <a:cubicBezTo>
                    <a:pt x="29" y="51"/>
                    <a:pt x="29" y="51"/>
                    <a:pt x="29" y="51"/>
                  </a:cubicBezTo>
                  <a:cubicBezTo>
                    <a:pt x="30" y="52"/>
                    <a:pt x="30" y="52"/>
                    <a:pt x="30" y="52"/>
                  </a:cubicBezTo>
                  <a:cubicBezTo>
                    <a:pt x="31" y="53"/>
                    <a:pt x="31" y="53"/>
                    <a:pt x="31" y="53"/>
                  </a:cubicBezTo>
                  <a:cubicBezTo>
                    <a:pt x="31" y="54"/>
                    <a:pt x="31" y="54"/>
                    <a:pt x="31" y="54"/>
                  </a:cubicBezTo>
                  <a:cubicBezTo>
                    <a:pt x="32" y="55"/>
                    <a:pt x="32" y="55"/>
                    <a:pt x="32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9" y="54"/>
                    <a:pt x="39" y="54"/>
                    <a:pt x="39" y="54"/>
                  </a:cubicBezTo>
                  <a:cubicBezTo>
                    <a:pt x="49" y="53"/>
                    <a:pt x="49" y="53"/>
                    <a:pt x="49" y="53"/>
                  </a:cubicBezTo>
                  <a:cubicBezTo>
                    <a:pt x="48" y="55"/>
                    <a:pt x="48" y="55"/>
                    <a:pt x="48" y="55"/>
                  </a:cubicBezTo>
                  <a:cubicBezTo>
                    <a:pt x="47" y="56"/>
                    <a:pt x="47" y="56"/>
                    <a:pt x="47" y="56"/>
                  </a:cubicBezTo>
                  <a:cubicBezTo>
                    <a:pt x="46" y="57"/>
                    <a:pt x="46" y="57"/>
                    <a:pt x="46" y="57"/>
                  </a:cubicBezTo>
                  <a:cubicBezTo>
                    <a:pt x="45" y="58"/>
                    <a:pt x="45" y="58"/>
                    <a:pt x="45" y="58"/>
                  </a:cubicBezTo>
                  <a:cubicBezTo>
                    <a:pt x="44" y="59"/>
                    <a:pt x="44" y="59"/>
                    <a:pt x="44" y="59"/>
                  </a:cubicBezTo>
                  <a:cubicBezTo>
                    <a:pt x="43" y="60"/>
                    <a:pt x="43" y="60"/>
                    <a:pt x="43" y="60"/>
                  </a:cubicBezTo>
                  <a:cubicBezTo>
                    <a:pt x="42" y="61"/>
                    <a:pt x="42" y="61"/>
                    <a:pt x="42" y="61"/>
                  </a:cubicBezTo>
                  <a:cubicBezTo>
                    <a:pt x="41" y="61"/>
                    <a:pt x="41" y="61"/>
                    <a:pt x="41" y="61"/>
                  </a:cubicBezTo>
                  <a:cubicBezTo>
                    <a:pt x="40" y="62"/>
                    <a:pt x="40" y="62"/>
                    <a:pt x="40" y="62"/>
                  </a:cubicBezTo>
                  <a:cubicBezTo>
                    <a:pt x="39" y="63"/>
                    <a:pt x="39" y="63"/>
                    <a:pt x="39" y="63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7" y="65"/>
                    <a:pt x="37" y="65"/>
                    <a:pt x="37" y="65"/>
                  </a:cubicBezTo>
                  <a:cubicBezTo>
                    <a:pt x="36" y="66"/>
                    <a:pt x="36" y="66"/>
                    <a:pt x="36" y="66"/>
                  </a:cubicBezTo>
                  <a:cubicBezTo>
                    <a:pt x="35" y="67"/>
                    <a:pt x="35" y="67"/>
                    <a:pt x="35" y="67"/>
                  </a:cubicBezTo>
                  <a:cubicBezTo>
                    <a:pt x="34" y="68"/>
                    <a:pt x="34" y="68"/>
                    <a:pt x="34" y="68"/>
                  </a:cubicBezTo>
                  <a:cubicBezTo>
                    <a:pt x="33" y="69"/>
                    <a:pt x="33" y="69"/>
                    <a:pt x="33" y="69"/>
                  </a:cubicBezTo>
                  <a:cubicBezTo>
                    <a:pt x="32" y="70"/>
                    <a:pt x="32" y="70"/>
                    <a:pt x="32" y="70"/>
                  </a:cubicBezTo>
                  <a:cubicBezTo>
                    <a:pt x="31" y="71"/>
                    <a:pt x="31" y="71"/>
                    <a:pt x="31" y="71"/>
                  </a:cubicBezTo>
                  <a:cubicBezTo>
                    <a:pt x="31" y="72"/>
                    <a:pt x="31" y="72"/>
                    <a:pt x="31" y="72"/>
                  </a:cubicBezTo>
                  <a:cubicBezTo>
                    <a:pt x="30" y="72"/>
                    <a:pt x="30" y="72"/>
                    <a:pt x="30" y="72"/>
                  </a:cubicBezTo>
                  <a:cubicBezTo>
                    <a:pt x="29" y="73"/>
                    <a:pt x="29" y="73"/>
                    <a:pt x="29" y="73"/>
                  </a:cubicBezTo>
                  <a:cubicBezTo>
                    <a:pt x="28" y="74"/>
                    <a:pt x="28" y="74"/>
                    <a:pt x="28" y="74"/>
                  </a:cubicBezTo>
                  <a:cubicBezTo>
                    <a:pt x="27" y="75"/>
                    <a:pt x="27" y="75"/>
                    <a:pt x="27" y="75"/>
                  </a:cubicBezTo>
                  <a:cubicBezTo>
                    <a:pt x="26" y="76"/>
                    <a:pt x="26" y="76"/>
                    <a:pt x="26" y="76"/>
                  </a:cubicBezTo>
                  <a:cubicBezTo>
                    <a:pt x="25" y="77"/>
                    <a:pt x="25" y="77"/>
                    <a:pt x="25" y="77"/>
                  </a:cubicBezTo>
                  <a:cubicBezTo>
                    <a:pt x="24" y="78"/>
                    <a:pt x="24" y="78"/>
                    <a:pt x="24" y="78"/>
                  </a:cubicBezTo>
                  <a:cubicBezTo>
                    <a:pt x="23" y="79"/>
                    <a:pt x="23" y="79"/>
                    <a:pt x="23" y="79"/>
                  </a:cubicBezTo>
                  <a:cubicBezTo>
                    <a:pt x="22" y="80"/>
                    <a:pt x="22" y="80"/>
                    <a:pt x="22" y="80"/>
                  </a:cubicBezTo>
                  <a:cubicBezTo>
                    <a:pt x="21" y="81"/>
                    <a:pt x="21" y="81"/>
                    <a:pt x="21" y="81"/>
                  </a:cubicBezTo>
                  <a:cubicBezTo>
                    <a:pt x="20" y="82"/>
                    <a:pt x="20" y="82"/>
                    <a:pt x="20" y="82"/>
                  </a:cubicBezTo>
                  <a:cubicBezTo>
                    <a:pt x="19" y="83"/>
                    <a:pt x="19" y="83"/>
                    <a:pt x="19" y="83"/>
                  </a:cubicBezTo>
                  <a:cubicBezTo>
                    <a:pt x="18" y="83"/>
                    <a:pt x="18" y="83"/>
                    <a:pt x="18" y="83"/>
                  </a:cubicBezTo>
                  <a:cubicBezTo>
                    <a:pt x="17" y="84"/>
                    <a:pt x="17" y="84"/>
                    <a:pt x="17" y="84"/>
                  </a:cubicBezTo>
                  <a:cubicBezTo>
                    <a:pt x="16" y="85"/>
                    <a:pt x="16" y="85"/>
                    <a:pt x="16" y="85"/>
                  </a:cubicBezTo>
                  <a:cubicBezTo>
                    <a:pt x="15" y="86"/>
                    <a:pt x="15" y="86"/>
                    <a:pt x="15" y="86"/>
                  </a:cubicBezTo>
                  <a:cubicBezTo>
                    <a:pt x="14" y="87"/>
                    <a:pt x="14" y="87"/>
                    <a:pt x="14" y="87"/>
                  </a:cubicBezTo>
                  <a:cubicBezTo>
                    <a:pt x="13" y="88"/>
                    <a:pt x="13" y="88"/>
                    <a:pt x="13" y="88"/>
                  </a:cubicBezTo>
                  <a:cubicBezTo>
                    <a:pt x="12" y="89"/>
                    <a:pt x="12" y="89"/>
                    <a:pt x="12" y="89"/>
                  </a:cubicBezTo>
                  <a:cubicBezTo>
                    <a:pt x="11" y="90"/>
                    <a:pt x="11" y="90"/>
                    <a:pt x="11" y="90"/>
                  </a:cubicBezTo>
                  <a:cubicBezTo>
                    <a:pt x="10" y="91"/>
                    <a:pt x="10" y="91"/>
                    <a:pt x="10" y="91"/>
                  </a:cubicBezTo>
                  <a:cubicBezTo>
                    <a:pt x="10" y="92"/>
                    <a:pt x="10" y="92"/>
                    <a:pt x="10" y="92"/>
                  </a:cubicBezTo>
                  <a:cubicBezTo>
                    <a:pt x="9" y="93"/>
                    <a:pt x="9" y="93"/>
                    <a:pt x="9" y="93"/>
                  </a:cubicBezTo>
                  <a:cubicBezTo>
                    <a:pt x="8" y="94"/>
                    <a:pt x="8" y="94"/>
                    <a:pt x="8" y="94"/>
                  </a:cubicBezTo>
                  <a:cubicBezTo>
                    <a:pt x="7" y="94"/>
                    <a:pt x="7" y="94"/>
                    <a:pt x="7" y="94"/>
                  </a:cubicBezTo>
                  <a:cubicBezTo>
                    <a:pt x="6" y="95"/>
                    <a:pt x="6" y="95"/>
                    <a:pt x="6" y="95"/>
                  </a:cubicBezTo>
                  <a:cubicBezTo>
                    <a:pt x="5" y="96"/>
                    <a:pt x="5" y="96"/>
                    <a:pt x="5" y="96"/>
                  </a:cubicBezTo>
                  <a:cubicBezTo>
                    <a:pt x="4" y="97"/>
                    <a:pt x="4" y="97"/>
                    <a:pt x="4" y="97"/>
                  </a:cubicBezTo>
                  <a:cubicBezTo>
                    <a:pt x="3" y="98"/>
                    <a:pt x="3" y="98"/>
                    <a:pt x="3" y="98"/>
                  </a:cubicBezTo>
                  <a:cubicBezTo>
                    <a:pt x="2" y="99"/>
                    <a:pt x="2" y="99"/>
                    <a:pt x="2" y="99"/>
                  </a:cubicBezTo>
                  <a:cubicBezTo>
                    <a:pt x="1" y="100"/>
                    <a:pt x="1" y="100"/>
                    <a:pt x="1" y="100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0" y="105"/>
                    <a:pt x="0" y="105"/>
                    <a:pt x="0" y="105"/>
                  </a:cubicBezTo>
                  <a:cubicBezTo>
                    <a:pt x="1" y="106"/>
                    <a:pt x="1" y="106"/>
                    <a:pt x="1" y="106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3" y="108"/>
                    <a:pt x="3" y="108"/>
                    <a:pt x="3" y="108"/>
                  </a:cubicBezTo>
                  <a:cubicBezTo>
                    <a:pt x="4" y="109"/>
                    <a:pt x="4" y="109"/>
                    <a:pt x="4" y="109"/>
                  </a:cubicBezTo>
                  <a:cubicBezTo>
                    <a:pt x="5" y="110"/>
                    <a:pt x="5" y="110"/>
                    <a:pt x="5" y="110"/>
                  </a:cubicBezTo>
                  <a:cubicBezTo>
                    <a:pt x="6" y="111"/>
                    <a:pt x="6" y="111"/>
                    <a:pt x="6" y="111"/>
                  </a:cubicBezTo>
                  <a:cubicBezTo>
                    <a:pt x="7" y="112"/>
                    <a:pt x="7" y="112"/>
                    <a:pt x="7" y="112"/>
                  </a:cubicBezTo>
                  <a:cubicBezTo>
                    <a:pt x="8" y="113"/>
                    <a:pt x="8" y="113"/>
                    <a:pt x="8" y="113"/>
                  </a:cubicBezTo>
                  <a:cubicBezTo>
                    <a:pt x="9" y="114"/>
                    <a:pt x="9" y="114"/>
                    <a:pt x="9" y="114"/>
                  </a:cubicBezTo>
                  <a:cubicBezTo>
                    <a:pt x="10" y="115"/>
                    <a:pt x="10" y="115"/>
                    <a:pt x="10" y="115"/>
                  </a:cubicBezTo>
                  <a:cubicBezTo>
                    <a:pt x="10" y="116"/>
                    <a:pt x="10" y="116"/>
                    <a:pt x="10" y="116"/>
                  </a:cubicBezTo>
                  <a:cubicBezTo>
                    <a:pt x="11" y="116"/>
                    <a:pt x="11" y="116"/>
                    <a:pt x="11" y="116"/>
                  </a:cubicBezTo>
                  <a:cubicBezTo>
                    <a:pt x="12" y="117"/>
                    <a:pt x="12" y="117"/>
                    <a:pt x="12" y="117"/>
                  </a:cubicBezTo>
                  <a:cubicBezTo>
                    <a:pt x="14" y="118"/>
                    <a:pt x="14" y="118"/>
                    <a:pt x="14" y="118"/>
                  </a:cubicBezTo>
                  <a:cubicBezTo>
                    <a:pt x="15" y="119"/>
                    <a:pt x="15" y="119"/>
                    <a:pt x="15" y="119"/>
                  </a:cubicBezTo>
                  <a:cubicBezTo>
                    <a:pt x="16" y="120"/>
                    <a:pt x="16" y="120"/>
                    <a:pt x="16" y="120"/>
                  </a:cubicBezTo>
                  <a:cubicBezTo>
                    <a:pt x="17" y="121"/>
                    <a:pt x="17" y="121"/>
                    <a:pt x="17" y="121"/>
                  </a:cubicBezTo>
                  <a:cubicBezTo>
                    <a:pt x="18" y="122"/>
                    <a:pt x="18" y="122"/>
                    <a:pt x="18" y="122"/>
                  </a:cubicBezTo>
                  <a:cubicBezTo>
                    <a:pt x="19" y="123"/>
                    <a:pt x="19" y="123"/>
                    <a:pt x="19" y="123"/>
                  </a:cubicBezTo>
                  <a:cubicBezTo>
                    <a:pt x="20" y="124"/>
                    <a:pt x="20" y="124"/>
                    <a:pt x="20" y="124"/>
                  </a:cubicBezTo>
                  <a:cubicBezTo>
                    <a:pt x="21" y="125"/>
                    <a:pt x="21" y="125"/>
                    <a:pt x="21" y="125"/>
                  </a:cubicBezTo>
                  <a:cubicBezTo>
                    <a:pt x="22" y="126"/>
                    <a:pt x="22" y="126"/>
                    <a:pt x="22" y="126"/>
                  </a:cubicBezTo>
                  <a:cubicBezTo>
                    <a:pt x="23" y="127"/>
                    <a:pt x="23" y="127"/>
                    <a:pt x="23" y="127"/>
                  </a:cubicBezTo>
                  <a:cubicBezTo>
                    <a:pt x="24" y="127"/>
                    <a:pt x="24" y="127"/>
                    <a:pt x="24" y="127"/>
                  </a:cubicBezTo>
                  <a:cubicBezTo>
                    <a:pt x="25" y="128"/>
                    <a:pt x="25" y="128"/>
                    <a:pt x="25" y="128"/>
                  </a:cubicBezTo>
                  <a:cubicBezTo>
                    <a:pt x="26" y="129"/>
                    <a:pt x="26" y="129"/>
                    <a:pt x="26" y="129"/>
                  </a:cubicBezTo>
                  <a:cubicBezTo>
                    <a:pt x="27" y="130"/>
                    <a:pt x="27" y="130"/>
                    <a:pt x="27" y="130"/>
                  </a:cubicBezTo>
                  <a:cubicBezTo>
                    <a:pt x="29" y="131"/>
                    <a:pt x="29" y="131"/>
                    <a:pt x="29" y="131"/>
                  </a:cubicBezTo>
                  <a:cubicBezTo>
                    <a:pt x="30" y="132"/>
                    <a:pt x="30" y="132"/>
                    <a:pt x="30" y="132"/>
                  </a:cubicBezTo>
                  <a:cubicBezTo>
                    <a:pt x="31" y="133"/>
                    <a:pt x="31" y="133"/>
                    <a:pt x="31" y="133"/>
                  </a:cubicBezTo>
                  <a:cubicBezTo>
                    <a:pt x="31" y="134"/>
                    <a:pt x="31" y="134"/>
                    <a:pt x="31" y="134"/>
                  </a:cubicBezTo>
                  <a:cubicBezTo>
                    <a:pt x="32" y="135"/>
                    <a:pt x="32" y="135"/>
                    <a:pt x="32" y="135"/>
                  </a:cubicBezTo>
                  <a:cubicBezTo>
                    <a:pt x="33" y="136"/>
                    <a:pt x="33" y="136"/>
                    <a:pt x="33" y="136"/>
                  </a:cubicBezTo>
                  <a:cubicBezTo>
                    <a:pt x="34" y="137"/>
                    <a:pt x="34" y="137"/>
                    <a:pt x="34" y="137"/>
                  </a:cubicBezTo>
                  <a:cubicBezTo>
                    <a:pt x="35" y="138"/>
                    <a:pt x="35" y="138"/>
                    <a:pt x="35" y="138"/>
                  </a:cubicBezTo>
                  <a:cubicBezTo>
                    <a:pt x="36" y="138"/>
                    <a:pt x="36" y="138"/>
                    <a:pt x="36" y="138"/>
                  </a:cubicBezTo>
                  <a:cubicBezTo>
                    <a:pt x="37" y="139"/>
                    <a:pt x="37" y="139"/>
                    <a:pt x="37" y="139"/>
                  </a:cubicBezTo>
                  <a:cubicBezTo>
                    <a:pt x="38" y="140"/>
                    <a:pt x="38" y="140"/>
                    <a:pt x="38" y="140"/>
                  </a:cubicBezTo>
                  <a:cubicBezTo>
                    <a:pt x="39" y="141"/>
                    <a:pt x="39" y="141"/>
                    <a:pt x="39" y="141"/>
                  </a:cubicBezTo>
                  <a:cubicBezTo>
                    <a:pt x="40" y="142"/>
                    <a:pt x="40" y="142"/>
                    <a:pt x="40" y="142"/>
                  </a:cubicBezTo>
                  <a:cubicBezTo>
                    <a:pt x="41" y="143"/>
                    <a:pt x="41" y="143"/>
                    <a:pt x="41" y="143"/>
                  </a:cubicBezTo>
                  <a:cubicBezTo>
                    <a:pt x="43" y="144"/>
                    <a:pt x="43" y="144"/>
                    <a:pt x="43" y="144"/>
                  </a:cubicBezTo>
                  <a:cubicBezTo>
                    <a:pt x="44" y="145"/>
                    <a:pt x="44" y="145"/>
                    <a:pt x="44" y="145"/>
                  </a:cubicBezTo>
                  <a:cubicBezTo>
                    <a:pt x="45" y="146"/>
                    <a:pt x="45" y="146"/>
                    <a:pt x="45" y="146"/>
                  </a:cubicBezTo>
                  <a:cubicBezTo>
                    <a:pt x="46" y="147"/>
                    <a:pt x="46" y="147"/>
                    <a:pt x="46" y="147"/>
                  </a:cubicBezTo>
                  <a:cubicBezTo>
                    <a:pt x="47" y="148"/>
                    <a:pt x="47" y="148"/>
                    <a:pt x="47" y="148"/>
                  </a:cubicBezTo>
                  <a:cubicBezTo>
                    <a:pt x="48" y="149"/>
                    <a:pt x="48" y="149"/>
                    <a:pt x="48" y="149"/>
                  </a:cubicBezTo>
                  <a:cubicBezTo>
                    <a:pt x="49" y="149"/>
                    <a:pt x="49" y="149"/>
                    <a:pt x="49" y="149"/>
                  </a:cubicBezTo>
                  <a:cubicBezTo>
                    <a:pt x="50" y="150"/>
                    <a:pt x="50" y="150"/>
                    <a:pt x="50" y="150"/>
                  </a:cubicBezTo>
                  <a:cubicBezTo>
                    <a:pt x="51" y="151"/>
                    <a:pt x="51" y="151"/>
                    <a:pt x="51" y="151"/>
                  </a:cubicBezTo>
                  <a:cubicBezTo>
                    <a:pt x="52" y="152"/>
                    <a:pt x="52" y="152"/>
                    <a:pt x="52" y="152"/>
                  </a:cubicBezTo>
                  <a:cubicBezTo>
                    <a:pt x="52" y="153"/>
                    <a:pt x="52" y="153"/>
                    <a:pt x="52" y="153"/>
                  </a:cubicBezTo>
                  <a:cubicBezTo>
                    <a:pt x="53" y="154"/>
                    <a:pt x="53" y="154"/>
                    <a:pt x="53" y="154"/>
                  </a:cubicBezTo>
                  <a:cubicBezTo>
                    <a:pt x="54" y="155"/>
                    <a:pt x="54" y="155"/>
                    <a:pt x="54" y="155"/>
                  </a:cubicBezTo>
                  <a:cubicBezTo>
                    <a:pt x="55" y="156"/>
                    <a:pt x="55" y="156"/>
                    <a:pt x="55" y="156"/>
                  </a:cubicBezTo>
                  <a:cubicBezTo>
                    <a:pt x="56" y="157"/>
                    <a:pt x="56" y="157"/>
                    <a:pt x="56" y="157"/>
                  </a:cubicBezTo>
                  <a:cubicBezTo>
                    <a:pt x="57" y="159"/>
                    <a:pt x="57" y="159"/>
                    <a:pt x="57" y="159"/>
                  </a:cubicBezTo>
                  <a:cubicBezTo>
                    <a:pt x="58" y="160"/>
                    <a:pt x="58" y="160"/>
                    <a:pt x="58" y="160"/>
                  </a:cubicBezTo>
                  <a:cubicBezTo>
                    <a:pt x="61" y="160"/>
                    <a:pt x="61" y="160"/>
                    <a:pt x="61" y="160"/>
                  </a:cubicBezTo>
                  <a:cubicBezTo>
                    <a:pt x="62" y="161"/>
                    <a:pt x="62" y="161"/>
                    <a:pt x="62" y="161"/>
                  </a:cubicBezTo>
                  <a:cubicBezTo>
                    <a:pt x="63" y="162"/>
                    <a:pt x="63" y="162"/>
                    <a:pt x="63" y="162"/>
                  </a:cubicBezTo>
                  <a:cubicBezTo>
                    <a:pt x="64" y="163"/>
                    <a:pt x="64" y="163"/>
                    <a:pt x="64" y="163"/>
                  </a:cubicBezTo>
                  <a:cubicBezTo>
                    <a:pt x="65" y="164"/>
                    <a:pt x="65" y="164"/>
                    <a:pt x="65" y="164"/>
                  </a:cubicBezTo>
                  <a:cubicBezTo>
                    <a:pt x="66" y="165"/>
                    <a:pt x="66" y="165"/>
                    <a:pt x="66" y="165"/>
                  </a:cubicBezTo>
                  <a:cubicBezTo>
                    <a:pt x="67" y="166"/>
                    <a:pt x="67" y="166"/>
                    <a:pt x="67" y="166"/>
                  </a:cubicBezTo>
                  <a:cubicBezTo>
                    <a:pt x="68" y="167"/>
                    <a:pt x="68" y="167"/>
                    <a:pt x="68" y="167"/>
                  </a:cubicBezTo>
                  <a:cubicBezTo>
                    <a:pt x="69" y="168"/>
                    <a:pt x="69" y="168"/>
                    <a:pt x="69" y="168"/>
                  </a:cubicBezTo>
                  <a:cubicBezTo>
                    <a:pt x="70" y="169"/>
                    <a:pt x="70" y="169"/>
                    <a:pt x="70" y="169"/>
                  </a:cubicBezTo>
                  <a:cubicBezTo>
                    <a:pt x="72" y="169"/>
                    <a:pt x="72" y="169"/>
                    <a:pt x="72" y="169"/>
                  </a:cubicBezTo>
                  <a:cubicBezTo>
                    <a:pt x="72" y="170"/>
                    <a:pt x="72" y="170"/>
                    <a:pt x="72" y="170"/>
                  </a:cubicBezTo>
                  <a:cubicBezTo>
                    <a:pt x="73" y="171"/>
                    <a:pt x="73" y="171"/>
                    <a:pt x="73" y="171"/>
                  </a:cubicBezTo>
                  <a:cubicBezTo>
                    <a:pt x="74" y="172"/>
                    <a:pt x="74" y="172"/>
                    <a:pt x="74" y="172"/>
                  </a:cubicBezTo>
                  <a:cubicBezTo>
                    <a:pt x="75" y="173"/>
                    <a:pt x="75" y="173"/>
                    <a:pt x="75" y="173"/>
                  </a:cubicBezTo>
                  <a:cubicBezTo>
                    <a:pt x="76" y="174"/>
                    <a:pt x="76" y="174"/>
                    <a:pt x="76" y="174"/>
                  </a:cubicBezTo>
                  <a:cubicBezTo>
                    <a:pt x="77" y="175"/>
                    <a:pt x="77" y="175"/>
                    <a:pt x="77" y="175"/>
                  </a:cubicBezTo>
                  <a:cubicBezTo>
                    <a:pt x="78" y="176"/>
                    <a:pt x="78" y="176"/>
                    <a:pt x="78" y="176"/>
                  </a:cubicBezTo>
                  <a:cubicBezTo>
                    <a:pt x="79" y="177"/>
                    <a:pt x="79" y="177"/>
                    <a:pt x="79" y="177"/>
                  </a:cubicBezTo>
                  <a:cubicBezTo>
                    <a:pt x="80" y="178"/>
                    <a:pt x="80" y="178"/>
                    <a:pt x="80" y="178"/>
                  </a:cubicBezTo>
                  <a:cubicBezTo>
                    <a:pt x="81" y="179"/>
                    <a:pt x="81" y="179"/>
                    <a:pt x="81" y="179"/>
                  </a:cubicBezTo>
                  <a:cubicBezTo>
                    <a:pt x="82" y="180"/>
                    <a:pt x="82" y="180"/>
                    <a:pt x="82" y="180"/>
                  </a:cubicBezTo>
                  <a:cubicBezTo>
                    <a:pt x="83" y="181"/>
                    <a:pt x="83" y="181"/>
                    <a:pt x="83" y="181"/>
                  </a:cubicBezTo>
                  <a:cubicBezTo>
                    <a:pt x="84" y="181"/>
                    <a:pt x="84" y="181"/>
                    <a:pt x="84" y="181"/>
                  </a:cubicBezTo>
                  <a:cubicBezTo>
                    <a:pt x="85" y="182"/>
                    <a:pt x="85" y="182"/>
                    <a:pt x="85" y="182"/>
                  </a:cubicBezTo>
                  <a:cubicBezTo>
                    <a:pt x="86" y="183"/>
                    <a:pt x="86" y="183"/>
                    <a:pt x="86" y="183"/>
                  </a:cubicBezTo>
                  <a:cubicBezTo>
                    <a:pt x="88" y="184"/>
                    <a:pt x="88" y="184"/>
                    <a:pt x="88" y="184"/>
                  </a:cubicBezTo>
                  <a:cubicBezTo>
                    <a:pt x="89" y="185"/>
                    <a:pt x="89" y="185"/>
                    <a:pt x="89" y="185"/>
                  </a:cubicBezTo>
                  <a:cubicBezTo>
                    <a:pt x="90" y="186"/>
                    <a:pt x="90" y="186"/>
                    <a:pt x="90" y="186"/>
                  </a:cubicBezTo>
                  <a:cubicBezTo>
                    <a:pt x="91" y="187"/>
                    <a:pt x="91" y="187"/>
                    <a:pt x="91" y="187"/>
                  </a:cubicBezTo>
                  <a:cubicBezTo>
                    <a:pt x="92" y="188"/>
                    <a:pt x="92" y="188"/>
                    <a:pt x="92" y="188"/>
                  </a:cubicBezTo>
                  <a:cubicBezTo>
                    <a:pt x="93" y="189"/>
                    <a:pt x="93" y="189"/>
                    <a:pt x="93" y="189"/>
                  </a:cubicBezTo>
                  <a:cubicBezTo>
                    <a:pt x="94" y="190"/>
                    <a:pt x="94" y="190"/>
                    <a:pt x="94" y="190"/>
                  </a:cubicBezTo>
                  <a:cubicBezTo>
                    <a:pt x="94" y="191"/>
                    <a:pt x="94" y="191"/>
                    <a:pt x="94" y="191"/>
                  </a:cubicBezTo>
                  <a:cubicBezTo>
                    <a:pt x="95" y="192"/>
                    <a:pt x="95" y="192"/>
                    <a:pt x="95" y="192"/>
                  </a:cubicBezTo>
                  <a:cubicBezTo>
                    <a:pt x="96" y="192"/>
                    <a:pt x="96" y="192"/>
                    <a:pt x="96" y="192"/>
                  </a:cubicBezTo>
                  <a:cubicBezTo>
                    <a:pt x="97" y="193"/>
                    <a:pt x="97" y="193"/>
                    <a:pt x="97" y="193"/>
                  </a:cubicBezTo>
                  <a:cubicBezTo>
                    <a:pt x="98" y="194"/>
                    <a:pt x="98" y="194"/>
                    <a:pt x="98" y="194"/>
                  </a:cubicBezTo>
                  <a:cubicBezTo>
                    <a:pt x="100" y="194"/>
                    <a:pt x="100" y="194"/>
                    <a:pt x="100" y="194"/>
                  </a:cubicBezTo>
                  <a:cubicBezTo>
                    <a:pt x="100" y="196"/>
                    <a:pt x="100" y="196"/>
                    <a:pt x="100" y="196"/>
                  </a:cubicBezTo>
                  <a:cubicBezTo>
                    <a:pt x="102" y="197"/>
                    <a:pt x="102" y="197"/>
                    <a:pt x="102" y="197"/>
                  </a:cubicBezTo>
                  <a:cubicBezTo>
                    <a:pt x="103" y="198"/>
                    <a:pt x="103" y="198"/>
                    <a:pt x="103" y="198"/>
                  </a:cubicBezTo>
                  <a:cubicBezTo>
                    <a:pt x="104" y="199"/>
                    <a:pt x="104" y="199"/>
                    <a:pt x="104" y="199"/>
                  </a:cubicBezTo>
                  <a:cubicBezTo>
                    <a:pt x="105" y="200"/>
                    <a:pt x="105" y="200"/>
                    <a:pt x="105" y="200"/>
                  </a:cubicBezTo>
                  <a:cubicBezTo>
                    <a:pt x="104" y="201"/>
                    <a:pt x="104" y="201"/>
                    <a:pt x="104" y="201"/>
                  </a:cubicBezTo>
                  <a:cubicBezTo>
                    <a:pt x="101" y="202"/>
                    <a:pt x="101" y="202"/>
                    <a:pt x="101" y="202"/>
                  </a:cubicBezTo>
                  <a:cubicBezTo>
                    <a:pt x="99" y="203"/>
                    <a:pt x="99" y="203"/>
                    <a:pt x="99" y="203"/>
                  </a:cubicBezTo>
                  <a:cubicBezTo>
                    <a:pt x="97" y="203"/>
                    <a:pt x="97" y="203"/>
                    <a:pt x="97" y="203"/>
                  </a:cubicBezTo>
                  <a:cubicBezTo>
                    <a:pt x="96" y="204"/>
                    <a:pt x="96" y="204"/>
                    <a:pt x="96" y="204"/>
                  </a:cubicBezTo>
                  <a:cubicBezTo>
                    <a:pt x="94" y="205"/>
                    <a:pt x="94" y="205"/>
                    <a:pt x="94" y="205"/>
                  </a:cubicBezTo>
                  <a:cubicBezTo>
                    <a:pt x="94" y="206"/>
                    <a:pt x="94" y="206"/>
                    <a:pt x="94" y="206"/>
                  </a:cubicBezTo>
                  <a:cubicBezTo>
                    <a:pt x="93" y="207"/>
                    <a:pt x="93" y="207"/>
                    <a:pt x="93" y="207"/>
                  </a:cubicBezTo>
                  <a:cubicBezTo>
                    <a:pt x="92" y="208"/>
                    <a:pt x="92" y="208"/>
                    <a:pt x="92" y="208"/>
                  </a:cubicBezTo>
                  <a:cubicBezTo>
                    <a:pt x="91" y="210"/>
                    <a:pt x="91" y="210"/>
                    <a:pt x="91" y="210"/>
                  </a:cubicBezTo>
                  <a:cubicBezTo>
                    <a:pt x="90" y="211"/>
                    <a:pt x="90" y="211"/>
                    <a:pt x="90" y="211"/>
                  </a:cubicBezTo>
                  <a:cubicBezTo>
                    <a:pt x="89" y="212"/>
                    <a:pt x="89" y="212"/>
                    <a:pt x="89" y="212"/>
                  </a:cubicBezTo>
                  <a:cubicBezTo>
                    <a:pt x="88" y="214"/>
                    <a:pt x="88" y="214"/>
                    <a:pt x="88" y="214"/>
                  </a:cubicBezTo>
                  <a:cubicBezTo>
                    <a:pt x="87" y="215"/>
                    <a:pt x="87" y="215"/>
                    <a:pt x="87" y="215"/>
                  </a:cubicBezTo>
                  <a:cubicBezTo>
                    <a:pt x="86" y="217"/>
                    <a:pt x="86" y="217"/>
                    <a:pt x="86" y="217"/>
                  </a:cubicBezTo>
                  <a:cubicBezTo>
                    <a:pt x="85" y="219"/>
                    <a:pt x="85" y="219"/>
                    <a:pt x="85" y="219"/>
                  </a:cubicBezTo>
                  <a:cubicBezTo>
                    <a:pt x="84" y="222"/>
                    <a:pt x="84" y="222"/>
                    <a:pt x="84" y="222"/>
                  </a:cubicBezTo>
                  <a:cubicBezTo>
                    <a:pt x="83" y="224"/>
                    <a:pt x="83" y="224"/>
                    <a:pt x="83" y="224"/>
                  </a:cubicBezTo>
                  <a:cubicBezTo>
                    <a:pt x="82" y="226"/>
                    <a:pt x="82" y="226"/>
                    <a:pt x="82" y="226"/>
                  </a:cubicBezTo>
                  <a:cubicBezTo>
                    <a:pt x="81" y="230"/>
                    <a:pt x="81" y="230"/>
                    <a:pt x="81" y="230"/>
                  </a:cubicBezTo>
                  <a:cubicBezTo>
                    <a:pt x="80" y="233"/>
                    <a:pt x="80" y="233"/>
                    <a:pt x="80" y="233"/>
                  </a:cubicBezTo>
                  <a:cubicBezTo>
                    <a:pt x="80" y="238"/>
                    <a:pt x="80" y="238"/>
                    <a:pt x="80" y="238"/>
                  </a:cubicBezTo>
                  <a:cubicBezTo>
                    <a:pt x="78" y="236"/>
                    <a:pt x="78" y="236"/>
                    <a:pt x="78" y="236"/>
                  </a:cubicBezTo>
                  <a:cubicBezTo>
                    <a:pt x="76" y="236"/>
                    <a:pt x="76" y="236"/>
                    <a:pt x="76" y="236"/>
                  </a:cubicBezTo>
                  <a:cubicBezTo>
                    <a:pt x="75" y="235"/>
                    <a:pt x="75" y="235"/>
                    <a:pt x="75" y="235"/>
                  </a:cubicBezTo>
                  <a:cubicBezTo>
                    <a:pt x="73" y="234"/>
                    <a:pt x="73" y="234"/>
                    <a:pt x="73" y="234"/>
                  </a:cubicBezTo>
                  <a:cubicBezTo>
                    <a:pt x="72" y="233"/>
                    <a:pt x="72" y="233"/>
                    <a:pt x="72" y="233"/>
                  </a:cubicBezTo>
                  <a:cubicBezTo>
                    <a:pt x="70" y="232"/>
                    <a:pt x="70" y="232"/>
                    <a:pt x="70" y="232"/>
                  </a:cubicBezTo>
                  <a:cubicBezTo>
                    <a:pt x="68" y="231"/>
                    <a:pt x="68" y="231"/>
                    <a:pt x="68" y="231"/>
                  </a:cubicBezTo>
                  <a:cubicBezTo>
                    <a:pt x="66" y="230"/>
                    <a:pt x="66" y="230"/>
                    <a:pt x="66" y="230"/>
                  </a:cubicBezTo>
                  <a:cubicBezTo>
                    <a:pt x="64" y="229"/>
                    <a:pt x="64" y="229"/>
                    <a:pt x="64" y="229"/>
                  </a:cubicBezTo>
                  <a:cubicBezTo>
                    <a:pt x="61" y="228"/>
                    <a:pt x="61" y="228"/>
                    <a:pt x="61" y="228"/>
                  </a:cubicBezTo>
                  <a:cubicBezTo>
                    <a:pt x="57" y="227"/>
                    <a:pt x="57" y="227"/>
                    <a:pt x="57" y="227"/>
                  </a:cubicBezTo>
                  <a:cubicBezTo>
                    <a:pt x="54" y="226"/>
                    <a:pt x="54" y="226"/>
                    <a:pt x="54" y="226"/>
                  </a:cubicBezTo>
                  <a:cubicBezTo>
                    <a:pt x="41" y="226"/>
                    <a:pt x="41" y="226"/>
                    <a:pt x="41" y="226"/>
                  </a:cubicBezTo>
                  <a:cubicBezTo>
                    <a:pt x="37" y="227"/>
                    <a:pt x="37" y="227"/>
                    <a:pt x="37" y="227"/>
                  </a:cubicBezTo>
                  <a:cubicBezTo>
                    <a:pt x="35" y="228"/>
                    <a:pt x="35" y="228"/>
                    <a:pt x="35" y="228"/>
                  </a:cubicBezTo>
                  <a:cubicBezTo>
                    <a:pt x="33" y="229"/>
                    <a:pt x="33" y="229"/>
                    <a:pt x="33" y="229"/>
                  </a:cubicBezTo>
                  <a:cubicBezTo>
                    <a:pt x="31" y="230"/>
                    <a:pt x="31" y="230"/>
                    <a:pt x="31" y="230"/>
                  </a:cubicBezTo>
                  <a:cubicBezTo>
                    <a:pt x="30" y="231"/>
                    <a:pt x="30" y="231"/>
                    <a:pt x="30" y="231"/>
                  </a:cubicBezTo>
                  <a:cubicBezTo>
                    <a:pt x="29" y="232"/>
                    <a:pt x="29" y="232"/>
                    <a:pt x="29" y="232"/>
                  </a:cubicBezTo>
                  <a:cubicBezTo>
                    <a:pt x="28" y="233"/>
                    <a:pt x="28" y="233"/>
                    <a:pt x="28" y="233"/>
                  </a:cubicBezTo>
                  <a:cubicBezTo>
                    <a:pt x="27" y="234"/>
                    <a:pt x="27" y="234"/>
                    <a:pt x="27" y="234"/>
                  </a:cubicBezTo>
                  <a:cubicBezTo>
                    <a:pt x="26" y="235"/>
                    <a:pt x="26" y="235"/>
                    <a:pt x="26" y="235"/>
                  </a:cubicBezTo>
                  <a:cubicBezTo>
                    <a:pt x="25" y="236"/>
                    <a:pt x="25" y="236"/>
                    <a:pt x="25" y="236"/>
                  </a:cubicBezTo>
                  <a:cubicBezTo>
                    <a:pt x="24" y="237"/>
                    <a:pt x="24" y="237"/>
                    <a:pt x="24" y="237"/>
                  </a:cubicBezTo>
                  <a:cubicBezTo>
                    <a:pt x="23" y="238"/>
                    <a:pt x="23" y="238"/>
                    <a:pt x="23" y="238"/>
                  </a:cubicBezTo>
                  <a:cubicBezTo>
                    <a:pt x="22" y="240"/>
                    <a:pt x="22" y="240"/>
                    <a:pt x="22" y="240"/>
                  </a:cubicBezTo>
                  <a:cubicBezTo>
                    <a:pt x="21" y="243"/>
                    <a:pt x="21" y="243"/>
                    <a:pt x="21" y="243"/>
                  </a:cubicBezTo>
                  <a:cubicBezTo>
                    <a:pt x="20" y="246"/>
                    <a:pt x="20" y="246"/>
                    <a:pt x="20" y="246"/>
                  </a:cubicBezTo>
                  <a:cubicBezTo>
                    <a:pt x="20" y="252"/>
                    <a:pt x="20" y="252"/>
                    <a:pt x="20" y="252"/>
                  </a:cubicBezTo>
                  <a:cubicBezTo>
                    <a:pt x="21" y="255"/>
                    <a:pt x="21" y="255"/>
                    <a:pt x="21" y="255"/>
                  </a:cubicBezTo>
                  <a:cubicBezTo>
                    <a:pt x="22" y="258"/>
                    <a:pt x="22" y="258"/>
                    <a:pt x="22" y="258"/>
                  </a:cubicBezTo>
                  <a:cubicBezTo>
                    <a:pt x="23" y="259"/>
                    <a:pt x="23" y="259"/>
                    <a:pt x="23" y="259"/>
                  </a:cubicBezTo>
                  <a:cubicBezTo>
                    <a:pt x="24" y="260"/>
                    <a:pt x="24" y="260"/>
                    <a:pt x="24" y="260"/>
                  </a:cubicBezTo>
                  <a:cubicBezTo>
                    <a:pt x="25" y="262"/>
                    <a:pt x="25" y="262"/>
                    <a:pt x="25" y="262"/>
                  </a:cubicBezTo>
                  <a:cubicBezTo>
                    <a:pt x="26" y="263"/>
                    <a:pt x="26" y="263"/>
                    <a:pt x="26" y="263"/>
                  </a:cubicBezTo>
                  <a:cubicBezTo>
                    <a:pt x="27" y="264"/>
                    <a:pt x="27" y="264"/>
                    <a:pt x="27" y="264"/>
                  </a:cubicBezTo>
                  <a:cubicBezTo>
                    <a:pt x="28" y="265"/>
                    <a:pt x="28" y="265"/>
                    <a:pt x="28" y="265"/>
                  </a:cubicBezTo>
                  <a:cubicBezTo>
                    <a:pt x="30" y="266"/>
                    <a:pt x="30" y="266"/>
                    <a:pt x="30" y="266"/>
                  </a:cubicBezTo>
                  <a:cubicBezTo>
                    <a:pt x="31" y="267"/>
                    <a:pt x="31" y="267"/>
                    <a:pt x="31" y="267"/>
                  </a:cubicBezTo>
                  <a:cubicBezTo>
                    <a:pt x="32" y="268"/>
                    <a:pt x="32" y="268"/>
                    <a:pt x="32" y="268"/>
                  </a:cubicBezTo>
                  <a:cubicBezTo>
                    <a:pt x="34" y="269"/>
                    <a:pt x="34" y="269"/>
                    <a:pt x="34" y="269"/>
                  </a:cubicBezTo>
                  <a:cubicBezTo>
                    <a:pt x="37" y="269"/>
                    <a:pt x="37" y="269"/>
                    <a:pt x="37" y="269"/>
                  </a:cubicBezTo>
                  <a:cubicBezTo>
                    <a:pt x="40" y="270"/>
                    <a:pt x="40" y="270"/>
                    <a:pt x="40" y="270"/>
                  </a:cubicBezTo>
                  <a:cubicBezTo>
                    <a:pt x="61" y="270"/>
                    <a:pt x="61" y="270"/>
                    <a:pt x="61" y="270"/>
                  </a:cubicBezTo>
                  <a:cubicBezTo>
                    <a:pt x="65" y="269"/>
                    <a:pt x="65" y="269"/>
                    <a:pt x="65" y="269"/>
                  </a:cubicBezTo>
                  <a:cubicBezTo>
                    <a:pt x="70" y="269"/>
                    <a:pt x="70" y="269"/>
                    <a:pt x="70" y="269"/>
                  </a:cubicBezTo>
                  <a:cubicBezTo>
                    <a:pt x="73" y="268"/>
                    <a:pt x="73" y="268"/>
                    <a:pt x="73" y="268"/>
                  </a:cubicBezTo>
                  <a:cubicBezTo>
                    <a:pt x="73" y="273"/>
                    <a:pt x="73" y="273"/>
                    <a:pt x="73" y="273"/>
                  </a:cubicBezTo>
                  <a:cubicBezTo>
                    <a:pt x="73" y="283"/>
                    <a:pt x="73" y="283"/>
                    <a:pt x="73" y="283"/>
                  </a:cubicBezTo>
                  <a:cubicBezTo>
                    <a:pt x="73" y="284"/>
                    <a:pt x="73" y="284"/>
                    <a:pt x="73" y="284"/>
                  </a:cubicBezTo>
                  <a:cubicBezTo>
                    <a:pt x="78" y="284"/>
                    <a:pt x="78" y="284"/>
                    <a:pt x="78" y="284"/>
                  </a:cubicBezTo>
                  <a:cubicBezTo>
                    <a:pt x="79" y="283"/>
                    <a:pt x="79" y="283"/>
                    <a:pt x="79" y="283"/>
                  </a:cubicBezTo>
                  <a:cubicBezTo>
                    <a:pt x="80" y="282"/>
                    <a:pt x="80" y="282"/>
                    <a:pt x="80" y="282"/>
                  </a:cubicBezTo>
                  <a:cubicBezTo>
                    <a:pt x="81" y="281"/>
                    <a:pt x="81" y="281"/>
                    <a:pt x="81" y="281"/>
                  </a:cubicBezTo>
                  <a:cubicBezTo>
                    <a:pt x="82" y="280"/>
                    <a:pt x="82" y="280"/>
                    <a:pt x="82" y="280"/>
                  </a:cubicBezTo>
                  <a:cubicBezTo>
                    <a:pt x="83" y="280"/>
                    <a:pt x="83" y="280"/>
                    <a:pt x="83" y="280"/>
                  </a:cubicBezTo>
                  <a:cubicBezTo>
                    <a:pt x="84" y="279"/>
                    <a:pt x="84" y="279"/>
                    <a:pt x="84" y="279"/>
                  </a:cubicBezTo>
                  <a:cubicBezTo>
                    <a:pt x="85" y="278"/>
                    <a:pt x="85" y="278"/>
                    <a:pt x="85" y="278"/>
                  </a:cubicBezTo>
                  <a:cubicBezTo>
                    <a:pt x="86" y="277"/>
                    <a:pt x="86" y="277"/>
                    <a:pt x="86" y="277"/>
                  </a:cubicBezTo>
                  <a:cubicBezTo>
                    <a:pt x="87" y="276"/>
                    <a:pt x="87" y="276"/>
                    <a:pt x="87" y="276"/>
                  </a:cubicBezTo>
                  <a:cubicBezTo>
                    <a:pt x="89" y="275"/>
                    <a:pt x="89" y="275"/>
                    <a:pt x="89" y="275"/>
                  </a:cubicBezTo>
                  <a:cubicBezTo>
                    <a:pt x="90" y="274"/>
                    <a:pt x="90" y="274"/>
                    <a:pt x="90" y="274"/>
                  </a:cubicBezTo>
                  <a:cubicBezTo>
                    <a:pt x="91" y="273"/>
                    <a:pt x="91" y="273"/>
                    <a:pt x="91" y="273"/>
                  </a:cubicBezTo>
                  <a:cubicBezTo>
                    <a:pt x="92" y="272"/>
                    <a:pt x="92" y="272"/>
                    <a:pt x="92" y="272"/>
                  </a:cubicBezTo>
                  <a:cubicBezTo>
                    <a:pt x="94" y="271"/>
                    <a:pt x="94" y="271"/>
                    <a:pt x="94" y="271"/>
                  </a:cubicBezTo>
                  <a:cubicBezTo>
                    <a:pt x="94" y="270"/>
                    <a:pt x="94" y="270"/>
                    <a:pt x="94" y="270"/>
                  </a:cubicBezTo>
                  <a:cubicBezTo>
                    <a:pt x="95" y="269"/>
                    <a:pt x="95" y="269"/>
                    <a:pt x="95" y="269"/>
                  </a:cubicBezTo>
                  <a:cubicBezTo>
                    <a:pt x="97" y="269"/>
                    <a:pt x="97" y="269"/>
                    <a:pt x="97" y="269"/>
                  </a:cubicBezTo>
                  <a:cubicBezTo>
                    <a:pt x="98" y="268"/>
                    <a:pt x="98" y="268"/>
                    <a:pt x="98" y="268"/>
                  </a:cubicBezTo>
                  <a:cubicBezTo>
                    <a:pt x="100" y="267"/>
                    <a:pt x="100" y="267"/>
                    <a:pt x="100" y="267"/>
                  </a:cubicBezTo>
                  <a:cubicBezTo>
                    <a:pt x="102" y="266"/>
                    <a:pt x="102" y="266"/>
                    <a:pt x="102" y="266"/>
                  </a:cubicBezTo>
                  <a:cubicBezTo>
                    <a:pt x="104" y="265"/>
                    <a:pt x="104" y="265"/>
                    <a:pt x="104" y="265"/>
                  </a:cubicBezTo>
                  <a:cubicBezTo>
                    <a:pt x="106" y="264"/>
                    <a:pt x="106" y="264"/>
                    <a:pt x="106" y="264"/>
                  </a:cubicBezTo>
                  <a:cubicBezTo>
                    <a:pt x="108" y="263"/>
                    <a:pt x="108" y="263"/>
                    <a:pt x="108" y="263"/>
                  </a:cubicBezTo>
                  <a:cubicBezTo>
                    <a:pt x="111" y="262"/>
                    <a:pt x="111" y="262"/>
                    <a:pt x="111" y="262"/>
                  </a:cubicBezTo>
                  <a:cubicBezTo>
                    <a:pt x="115" y="261"/>
                    <a:pt x="115" y="261"/>
                    <a:pt x="115" y="261"/>
                  </a:cubicBezTo>
                  <a:cubicBezTo>
                    <a:pt x="118" y="260"/>
                    <a:pt x="118" y="260"/>
                    <a:pt x="118" y="260"/>
                  </a:cubicBezTo>
                  <a:cubicBezTo>
                    <a:pt x="130" y="260"/>
                    <a:pt x="130" y="260"/>
                    <a:pt x="130" y="260"/>
                  </a:cubicBezTo>
                  <a:cubicBezTo>
                    <a:pt x="134" y="261"/>
                    <a:pt x="134" y="261"/>
                    <a:pt x="134" y="261"/>
                  </a:cubicBezTo>
                  <a:cubicBezTo>
                    <a:pt x="137" y="262"/>
                    <a:pt x="137" y="262"/>
                    <a:pt x="137" y="262"/>
                  </a:cubicBezTo>
                  <a:cubicBezTo>
                    <a:pt x="140" y="263"/>
                    <a:pt x="140" y="263"/>
                    <a:pt x="140" y="263"/>
                  </a:cubicBezTo>
                  <a:cubicBezTo>
                    <a:pt x="142" y="264"/>
                    <a:pt x="142" y="264"/>
                    <a:pt x="142" y="264"/>
                  </a:cubicBezTo>
                  <a:cubicBezTo>
                    <a:pt x="144" y="265"/>
                    <a:pt x="144" y="265"/>
                    <a:pt x="144" y="265"/>
                  </a:cubicBezTo>
                  <a:cubicBezTo>
                    <a:pt x="148" y="266"/>
                    <a:pt x="148" y="266"/>
                    <a:pt x="148" y="266"/>
                  </a:cubicBezTo>
                  <a:cubicBezTo>
                    <a:pt x="151" y="267"/>
                    <a:pt x="151" y="267"/>
                    <a:pt x="151" y="267"/>
                  </a:cubicBezTo>
                  <a:cubicBezTo>
                    <a:pt x="155" y="268"/>
                    <a:pt x="155" y="268"/>
                    <a:pt x="155" y="268"/>
                  </a:cubicBezTo>
                  <a:cubicBezTo>
                    <a:pt x="157" y="269"/>
                    <a:pt x="157" y="269"/>
                    <a:pt x="157" y="269"/>
                  </a:cubicBezTo>
                  <a:cubicBezTo>
                    <a:pt x="164" y="269"/>
                    <a:pt x="164" y="269"/>
                    <a:pt x="164" y="269"/>
                  </a:cubicBezTo>
                  <a:cubicBezTo>
                    <a:pt x="180" y="269"/>
                    <a:pt x="180" y="269"/>
                    <a:pt x="180" y="269"/>
                  </a:cubicBezTo>
                  <a:cubicBezTo>
                    <a:pt x="185" y="269"/>
                    <a:pt x="185" y="269"/>
                    <a:pt x="185" y="269"/>
                  </a:cubicBezTo>
                  <a:cubicBezTo>
                    <a:pt x="187" y="268"/>
                    <a:pt x="187" y="268"/>
                    <a:pt x="187" y="268"/>
                  </a:cubicBezTo>
                  <a:cubicBezTo>
                    <a:pt x="189" y="267"/>
                    <a:pt x="189" y="267"/>
                    <a:pt x="189" y="267"/>
                  </a:cubicBezTo>
                  <a:cubicBezTo>
                    <a:pt x="191" y="266"/>
                    <a:pt x="191" y="266"/>
                    <a:pt x="191" y="266"/>
                  </a:cubicBezTo>
                  <a:cubicBezTo>
                    <a:pt x="193" y="265"/>
                    <a:pt x="193" y="265"/>
                    <a:pt x="193" y="265"/>
                  </a:cubicBezTo>
                  <a:cubicBezTo>
                    <a:pt x="194" y="264"/>
                    <a:pt x="194" y="264"/>
                    <a:pt x="194" y="264"/>
                  </a:cubicBezTo>
                  <a:cubicBezTo>
                    <a:pt x="195" y="263"/>
                    <a:pt x="195" y="263"/>
                    <a:pt x="195" y="263"/>
                  </a:cubicBezTo>
                  <a:cubicBezTo>
                    <a:pt x="196" y="262"/>
                    <a:pt x="196" y="262"/>
                    <a:pt x="196" y="262"/>
                  </a:cubicBezTo>
                  <a:cubicBezTo>
                    <a:pt x="197" y="261"/>
                    <a:pt x="197" y="261"/>
                    <a:pt x="197" y="261"/>
                  </a:cubicBezTo>
                  <a:cubicBezTo>
                    <a:pt x="198" y="259"/>
                    <a:pt x="198" y="259"/>
                    <a:pt x="198" y="259"/>
                  </a:cubicBezTo>
                  <a:cubicBezTo>
                    <a:pt x="198" y="258"/>
                    <a:pt x="198" y="258"/>
                    <a:pt x="198" y="258"/>
                  </a:cubicBezTo>
                  <a:cubicBezTo>
                    <a:pt x="199" y="256"/>
                    <a:pt x="199" y="256"/>
                    <a:pt x="199" y="256"/>
                  </a:cubicBezTo>
                  <a:cubicBezTo>
                    <a:pt x="200" y="253"/>
                    <a:pt x="200" y="253"/>
                    <a:pt x="200" y="253"/>
                  </a:cubicBezTo>
                  <a:cubicBezTo>
                    <a:pt x="200" y="247"/>
                    <a:pt x="200" y="247"/>
                    <a:pt x="200" y="247"/>
                  </a:cubicBezTo>
                  <a:cubicBezTo>
                    <a:pt x="199" y="244"/>
                    <a:pt x="199" y="244"/>
                    <a:pt x="199" y="244"/>
                  </a:cubicBezTo>
                  <a:cubicBezTo>
                    <a:pt x="198" y="242"/>
                    <a:pt x="198" y="242"/>
                    <a:pt x="198" y="242"/>
                  </a:cubicBezTo>
                  <a:cubicBezTo>
                    <a:pt x="198" y="240"/>
                    <a:pt x="198" y="240"/>
                    <a:pt x="198" y="240"/>
                  </a:cubicBezTo>
                  <a:cubicBezTo>
                    <a:pt x="197" y="238"/>
                    <a:pt x="197" y="238"/>
                    <a:pt x="197" y="238"/>
                  </a:cubicBezTo>
                  <a:cubicBezTo>
                    <a:pt x="196" y="237"/>
                    <a:pt x="196" y="237"/>
                    <a:pt x="196" y="237"/>
                  </a:cubicBezTo>
                  <a:cubicBezTo>
                    <a:pt x="195" y="236"/>
                    <a:pt x="195" y="236"/>
                    <a:pt x="195" y="236"/>
                  </a:cubicBezTo>
                  <a:cubicBezTo>
                    <a:pt x="194" y="235"/>
                    <a:pt x="194" y="235"/>
                    <a:pt x="194" y="235"/>
                  </a:cubicBezTo>
                  <a:cubicBezTo>
                    <a:pt x="192" y="234"/>
                    <a:pt x="192" y="234"/>
                    <a:pt x="192" y="234"/>
                  </a:cubicBezTo>
                  <a:cubicBezTo>
                    <a:pt x="191" y="233"/>
                    <a:pt x="191" y="233"/>
                    <a:pt x="191" y="233"/>
                  </a:cubicBezTo>
                  <a:cubicBezTo>
                    <a:pt x="190" y="232"/>
                    <a:pt x="190" y="232"/>
                    <a:pt x="190" y="232"/>
                  </a:cubicBezTo>
                  <a:cubicBezTo>
                    <a:pt x="189" y="231"/>
                    <a:pt x="189" y="231"/>
                    <a:pt x="189" y="231"/>
                  </a:cubicBezTo>
                  <a:cubicBezTo>
                    <a:pt x="187" y="230"/>
                    <a:pt x="187" y="230"/>
                    <a:pt x="187" y="230"/>
                  </a:cubicBezTo>
                  <a:cubicBezTo>
                    <a:pt x="184" y="229"/>
                    <a:pt x="184" y="229"/>
                    <a:pt x="184" y="229"/>
                  </a:cubicBezTo>
                  <a:cubicBezTo>
                    <a:pt x="182" y="228"/>
                    <a:pt x="182" y="228"/>
                    <a:pt x="182" y="228"/>
                  </a:cubicBezTo>
                  <a:cubicBezTo>
                    <a:pt x="167" y="228"/>
                    <a:pt x="167" y="228"/>
                    <a:pt x="167" y="228"/>
                  </a:cubicBezTo>
                  <a:cubicBezTo>
                    <a:pt x="164" y="229"/>
                    <a:pt x="164" y="229"/>
                    <a:pt x="164" y="229"/>
                  </a:cubicBezTo>
                  <a:cubicBezTo>
                    <a:pt x="161" y="230"/>
                    <a:pt x="161" y="230"/>
                    <a:pt x="161" y="230"/>
                  </a:cubicBezTo>
                  <a:cubicBezTo>
                    <a:pt x="158" y="231"/>
                    <a:pt x="158" y="231"/>
                    <a:pt x="158" y="231"/>
                  </a:cubicBezTo>
                  <a:cubicBezTo>
                    <a:pt x="157" y="232"/>
                    <a:pt x="157" y="232"/>
                    <a:pt x="157" y="232"/>
                  </a:cubicBezTo>
                  <a:cubicBezTo>
                    <a:pt x="156" y="233"/>
                    <a:pt x="156" y="233"/>
                    <a:pt x="156" y="233"/>
                  </a:cubicBezTo>
                  <a:cubicBezTo>
                    <a:pt x="154" y="234"/>
                    <a:pt x="154" y="234"/>
                    <a:pt x="154" y="234"/>
                  </a:cubicBezTo>
                  <a:cubicBezTo>
                    <a:pt x="152" y="235"/>
                    <a:pt x="152" y="235"/>
                    <a:pt x="152" y="235"/>
                  </a:cubicBezTo>
                  <a:cubicBezTo>
                    <a:pt x="151" y="236"/>
                    <a:pt x="151" y="236"/>
                    <a:pt x="151" y="236"/>
                  </a:cubicBezTo>
                  <a:cubicBezTo>
                    <a:pt x="149" y="236"/>
                    <a:pt x="149" y="236"/>
                    <a:pt x="149" y="236"/>
                  </a:cubicBezTo>
                  <a:cubicBezTo>
                    <a:pt x="148" y="237"/>
                    <a:pt x="148" y="237"/>
                    <a:pt x="148" y="237"/>
                  </a:cubicBezTo>
                  <a:cubicBezTo>
                    <a:pt x="147" y="238"/>
                    <a:pt x="147" y="238"/>
                    <a:pt x="147" y="238"/>
                  </a:cubicBezTo>
                  <a:cubicBezTo>
                    <a:pt x="145" y="238"/>
                    <a:pt x="145" y="238"/>
                    <a:pt x="145" y="238"/>
                  </a:cubicBezTo>
                  <a:cubicBezTo>
                    <a:pt x="143" y="237"/>
                    <a:pt x="143" y="237"/>
                    <a:pt x="143" y="237"/>
                  </a:cubicBezTo>
                  <a:cubicBezTo>
                    <a:pt x="142" y="236"/>
                    <a:pt x="142" y="236"/>
                    <a:pt x="142" y="236"/>
                  </a:cubicBezTo>
                  <a:cubicBezTo>
                    <a:pt x="140" y="236"/>
                    <a:pt x="140" y="236"/>
                    <a:pt x="140" y="236"/>
                  </a:cubicBezTo>
                  <a:cubicBezTo>
                    <a:pt x="139" y="235"/>
                    <a:pt x="139" y="235"/>
                    <a:pt x="139" y="235"/>
                  </a:cubicBezTo>
                  <a:cubicBezTo>
                    <a:pt x="138" y="224"/>
                    <a:pt x="138" y="224"/>
                    <a:pt x="138" y="224"/>
                  </a:cubicBezTo>
                  <a:cubicBezTo>
                    <a:pt x="137" y="220"/>
                    <a:pt x="137" y="220"/>
                    <a:pt x="137" y="220"/>
                  </a:cubicBezTo>
                  <a:cubicBezTo>
                    <a:pt x="136" y="217"/>
                    <a:pt x="136" y="217"/>
                    <a:pt x="136" y="217"/>
                  </a:cubicBezTo>
                  <a:cubicBezTo>
                    <a:pt x="136" y="215"/>
                    <a:pt x="136" y="215"/>
                    <a:pt x="136" y="215"/>
                  </a:cubicBezTo>
                  <a:cubicBezTo>
                    <a:pt x="135" y="214"/>
                    <a:pt x="135" y="214"/>
                    <a:pt x="135" y="214"/>
                  </a:cubicBezTo>
                  <a:cubicBezTo>
                    <a:pt x="134" y="212"/>
                    <a:pt x="134" y="212"/>
                    <a:pt x="134" y="212"/>
                  </a:cubicBezTo>
                  <a:cubicBezTo>
                    <a:pt x="133" y="211"/>
                    <a:pt x="133" y="211"/>
                    <a:pt x="133" y="211"/>
                  </a:cubicBezTo>
                  <a:cubicBezTo>
                    <a:pt x="132" y="210"/>
                    <a:pt x="132" y="210"/>
                    <a:pt x="132" y="210"/>
                  </a:cubicBezTo>
                  <a:cubicBezTo>
                    <a:pt x="131" y="209"/>
                    <a:pt x="131" y="209"/>
                    <a:pt x="131" y="209"/>
                  </a:cubicBezTo>
                  <a:cubicBezTo>
                    <a:pt x="130" y="207"/>
                    <a:pt x="130" y="207"/>
                    <a:pt x="130" y="207"/>
                  </a:cubicBezTo>
                  <a:cubicBezTo>
                    <a:pt x="129" y="206"/>
                    <a:pt x="129" y="206"/>
                    <a:pt x="129" y="206"/>
                  </a:cubicBezTo>
                  <a:cubicBezTo>
                    <a:pt x="127" y="205"/>
                    <a:pt x="127" y="205"/>
                    <a:pt x="127" y="205"/>
                  </a:cubicBezTo>
                  <a:cubicBezTo>
                    <a:pt x="126" y="204"/>
                    <a:pt x="126" y="204"/>
                    <a:pt x="126" y="204"/>
                  </a:cubicBezTo>
                  <a:cubicBezTo>
                    <a:pt x="124" y="203"/>
                    <a:pt x="124" y="203"/>
                    <a:pt x="124" y="203"/>
                  </a:cubicBezTo>
                  <a:cubicBezTo>
                    <a:pt x="122" y="203"/>
                    <a:pt x="122" y="203"/>
                    <a:pt x="122" y="203"/>
                  </a:cubicBezTo>
                  <a:cubicBezTo>
                    <a:pt x="120" y="202"/>
                    <a:pt x="120" y="202"/>
                    <a:pt x="120" y="202"/>
                  </a:cubicBezTo>
                  <a:cubicBezTo>
                    <a:pt x="119" y="201"/>
                    <a:pt x="119" y="201"/>
                    <a:pt x="119" y="201"/>
                  </a:cubicBezTo>
                  <a:cubicBezTo>
                    <a:pt x="120" y="200"/>
                    <a:pt x="120" y="200"/>
                    <a:pt x="120" y="200"/>
                  </a:cubicBezTo>
                  <a:cubicBezTo>
                    <a:pt x="121" y="199"/>
                    <a:pt x="121" y="199"/>
                    <a:pt x="121" y="199"/>
                  </a:cubicBezTo>
                  <a:cubicBezTo>
                    <a:pt x="122" y="198"/>
                    <a:pt x="122" y="198"/>
                    <a:pt x="122" y="198"/>
                  </a:cubicBezTo>
                  <a:cubicBezTo>
                    <a:pt x="123" y="197"/>
                    <a:pt x="123" y="197"/>
                    <a:pt x="123" y="197"/>
                  </a:cubicBezTo>
                  <a:cubicBezTo>
                    <a:pt x="124" y="196"/>
                    <a:pt x="124" y="196"/>
                    <a:pt x="124" y="196"/>
                  </a:cubicBezTo>
                  <a:cubicBezTo>
                    <a:pt x="125" y="195"/>
                    <a:pt x="125" y="195"/>
                    <a:pt x="125" y="195"/>
                  </a:cubicBezTo>
                  <a:cubicBezTo>
                    <a:pt x="126" y="194"/>
                    <a:pt x="126" y="194"/>
                    <a:pt x="126" y="194"/>
                  </a:cubicBezTo>
                  <a:cubicBezTo>
                    <a:pt x="127" y="193"/>
                    <a:pt x="127" y="193"/>
                    <a:pt x="127" y="193"/>
                  </a:cubicBezTo>
                  <a:cubicBezTo>
                    <a:pt x="128" y="192"/>
                    <a:pt x="128" y="192"/>
                    <a:pt x="128" y="192"/>
                  </a:cubicBezTo>
                  <a:cubicBezTo>
                    <a:pt x="129" y="192"/>
                    <a:pt x="129" y="192"/>
                    <a:pt x="129" y="192"/>
                  </a:cubicBezTo>
                  <a:cubicBezTo>
                    <a:pt x="130" y="191"/>
                    <a:pt x="130" y="191"/>
                    <a:pt x="130" y="191"/>
                  </a:cubicBezTo>
                  <a:cubicBezTo>
                    <a:pt x="131" y="190"/>
                    <a:pt x="131" y="190"/>
                    <a:pt x="131" y="190"/>
                  </a:cubicBezTo>
                  <a:cubicBezTo>
                    <a:pt x="132" y="189"/>
                    <a:pt x="132" y="189"/>
                    <a:pt x="132" y="189"/>
                  </a:cubicBezTo>
                  <a:cubicBezTo>
                    <a:pt x="133" y="188"/>
                    <a:pt x="133" y="188"/>
                    <a:pt x="133" y="188"/>
                  </a:cubicBezTo>
                  <a:cubicBezTo>
                    <a:pt x="134" y="187"/>
                    <a:pt x="134" y="187"/>
                    <a:pt x="134" y="187"/>
                  </a:cubicBezTo>
                  <a:cubicBezTo>
                    <a:pt x="135" y="186"/>
                    <a:pt x="135" y="186"/>
                    <a:pt x="135" y="186"/>
                  </a:cubicBezTo>
                  <a:cubicBezTo>
                    <a:pt x="136" y="185"/>
                    <a:pt x="136" y="185"/>
                    <a:pt x="136" y="185"/>
                  </a:cubicBezTo>
                  <a:cubicBezTo>
                    <a:pt x="136" y="184"/>
                    <a:pt x="136" y="184"/>
                    <a:pt x="136" y="184"/>
                  </a:cubicBezTo>
                  <a:cubicBezTo>
                    <a:pt x="137" y="183"/>
                    <a:pt x="137" y="183"/>
                    <a:pt x="137" y="183"/>
                  </a:cubicBezTo>
                  <a:cubicBezTo>
                    <a:pt x="138" y="182"/>
                    <a:pt x="138" y="182"/>
                    <a:pt x="138" y="182"/>
                  </a:cubicBezTo>
                  <a:cubicBezTo>
                    <a:pt x="139" y="181"/>
                    <a:pt x="139" y="181"/>
                    <a:pt x="139" y="181"/>
                  </a:cubicBezTo>
                  <a:cubicBezTo>
                    <a:pt x="140" y="181"/>
                    <a:pt x="140" y="181"/>
                    <a:pt x="140" y="181"/>
                  </a:cubicBezTo>
                  <a:cubicBezTo>
                    <a:pt x="141" y="180"/>
                    <a:pt x="141" y="180"/>
                    <a:pt x="141" y="180"/>
                  </a:cubicBezTo>
                  <a:cubicBezTo>
                    <a:pt x="142" y="179"/>
                    <a:pt x="142" y="179"/>
                    <a:pt x="142" y="179"/>
                  </a:cubicBezTo>
                  <a:cubicBezTo>
                    <a:pt x="143" y="178"/>
                    <a:pt x="143" y="178"/>
                    <a:pt x="143" y="178"/>
                  </a:cubicBezTo>
                  <a:cubicBezTo>
                    <a:pt x="144" y="177"/>
                    <a:pt x="144" y="177"/>
                    <a:pt x="144" y="177"/>
                  </a:cubicBezTo>
                  <a:cubicBezTo>
                    <a:pt x="145" y="176"/>
                    <a:pt x="145" y="176"/>
                    <a:pt x="145" y="176"/>
                  </a:cubicBezTo>
                  <a:cubicBezTo>
                    <a:pt x="146" y="175"/>
                    <a:pt x="146" y="175"/>
                    <a:pt x="146" y="175"/>
                  </a:cubicBezTo>
                  <a:cubicBezTo>
                    <a:pt x="147" y="174"/>
                    <a:pt x="147" y="174"/>
                    <a:pt x="147" y="174"/>
                  </a:cubicBezTo>
                  <a:cubicBezTo>
                    <a:pt x="148" y="173"/>
                    <a:pt x="148" y="173"/>
                    <a:pt x="148" y="173"/>
                  </a:cubicBezTo>
                  <a:cubicBezTo>
                    <a:pt x="149" y="172"/>
                    <a:pt x="149" y="172"/>
                    <a:pt x="149" y="172"/>
                  </a:cubicBezTo>
                  <a:cubicBezTo>
                    <a:pt x="150" y="171"/>
                    <a:pt x="150" y="171"/>
                    <a:pt x="150" y="171"/>
                  </a:cubicBezTo>
                  <a:cubicBezTo>
                    <a:pt x="151" y="170"/>
                    <a:pt x="151" y="170"/>
                    <a:pt x="151" y="170"/>
                  </a:cubicBezTo>
                  <a:cubicBezTo>
                    <a:pt x="152" y="170"/>
                    <a:pt x="152" y="170"/>
                    <a:pt x="152" y="170"/>
                  </a:cubicBezTo>
                  <a:cubicBezTo>
                    <a:pt x="153" y="169"/>
                    <a:pt x="153" y="169"/>
                    <a:pt x="153" y="169"/>
                  </a:cubicBezTo>
                  <a:cubicBezTo>
                    <a:pt x="154" y="168"/>
                    <a:pt x="154" y="168"/>
                    <a:pt x="154" y="168"/>
                  </a:cubicBezTo>
                  <a:cubicBezTo>
                    <a:pt x="155" y="167"/>
                    <a:pt x="155" y="167"/>
                    <a:pt x="155" y="167"/>
                  </a:cubicBezTo>
                  <a:cubicBezTo>
                    <a:pt x="156" y="166"/>
                    <a:pt x="156" y="166"/>
                    <a:pt x="156" y="166"/>
                  </a:cubicBezTo>
                  <a:cubicBezTo>
                    <a:pt x="157" y="165"/>
                    <a:pt x="157" y="165"/>
                    <a:pt x="157" y="165"/>
                  </a:cubicBezTo>
                  <a:cubicBezTo>
                    <a:pt x="157" y="164"/>
                    <a:pt x="157" y="164"/>
                    <a:pt x="157" y="164"/>
                  </a:cubicBezTo>
                  <a:cubicBezTo>
                    <a:pt x="158" y="163"/>
                    <a:pt x="158" y="163"/>
                    <a:pt x="158" y="163"/>
                  </a:cubicBezTo>
                  <a:cubicBezTo>
                    <a:pt x="159" y="162"/>
                    <a:pt x="159" y="162"/>
                    <a:pt x="159" y="162"/>
                  </a:cubicBezTo>
                  <a:cubicBezTo>
                    <a:pt x="160" y="161"/>
                    <a:pt x="160" y="161"/>
                    <a:pt x="160" y="161"/>
                  </a:cubicBezTo>
                  <a:cubicBezTo>
                    <a:pt x="161" y="160"/>
                    <a:pt x="161" y="160"/>
                    <a:pt x="161" y="160"/>
                  </a:cubicBezTo>
                  <a:cubicBezTo>
                    <a:pt x="162" y="160"/>
                    <a:pt x="162" y="160"/>
                    <a:pt x="162" y="160"/>
                  </a:cubicBezTo>
                  <a:cubicBezTo>
                    <a:pt x="163" y="159"/>
                    <a:pt x="163" y="159"/>
                    <a:pt x="163" y="159"/>
                  </a:cubicBezTo>
                  <a:cubicBezTo>
                    <a:pt x="164" y="158"/>
                    <a:pt x="164" y="158"/>
                    <a:pt x="164" y="158"/>
                  </a:cubicBezTo>
                  <a:cubicBezTo>
                    <a:pt x="165" y="157"/>
                    <a:pt x="165" y="157"/>
                    <a:pt x="165" y="157"/>
                  </a:cubicBezTo>
                  <a:cubicBezTo>
                    <a:pt x="166" y="156"/>
                    <a:pt x="166" y="156"/>
                    <a:pt x="166" y="156"/>
                  </a:cubicBezTo>
                  <a:cubicBezTo>
                    <a:pt x="167" y="155"/>
                    <a:pt x="167" y="155"/>
                    <a:pt x="167" y="155"/>
                  </a:cubicBezTo>
                  <a:cubicBezTo>
                    <a:pt x="170" y="154"/>
                    <a:pt x="170" y="154"/>
                    <a:pt x="170" y="154"/>
                  </a:cubicBezTo>
                  <a:cubicBezTo>
                    <a:pt x="172" y="153"/>
                    <a:pt x="172" y="153"/>
                    <a:pt x="172" y="153"/>
                  </a:cubicBezTo>
                  <a:cubicBezTo>
                    <a:pt x="174" y="152"/>
                    <a:pt x="174" y="152"/>
                    <a:pt x="174" y="152"/>
                  </a:cubicBezTo>
                  <a:cubicBezTo>
                    <a:pt x="175" y="151"/>
                    <a:pt x="175" y="151"/>
                    <a:pt x="175" y="151"/>
                  </a:cubicBezTo>
                  <a:cubicBezTo>
                    <a:pt x="176" y="150"/>
                    <a:pt x="176" y="150"/>
                    <a:pt x="176" y="150"/>
                  </a:cubicBezTo>
                  <a:cubicBezTo>
                    <a:pt x="177" y="146"/>
                    <a:pt x="177" y="146"/>
                    <a:pt x="177" y="146"/>
                  </a:cubicBezTo>
                  <a:cubicBezTo>
                    <a:pt x="178" y="145"/>
                    <a:pt x="178" y="145"/>
                    <a:pt x="178" y="145"/>
                  </a:cubicBezTo>
                  <a:cubicBezTo>
                    <a:pt x="178" y="144"/>
                    <a:pt x="178" y="144"/>
                    <a:pt x="178" y="144"/>
                  </a:cubicBezTo>
                  <a:cubicBezTo>
                    <a:pt x="179" y="143"/>
                    <a:pt x="179" y="143"/>
                    <a:pt x="179" y="143"/>
                  </a:cubicBezTo>
                  <a:cubicBezTo>
                    <a:pt x="180" y="142"/>
                    <a:pt x="180" y="142"/>
                    <a:pt x="180" y="142"/>
                  </a:cubicBezTo>
                  <a:cubicBezTo>
                    <a:pt x="181" y="141"/>
                    <a:pt x="181" y="141"/>
                    <a:pt x="181" y="141"/>
                  </a:cubicBezTo>
                  <a:cubicBezTo>
                    <a:pt x="182" y="140"/>
                    <a:pt x="182" y="140"/>
                    <a:pt x="182" y="140"/>
                  </a:cubicBezTo>
                  <a:cubicBezTo>
                    <a:pt x="183" y="139"/>
                    <a:pt x="183" y="139"/>
                    <a:pt x="183" y="139"/>
                  </a:cubicBezTo>
                  <a:cubicBezTo>
                    <a:pt x="184" y="138"/>
                    <a:pt x="184" y="138"/>
                    <a:pt x="184" y="138"/>
                  </a:cubicBezTo>
                  <a:cubicBezTo>
                    <a:pt x="185" y="138"/>
                    <a:pt x="185" y="138"/>
                    <a:pt x="185" y="138"/>
                  </a:cubicBezTo>
                  <a:cubicBezTo>
                    <a:pt x="186" y="137"/>
                    <a:pt x="186" y="137"/>
                    <a:pt x="186" y="137"/>
                  </a:cubicBezTo>
                  <a:cubicBezTo>
                    <a:pt x="187" y="136"/>
                    <a:pt x="187" y="136"/>
                    <a:pt x="187" y="136"/>
                  </a:cubicBezTo>
                  <a:cubicBezTo>
                    <a:pt x="188" y="135"/>
                    <a:pt x="188" y="135"/>
                    <a:pt x="188" y="135"/>
                  </a:cubicBezTo>
                  <a:cubicBezTo>
                    <a:pt x="189" y="134"/>
                    <a:pt x="189" y="134"/>
                    <a:pt x="189" y="134"/>
                  </a:cubicBezTo>
                  <a:cubicBezTo>
                    <a:pt x="190" y="133"/>
                    <a:pt x="190" y="133"/>
                    <a:pt x="190" y="133"/>
                  </a:cubicBezTo>
                  <a:cubicBezTo>
                    <a:pt x="191" y="132"/>
                    <a:pt x="191" y="132"/>
                    <a:pt x="191" y="132"/>
                  </a:cubicBezTo>
                  <a:cubicBezTo>
                    <a:pt x="192" y="131"/>
                    <a:pt x="192" y="131"/>
                    <a:pt x="192" y="131"/>
                  </a:cubicBezTo>
                  <a:cubicBezTo>
                    <a:pt x="193" y="130"/>
                    <a:pt x="193" y="130"/>
                    <a:pt x="193" y="130"/>
                  </a:cubicBezTo>
                  <a:cubicBezTo>
                    <a:pt x="194" y="129"/>
                    <a:pt x="194" y="129"/>
                    <a:pt x="194" y="129"/>
                  </a:cubicBezTo>
                  <a:cubicBezTo>
                    <a:pt x="195" y="128"/>
                    <a:pt x="195" y="128"/>
                    <a:pt x="195" y="128"/>
                  </a:cubicBezTo>
                  <a:cubicBezTo>
                    <a:pt x="196" y="127"/>
                    <a:pt x="196" y="127"/>
                    <a:pt x="196" y="127"/>
                  </a:cubicBezTo>
                  <a:cubicBezTo>
                    <a:pt x="197" y="127"/>
                    <a:pt x="197" y="127"/>
                    <a:pt x="197" y="127"/>
                  </a:cubicBezTo>
                  <a:cubicBezTo>
                    <a:pt x="198" y="126"/>
                    <a:pt x="198" y="126"/>
                    <a:pt x="198" y="126"/>
                  </a:cubicBezTo>
                  <a:cubicBezTo>
                    <a:pt x="198" y="125"/>
                    <a:pt x="198" y="125"/>
                    <a:pt x="198" y="125"/>
                  </a:cubicBezTo>
                  <a:cubicBezTo>
                    <a:pt x="199" y="124"/>
                    <a:pt x="199" y="124"/>
                    <a:pt x="199" y="124"/>
                  </a:cubicBezTo>
                  <a:cubicBezTo>
                    <a:pt x="200" y="123"/>
                    <a:pt x="200" y="123"/>
                    <a:pt x="200" y="123"/>
                  </a:cubicBezTo>
                  <a:cubicBezTo>
                    <a:pt x="201" y="122"/>
                    <a:pt x="201" y="122"/>
                    <a:pt x="201" y="122"/>
                  </a:cubicBezTo>
                  <a:cubicBezTo>
                    <a:pt x="202" y="121"/>
                    <a:pt x="202" y="121"/>
                    <a:pt x="202" y="121"/>
                  </a:cubicBezTo>
                  <a:cubicBezTo>
                    <a:pt x="203" y="120"/>
                    <a:pt x="203" y="120"/>
                    <a:pt x="203" y="120"/>
                  </a:cubicBezTo>
                  <a:cubicBezTo>
                    <a:pt x="204" y="119"/>
                    <a:pt x="204" y="119"/>
                    <a:pt x="204" y="119"/>
                  </a:cubicBezTo>
                  <a:cubicBezTo>
                    <a:pt x="205" y="118"/>
                    <a:pt x="205" y="118"/>
                    <a:pt x="205" y="118"/>
                  </a:cubicBezTo>
                  <a:cubicBezTo>
                    <a:pt x="206" y="117"/>
                    <a:pt x="206" y="117"/>
                    <a:pt x="206" y="117"/>
                  </a:cubicBezTo>
                  <a:cubicBezTo>
                    <a:pt x="207" y="116"/>
                    <a:pt x="207" y="116"/>
                    <a:pt x="207" y="116"/>
                  </a:cubicBezTo>
                  <a:cubicBezTo>
                    <a:pt x="208" y="116"/>
                    <a:pt x="208" y="116"/>
                    <a:pt x="208" y="116"/>
                  </a:cubicBezTo>
                  <a:cubicBezTo>
                    <a:pt x="209" y="115"/>
                    <a:pt x="209" y="115"/>
                    <a:pt x="209" y="115"/>
                  </a:cubicBezTo>
                  <a:cubicBezTo>
                    <a:pt x="210" y="114"/>
                    <a:pt x="210" y="114"/>
                    <a:pt x="210" y="114"/>
                  </a:cubicBezTo>
                  <a:cubicBezTo>
                    <a:pt x="211" y="113"/>
                    <a:pt x="211" y="113"/>
                    <a:pt x="211" y="113"/>
                  </a:cubicBezTo>
                  <a:cubicBezTo>
                    <a:pt x="212" y="112"/>
                    <a:pt x="212" y="112"/>
                    <a:pt x="212" y="112"/>
                  </a:cubicBezTo>
                  <a:cubicBezTo>
                    <a:pt x="213" y="111"/>
                    <a:pt x="213" y="111"/>
                    <a:pt x="213" y="111"/>
                  </a:cubicBezTo>
                  <a:cubicBezTo>
                    <a:pt x="214" y="110"/>
                    <a:pt x="214" y="110"/>
                    <a:pt x="214" y="110"/>
                  </a:cubicBezTo>
                  <a:cubicBezTo>
                    <a:pt x="215" y="109"/>
                    <a:pt x="215" y="109"/>
                    <a:pt x="215" y="109"/>
                  </a:cubicBezTo>
                  <a:cubicBezTo>
                    <a:pt x="216" y="108"/>
                    <a:pt x="216" y="108"/>
                    <a:pt x="216" y="108"/>
                  </a:cubicBezTo>
                  <a:cubicBezTo>
                    <a:pt x="217" y="107"/>
                    <a:pt x="217" y="107"/>
                    <a:pt x="217" y="107"/>
                  </a:cubicBezTo>
                  <a:cubicBezTo>
                    <a:pt x="218" y="106"/>
                    <a:pt x="218" y="106"/>
                    <a:pt x="218" y="106"/>
                  </a:cubicBezTo>
                  <a:cubicBezTo>
                    <a:pt x="219" y="105"/>
                    <a:pt x="219" y="105"/>
                    <a:pt x="219" y="105"/>
                  </a:cubicBezTo>
                  <a:cubicBezTo>
                    <a:pt x="219" y="105"/>
                    <a:pt x="219" y="105"/>
                    <a:pt x="219" y="105"/>
                  </a:cubicBezTo>
                  <a:cubicBezTo>
                    <a:pt x="220" y="104"/>
                    <a:pt x="220" y="104"/>
                    <a:pt x="220" y="104"/>
                  </a:cubicBezTo>
                  <a:cubicBezTo>
                    <a:pt x="221" y="103"/>
                    <a:pt x="221" y="103"/>
                    <a:pt x="221" y="103"/>
                  </a:cubicBezTo>
                  <a:cubicBezTo>
                    <a:pt x="222" y="102"/>
                    <a:pt x="222" y="102"/>
                    <a:pt x="222" y="102"/>
                  </a:cubicBezTo>
                  <a:cubicBezTo>
                    <a:pt x="222" y="98"/>
                    <a:pt x="222" y="98"/>
                    <a:pt x="222" y="98"/>
                  </a:cubicBezTo>
                  <a:cubicBezTo>
                    <a:pt x="221" y="96"/>
                    <a:pt x="221" y="96"/>
                    <a:pt x="221" y="96"/>
                  </a:cubicBezTo>
                  <a:cubicBezTo>
                    <a:pt x="220" y="95"/>
                    <a:pt x="220" y="95"/>
                    <a:pt x="220" y="95"/>
                  </a:cubicBezTo>
                  <a:cubicBezTo>
                    <a:pt x="219" y="95"/>
                    <a:pt x="219" y="95"/>
                    <a:pt x="219" y="95"/>
                  </a:cubicBezTo>
                  <a:cubicBezTo>
                    <a:pt x="219" y="94"/>
                    <a:pt x="219" y="94"/>
                    <a:pt x="219" y="94"/>
                  </a:cubicBezTo>
                  <a:cubicBezTo>
                    <a:pt x="217" y="93"/>
                    <a:pt x="217" y="93"/>
                    <a:pt x="217" y="93"/>
                  </a:cubicBezTo>
                  <a:cubicBezTo>
                    <a:pt x="216" y="92"/>
                    <a:pt x="216" y="92"/>
                    <a:pt x="216" y="92"/>
                  </a:cubicBezTo>
                  <a:cubicBezTo>
                    <a:pt x="215" y="91"/>
                    <a:pt x="215" y="91"/>
                    <a:pt x="215" y="91"/>
                  </a:cubicBezTo>
                  <a:cubicBezTo>
                    <a:pt x="214" y="90"/>
                    <a:pt x="214" y="90"/>
                    <a:pt x="214" y="90"/>
                  </a:cubicBezTo>
                  <a:cubicBezTo>
                    <a:pt x="213" y="89"/>
                    <a:pt x="213" y="89"/>
                    <a:pt x="213" y="89"/>
                  </a:cubicBezTo>
                  <a:cubicBezTo>
                    <a:pt x="212" y="88"/>
                    <a:pt x="212" y="88"/>
                    <a:pt x="212" y="88"/>
                  </a:cubicBezTo>
                  <a:cubicBezTo>
                    <a:pt x="211" y="87"/>
                    <a:pt x="211" y="87"/>
                    <a:pt x="211" y="87"/>
                  </a:cubicBezTo>
                  <a:cubicBezTo>
                    <a:pt x="210" y="86"/>
                    <a:pt x="210" y="86"/>
                    <a:pt x="210" y="86"/>
                  </a:cubicBezTo>
                  <a:cubicBezTo>
                    <a:pt x="209" y="85"/>
                    <a:pt x="209" y="85"/>
                    <a:pt x="209" y="85"/>
                  </a:cubicBezTo>
                  <a:cubicBezTo>
                    <a:pt x="208" y="84"/>
                    <a:pt x="208" y="84"/>
                    <a:pt x="208" y="84"/>
                  </a:cubicBezTo>
                  <a:cubicBezTo>
                    <a:pt x="207" y="83"/>
                    <a:pt x="207" y="83"/>
                    <a:pt x="207" y="83"/>
                  </a:cubicBezTo>
                  <a:cubicBezTo>
                    <a:pt x="206" y="83"/>
                    <a:pt x="206" y="83"/>
                    <a:pt x="206" y="83"/>
                  </a:cubicBezTo>
                  <a:cubicBezTo>
                    <a:pt x="205" y="82"/>
                    <a:pt x="205" y="82"/>
                    <a:pt x="205" y="82"/>
                  </a:cubicBezTo>
                  <a:cubicBezTo>
                    <a:pt x="204" y="81"/>
                    <a:pt x="204" y="81"/>
                    <a:pt x="204" y="81"/>
                  </a:cubicBezTo>
                  <a:cubicBezTo>
                    <a:pt x="202" y="80"/>
                    <a:pt x="202" y="80"/>
                    <a:pt x="202" y="80"/>
                  </a:cubicBezTo>
                  <a:cubicBezTo>
                    <a:pt x="201" y="79"/>
                    <a:pt x="201" y="79"/>
                    <a:pt x="201" y="79"/>
                  </a:cubicBezTo>
                  <a:cubicBezTo>
                    <a:pt x="200" y="78"/>
                    <a:pt x="200" y="78"/>
                    <a:pt x="200" y="78"/>
                  </a:cubicBezTo>
                  <a:cubicBezTo>
                    <a:pt x="199" y="77"/>
                    <a:pt x="199" y="77"/>
                    <a:pt x="199" y="77"/>
                  </a:cubicBezTo>
                  <a:cubicBezTo>
                    <a:pt x="198" y="76"/>
                    <a:pt x="198" y="76"/>
                    <a:pt x="198" y="76"/>
                  </a:cubicBezTo>
                  <a:cubicBezTo>
                    <a:pt x="198" y="75"/>
                    <a:pt x="198" y="75"/>
                    <a:pt x="198" y="75"/>
                  </a:cubicBezTo>
                  <a:cubicBezTo>
                    <a:pt x="197" y="74"/>
                    <a:pt x="197" y="74"/>
                    <a:pt x="197" y="74"/>
                  </a:cubicBezTo>
                  <a:cubicBezTo>
                    <a:pt x="196" y="73"/>
                    <a:pt x="196" y="73"/>
                    <a:pt x="196" y="73"/>
                  </a:cubicBezTo>
                  <a:cubicBezTo>
                    <a:pt x="195" y="72"/>
                    <a:pt x="195" y="72"/>
                    <a:pt x="195" y="72"/>
                  </a:cubicBezTo>
                  <a:cubicBezTo>
                    <a:pt x="194" y="72"/>
                    <a:pt x="194" y="72"/>
                    <a:pt x="194" y="72"/>
                  </a:cubicBezTo>
                  <a:cubicBezTo>
                    <a:pt x="193" y="71"/>
                    <a:pt x="193" y="71"/>
                    <a:pt x="193" y="71"/>
                  </a:cubicBezTo>
                  <a:cubicBezTo>
                    <a:pt x="192" y="70"/>
                    <a:pt x="192" y="70"/>
                    <a:pt x="192" y="70"/>
                  </a:cubicBezTo>
                  <a:cubicBezTo>
                    <a:pt x="190" y="70"/>
                    <a:pt x="190" y="70"/>
                    <a:pt x="190" y="70"/>
                  </a:cubicBezTo>
                  <a:cubicBezTo>
                    <a:pt x="190" y="68"/>
                    <a:pt x="190" y="68"/>
                    <a:pt x="190" y="68"/>
                  </a:cubicBezTo>
                  <a:cubicBezTo>
                    <a:pt x="188" y="67"/>
                    <a:pt x="188" y="67"/>
                    <a:pt x="188" y="67"/>
                  </a:cubicBezTo>
                  <a:cubicBezTo>
                    <a:pt x="187" y="66"/>
                    <a:pt x="187" y="66"/>
                    <a:pt x="187" y="66"/>
                  </a:cubicBezTo>
                  <a:cubicBezTo>
                    <a:pt x="186" y="65"/>
                    <a:pt x="186" y="65"/>
                    <a:pt x="186" y="65"/>
                  </a:cubicBezTo>
                  <a:cubicBezTo>
                    <a:pt x="185" y="64"/>
                    <a:pt x="185" y="64"/>
                    <a:pt x="185" y="64"/>
                  </a:cubicBezTo>
                  <a:cubicBezTo>
                    <a:pt x="184" y="63"/>
                    <a:pt x="184" y="63"/>
                    <a:pt x="184" y="63"/>
                  </a:cubicBezTo>
                  <a:cubicBezTo>
                    <a:pt x="183" y="62"/>
                    <a:pt x="183" y="62"/>
                    <a:pt x="183" y="62"/>
                  </a:cubicBezTo>
                  <a:cubicBezTo>
                    <a:pt x="182" y="61"/>
                    <a:pt x="182" y="61"/>
                    <a:pt x="182" y="61"/>
                  </a:cubicBezTo>
                  <a:cubicBezTo>
                    <a:pt x="181" y="61"/>
                    <a:pt x="181" y="61"/>
                    <a:pt x="181" y="61"/>
                  </a:cubicBezTo>
                  <a:cubicBezTo>
                    <a:pt x="180" y="60"/>
                    <a:pt x="180" y="60"/>
                    <a:pt x="180" y="60"/>
                  </a:cubicBezTo>
                  <a:cubicBezTo>
                    <a:pt x="179" y="59"/>
                    <a:pt x="179" y="59"/>
                    <a:pt x="179" y="59"/>
                  </a:cubicBezTo>
                  <a:cubicBezTo>
                    <a:pt x="178" y="58"/>
                    <a:pt x="178" y="58"/>
                    <a:pt x="178" y="58"/>
                  </a:cubicBezTo>
                  <a:cubicBezTo>
                    <a:pt x="178" y="57"/>
                    <a:pt x="178" y="57"/>
                    <a:pt x="178" y="57"/>
                  </a:cubicBezTo>
                  <a:cubicBezTo>
                    <a:pt x="176" y="57"/>
                    <a:pt x="176" y="57"/>
                    <a:pt x="176" y="57"/>
                  </a:cubicBezTo>
                  <a:cubicBezTo>
                    <a:pt x="176" y="55"/>
                    <a:pt x="176" y="55"/>
                    <a:pt x="176" y="55"/>
                  </a:cubicBezTo>
                  <a:cubicBezTo>
                    <a:pt x="174" y="54"/>
                    <a:pt x="174" y="54"/>
                    <a:pt x="174" y="54"/>
                  </a:cubicBezTo>
                  <a:cubicBezTo>
                    <a:pt x="173" y="53"/>
                    <a:pt x="173" y="53"/>
                    <a:pt x="173" y="53"/>
                  </a:cubicBezTo>
                  <a:cubicBezTo>
                    <a:pt x="172" y="52"/>
                    <a:pt x="172" y="52"/>
                    <a:pt x="172" y="52"/>
                  </a:cubicBezTo>
                  <a:cubicBezTo>
                    <a:pt x="171" y="51"/>
                    <a:pt x="171" y="51"/>
                    <a:pt x="171" y="51"/>
                  </a:cubicBezTo>
                  <a:cubicBezTo>
                    <a:pt x="170" y="50"/>
                    <a:pt x="170" y="50"/>
                    <a:pt x="170" y="50"/>
                  </a:cubicBezTo>
                  <a:cubicBezTo>
                    <a:pt x="169" y="50"/>
                    <a:pt x="169" y="50"/>
                    <a:pt x="169" y="50"/>
                  </a:cubicBezTo>
                  <a:cubicBezTo>
                    <a:pt x="168" y="49"/>
                    <a:pt x="168" y="49"/>
                    <a:pt x="168" y="49"/>
                  </a:cubicBezTo>
                  <a:cubicBezTo>
                    <a:pt x="167" y="46"/>
                    <a:pt x="167" y="46"/>
                    <a:pt x="167" y="46"/>
                  </a:cubicBezTo>
                  <a:cubicBezTo>
                    <a:pt x="169" y="46"/>
                    <a:pt x="169" y="46"/>
                    <a:pt x="169" y="46"/>
                  </a:cubicBezTo>
                  <a:cubicBezTo>
                    <a:pt x="170" y="45"/>
                    <a:pt x="170" y="45"/>
                    <a:pt x="170" y="45"/>
                  </a:cubicBezTo>
                  <a:cubicBezTo>
                    <a:pt x="171" y="44"/>
                    <a:pt x="171" y="44"/>
                    <a:pt x="171" y="44"/>
                  </a:cubicBezTo>
                  <a:cubicBezTo>
                    <a:pt x="172" y="43"/>
                    <a:pt x="172" y="43"/>
                    <a:pt x="172" y="43"/>
                  </a:cubicBezTo>
                  <a:cubicBezTo>
                    <a:pt x="172" y="40"/>
                    <a:pt x="172" y="40"/>
                    <a:pt x="172" y="40"/>
                  </a:cubicBezTo>
                  <a:cubicBezTo>
                    <a:pt x="171" y="39"/>
                    <a:pt x="171" y="39"/>
                    <a:pt x="171" y="39"/>
                  </a:cubicBezTo>
                  <a:cubicBezTo>
                    <a:pt x="170" y="39"/>
                    <a:pt x="170" y="39"/>
                    <a:pt x="170" y="39"/>
                  </a:cubicBezTo>
                  <a:cubicBezTo>
                    <a:pt x="169" y="38"/>
                    <a:pt x="169" y="38"/>
                    <a:pt x="169" y="38"/>
                  </a:cubicBezTo>
                  <a:cubicBezTo>
                    <a:pt x="168" y="37"/>
                    <a:pt x="168" y="37"/>
                    <a:pt x="168" y="37"/>
                  </a:cubicBezTo>
                  <a:cubicBezTo>
                    <a:pt x="167" y="36"/>
                    <a:pt x="167" y="36"/>
                    <a:pt x="167" y="36"/>
                  </a:cubicBezTo>
                  <a:cubicBezTo>
                    <a:pt x="165" y="35"/>
                    <a:pt x="165" y="35"/>
                    <a:pt x="165" y="35"/>
                  </a:cubicBezTo>
                  <a:cubicBezTo>
                    <a:pt x="164" y="34"/>
                    <a:pt x="164" y="34"/>
                    <a:pt x="164" y="34"/>
                  </a:cubicBezTo>
                  <a:cubicBezTo>
                    <a:pt x="163" y="33"/>
                    <a:pt x="163" y="33"/>
                    <a:pt x="163" y="33"/>
                  </a:cubicBezTo>
                  <a:cubicBezTo>
                    <a:pt x="162" y="32"/>
                    <a:pt x="162" y="32"/>
                    <a:pt x="162" y="32"/>
                  </a:cubicBezTo>
                  <a:cubicBezTo>
                    <a:pt x="159" y="32"/>
                    <a:pt x="159" y="32"/>
                    <a:pt x="159" y="32"/>
                  </a:cubicBezTo>
                  <a:cubicBezTo>
                    <a:pt x="158" y="33"/>
                    <a:pt x="158" y="33"/>
                    <a:pt x="158" y="33"/>
                  </a:cubicBezTo>
                  <a:cubicBezTo>
                    <a:pt x="157" y="34"/>
                    <a:pt x="157" y="34"/>
                    <a:pt x="157" y="34"/>
                  </a:cubicBezTo>
                  <a:cubicBezTo>
                    <a:pt x="157" y="35"/>
                    <a:pt x="157" y="35"/>
                    <a:pt x="157" y="35"/>
                  </a:cubicBezTo>
                  <a:cubicBezTo>
                    <a:pt x="156" y="36"/>
                    <a:pt x="156" y="36"/>
                    <a:pt x="156" y="36"/>
                  </a:cubicBezTo>
                  <a:cubicBezTo>
                    <a:pt x="154" y="36"/>
                    <a:pt x="154" y="36"/>
                    <a:pt x="154" y="36"/>
                  </a:cubicBezTo>
                  <a:cubicBezTo>
                    <a:pt x="153" y="35"/>
                    <a:pt x="153" y="35"/>
                    <a:pt x="153" y="35"/>
                  </a:cubicBezTo>
                  <a:cubicBezTo>
                    <a:pt x="152" y="34"/>
                    <a:pt x="152" y="34"/>
                    <a:pt x="152" y="34"/>
                  </a:cubicBezTo>
                  <a:cubicBezTo>
                    <a:pt x="151" y="33"/>
                    <a:pt x="151" y="33"/>
                    <a:pt x="151" y="33"/>
                  </a:cubicBezTo>
                  <a:cubicBezTo>
                    <a:pt x="150" y="32"/>
                    <a:pt x="150" y="32"/>
                    <a:pt x="150" y="32"/>
                  </a:cubicBezTo>
                  <a:cubicBezTo>
                    <a:pt x="149" y="31"/>
                    <a:pt x="149" y="31"/>
                    <a:pt x="149" y="31"/>
                  </a:cubicBezTo>
                  <a:cubicBezTo>
                    <a:pt x="148" y="30"/>
                    <a:pt x="148" y="30"/>
                    <a:pt x="148" y="30"/>
                  </a:cubicBezTo>
                  <a:cubicBezTo>
                    <a:pt x="147" y="29"/>
                    <a:pt x="147" y="29"/>
                    <a:pt x="147" y="29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81" y="27"/>
                    <a:pt x="181" y="27"/>
                    <a:pt x="181" y="27"/>
                  </a:cubicBezTo>
                  <a:cubicBezTo>
                    <a:pt x="182" y="26"/>
                    <a:pt x="182" y="26"/>
                    <a:pt x="182" y="26"/>
                  </a:cubicBezTo>
                  <a:cubicBezTo>
                    <a:pt x="182" y="23"/>
                    <a:pt x="182" y="23"/>
                    <a:pt x="182" y="23"/>
                  </a:cubicBezTo>
                  <a:cubicBezTo>
                    <a:pt x="181" y="22"/>
                    <a:pt x="181" y="22"/>
                    <a:pt x="181" y="22"/>
                  </a:cubicBezTo>
                  <a:cubicBezTo>
                    <a:pt x="180" y="21"/>
                    <a:pt x="180" y="21"/>
                    <a:pt x="180" y="21"/>
                  </a:cubicBezTo>
                  <a:cubicBezTo>
                    <a:pt x="179" y="20"/>
                    <a:pt x="179" y="20"/>
                    <a:pt x="179" y="20"/>
                  </a:cubicBezTo>
                  <a:cubicBezTo>
                    <a:pt x="178" y="19"/>
                    <a:pt x="178" y="19"/>
                    <a:pt x="178" y="19"/>
                  </a:cubicBezTo>
                  <a:cubicBezTo>
                    <a:pt x="178" y="18"/>
                    <a:pt x="178" y="18"/>
                    <a:pt x="178" y="18"/>
                  </a:cubicBezTo>
                  <a:cubicBezTo>
                    <a:pt x="177" y="17"/>
                    <a:pt x="177" y="17"/>
                    <a:pt x="177" y="17"/>
                  </a:cubicBezTo>
                  <a:cubicBezTo>
                    <a:pt x="176" y="17"/>
                    <a:pt x="176" y="17"/>
                    <a:pt x="176" y="17"/>
                  </a:cubicBezTo>
                  <a:cubicBezTo>
                    <a:pt x="175" y="16"/>
                    <a:pt x="175" y="16"/>
                    <a:pt x="175" y="16"/>
                  </a:cubicBezTo>
                  <a:cubicBezTo>
                    <a:pt x="174" y="15"/>
                    <a:pt x="174" y="15"/>
                    <a:pt x="174" y="15"/>
                  </a:cubicBezTo>
                  <a:cubicBezTo>
                    <a:pt x="173" y="14"/>
                    <a:pt x="173" y="14"/>
                    <a:pt x="173" y="14"/>
                  </a:cubicBezTo>
                  <a:cubicBezTo>
                    <a:pt x="172" y="13"/>
                    <a:pt x="172" y="13"/>
                    <a:pt x="172" y="13"/>
                  </a:cubicBezTo>
                  <a:cubicBezTo>
                    <a:pt x="171" y="12"/>
                    <a:pt x="171" y="12"/>
                    <a:pt x="171" y="12"/>
                  </a:cubicBezTo>
                  <a:cubicBezTo>
                    <a:pt x="168" y="12"/>
                    <a:pt x="168" y="12"/>
                    <a:pt x="168" y="12"/>
                  </a:cubicBezTo>
                  <a:cubicBezTo>
                    <a:pt x="167" y="13"/>
                    <a:pt x="167" y="13"/>
                    <a:pt x="167" y="13"/>
                  </a:cubicBezTo>
                  <a:cubicBezTo>
                    <a:pt x="166" y="14"/>
                    <a:pt x="166" y="14"/>
                    <a:pt x="166" y="14"/>
                  </a:cubicBezTo>
                  <a:cubicBezTo>
                    <a:pt x="164" y="15"/>
                    <a:pt x="164" y="15"/>
                    <a:pt x="164" y="15"/>
                  </a:cubicBezTo>
                  <a:cubicBezTo>
                    <a:pt x="163" y="16"/>
                    <a:pt x="163" y="16"/>
                    <a:pt x="163" y="16"/>
                  </a:cubicBezTo>
                  <a:cubicBezTo>
                    <a:pt x="162" y="17"/>
                    <a:pt x="162" y="17"/>
                    <a:pt x="162" y="17"/>
                  </a:cubicBezTo>
                  <a:cubicBezTo>
                    <a:pt x="161" y="17"/>
                    <a:pt x="161" y="17"/>
                    <a:pt x="161" y="17"/>
                  </a:cubicBezTo>
                  <a:cubicBezTo>
                    <a:pt x="134" y="17"/>
                    <a:pt x="134" y="17"/>
                    <a:pt x="134" y="17"/>
                  </a:cubicBezTo>
                  <a:cubicBezTo>
                    <a:pt x="133" y="17"/>
                    <a:pt x="133" y="17"/>
                    <a:pt x="133" y="17"/>
                  </a:cubicBezTo>
                  <a:cubicBezTo>
                    <a:pt x="131" y="16"/>
                    <a:pt x="131" y="16"/>
                    <a:pt x="131" y="16"/>
                  </a:cubicBezTo>
                  <a:cubicBezTo>
                    <a:pt x="130" y="15"/>
                    <a:pt x="130" y="15"/>
                    <a:pt x="130" y="15"/>
                  </a:cubicBezTo>
                  <a:cubicBezTo>
                    <a:pt x="129" y="14"/>
                    <a:pt x="129" y="14"/>
                    <a:pt x="129" y="14"/>
                  </a:cubicBezTo>
                  <a:cubicBezTo>
                    <a:pt x="128" y="13"/>
                    <a:pt x="128" y="13"/>
                    <a:pt x="128" y="13"/>
                  </a:cubicBezTo>
                  <a:cubicBezTo>
                    <a:pt x="127" y="12"/>
                    <a:pt x="127" y="12"/>
                    <a:pt x="127" y="12"/>
                  </a:cubicBezTo>
                  <a:cubicBezTo>
                    <a:pt x="126" y="11"/>
                    <a:pt x="126" y="11"/>
                    <a:pt x="126" y="11"/>
                  </a:cubicBezTo>
                  <a:cubicBezTo>
                    <a:pt x="125" y="10"/>
                    <a:pt x="125" y="10"/>
                    <a:pt x="125" y="10"/>
                  </a:cubicBezTo>
                  <a:cubicBezTo>
                    <a:pt x="124" y="9"/>
                    <a:pt x="124" y="9"/>
                    <a:pt x="124" y="9"/>
                  </a:cubicBezTo>
                  <a:cubicBezTo>
                    <a:pt x="123" y="8"/>
                    <a:pt x="123" y="8"/>
                    <a:pt x="123" y="8"/>
                  </a:cubicBezTo>
                  <a:cubicBezTo>
                    <a:pt x="122" y="7"/>
                    <a:pt x="122" y="7"/>
                    <a:pt x="122" y="7"/>
                  </a:cubicBezTo>
                  <a:cubicBezTo>
                    <a:pt x="121" y="6"/>
                    <a:pt x="121" y="6"/>
                    <a:pt x="121" y="6"/>
                  </a:cubicBezTo>
                  <a:cubicBezTo>
                    <a:pt x="120" y="6"/>
                    <a:pt x="120" y="6"/>
                    <a:pt x="120" y="6"/>
                  </a:cubicBezTo>
                  <a:cubicBezTo>
                    <a:pt x="119" y="5"/>
                    <a:pt x="119" y="5"/>
                    <a:pt x="119" y="5"/>
                  </a:cubicBezTo>
                  <a:cubicBezTo>
                    <a:pt x="118" y="4"/>
                    <a:pt x="118" y="4"/>
                    <a:pt x="118" y="4"/>
                  </a:cubicBezTo>
                  <a:cubicBezTo>
                    <a:pt x="117" y="3"/>
                    <a:pt x="117" y="3"/>
                    <a:pt x="117" y="3"/>
                  </a:cubicBezTo>
                  <a:cubicBezTo>
                    <a:pt x="116" y="2"/>
                    <a:pt x="116" y="2"/>
                    <a:pt x="116" y="2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4" y="0"/>
                    <a:pt x="114" y="0"/>
                    <a:pt x="114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90" y="22"/>
                    <a:pt x="90" y="22"/>
                    <a:pt x="90" y="22"/>
                  </a:cubicBezTo>
                  <a:cubicBezTo>
                    <a:pt x="94" y="26"/>
                    <a:pt x="94" y="26"/>
                    <a:pt x="94" y="26"/>
                  </a:cubicBezTo>
                  <a:cubicBezTo>
                    <a:pt x="97" y="26"/>
                    <a:pt x="97" y="26"/>
                    <a:pt x="97" y="26"/>
                  </a:cubicBezTo>
                  <a:cubicBezTo>
                    <a:pt x="110" y="24"/>
                    <a:pt x="110" y="24"/>
                    <a:pt x="110" y="24"/>
                  </a:cubicBezTo>
                  <a:cubicBezTo>
                    <a:pt x="136" y="24"/>
                    <a:pt x="136" y="24"/>
                    <a:pt x="136" y="24"/>
                  </a:cubicBezTo>
                  <a:cubicBezTo>
                    <a:pt x="153" y="39"/>
                    <a:pt x="153" y="39"/>
                    <a:pt x="153" y="39"/>
                  </a:cubicBezTo>
                  <a:cubicBezTo>
                    <a:pt x="156" y="39"/>
                    <a:pt x="156" y="39"/>
                    <a:pt x="156" y="39"/>
                  </a:cubicBezTo>
                  <a:cubicBezTo>
                    <a:pt x="161" y="34"/>
                    <a:pt x="161" y="34"/>
                    <a:pt x="161" y="34"/>
                  </a:cubicBezTo>
                  <a:cubicBezTo>
                    <a:pt x="171" y="42"/>
                    <a:pt x="171" y="42"/>
                    <a:pt x="171" y="42"/>
                  </a:cubicBezTo>
                  <a:cubicBezTo>
                    <a:pt x="165" y="45"/>
                    <a:pt x="165" y="45"/>
                    <a:pt x="165" y="45"/>
                  </a:cubicBezTo>
                  <a:cubicBezTo>
                    <a:pt x="165" y="50"/>
                    <a:pt x="165" y="50"/>
                    <a:pt x="165" y="50"/>
                  </a:cubicBezTo>
                  <a:cubicBezTo>
                    <a:pt x="220" y="100"/>
                    <a:pt x="220" y="100"/>
                    <a:pt x="220" y="100"/>
                  </a:cubicBezTo>
                  <a:cubicBezTo>
                    <a:pt x="174" y="145"/>
                    <a:pt x="174" y="145"/>
                    <a:pt x="174" y="145"/>
                  </a:cubicBezTo>
                  <a:cubicBezTo>
                    <a:pt x="174" y="149"/>
                    <a:pt x="174" y="149"/>
                    <a:pt x="174" y="149"/>
                  </a:cubicBezTo>
                  <a:cubicBezTo>
                    <a:pt x="164" y="153"/>
                    <a:pt x="164" y="153"/>
                    <a:pt x="164" y="153"/>
                  </a:cubicBezTo>
                  <a:cubicBezTo>
                    <a:pt x="113" y="203"/>
                    <a:pt x="113" y="203"/>
                    <a:pt x="113" y="203"/>
                  </a:cubicBezTo>
                  <a:cubicBezTo>
                    <a:pt x="62" y="158"/>
                    <a:pt x="62" y="158"/>
                    <a:pt x="62" y="158"/>
                  </a:cubicBezTo>
                  <a:cubicBezTo>
                    <a:pt x="60" y="158"/>
                    <a:pt x="60" y="158"/>
                    <a:pt x="60" y="158"/>
                  </a:cubicBezTo>
                  <a:cubicBezTo>
                    <a:pt x="60" y="138"/>
                    <a:pt x="60" y="138"/>
                    <a:pt x="60" y="138"/>
                  </a:cubicBezTo>
                  <a:cubicBezTo>
                    <a:pt x="59" y="154"/>
                    <a:pt x="59" y="154"/>
                    <a:pt x="59" y="154"/>
                  </a:cubicBezTo>
                  <a:cubicBezTo>
                    <a:pt x="22" y="121"/>
                    <a:pt x="22" y="121"/>
                    <a:pt x="22" y="121"/>
                  </a:cubicBezTo>
                  <a:cubicBezTo>
                    <a:pt x="20" y="119"/>
                    <a:pt x="3" y="105"/>
                    <a:pt x="3" y="103"/>
                  </a:cubicBezTo>
                  <a:cubicBezTo>
                    <a:pt x="3" y="101"/>
                    <a:pt x="51" y="57"/>
                    <a:pt x="56" y="50"/>
                  </a:cubicBezTo>
                  <a:cubicBezTo>
                    <a:pt x="33" y="51"/>
                    <a:pt x="33" y="51"/>
                    <a:pt x="33" y="51"/>
                  </a:cubicBezTo>
                  <a:cubicBezTo>
                    <a:pt x="31" y="49"/>
                    <a:pt x="31" y="49"/>
                    <a:pt x="31" y="49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87" y="22"/>
                    <a:pt x="87" y="22"/>
                    <a:pt x="87" y="22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5" y="0"/>
                    <a:pt x="105" y="0"/>
                    <a:pt x="105" y="0"/>
                  </a:cubicBezTo>
                  <a:lnTo>
                    <a:pt x="104" y="1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00" name="Freeform 25"/>
            <p:cNvSpPr>
              <a:spLocks/>
            </p:cNvSpPr>
            <p:nvPr/>
          </p:nvSpPr>
          <p:spPr bwMode="auto">
            <a:xfrm>
              <a:off x="5897472" y="4458695"/>
              <a:ext cx="97185" cy="104278"/>
            </a:xfrm>
            <a:custGeom>
              <a:avLst/>
              <a:gdLst>
                <a:gd name="T0" fmla="*/ 2147483646 w 82"/>
                <a:gd name="T1" fmla="*/ 2147483646 h 88"/>
                <a:gd name="T2" fmla="*/ 2147483646 w 82"/>
                <a:gd name="T3" fmla="*/ 2147483646 h 88"/>
                <a:gd name="T4" fmla="*/ 2147483646 w 82"/>
                <a:gd name="T5" fmla="*/ 2147483646 h 88"/>
                <a:gd name="T6" fmla="*/ 2147483646 w 82"/>
                <a:gd name="T7" fmla="*/ 2147483646 h 88"/>
                <a:gd name="T8" fmla="*/ 2147483646 w 82"/>
                <a:gd name="T9" fmla="*/ 0 h 88"/>
                <a:gd name="T10" fmla="*/ 2147483646 w 82"/>
                <a:gd name="T11" fmla="*/ 0 h 88"/>
                <a:gd name="T12" fmla="*/ 2147483646 w 82"/>
                <a:gd name="T13" fmla="*/ 2147483646 h 88"/>
                <a:gd name="T14" fmla="*/ 0 w 82"/>
                <a:gd name="T15" fmla="*/ 2147483646 h 88"/>
                <a:gd name="T16" fmla="*/ 0 w 82"/>
                <a:gd name="T17" fmla="*/ 2147483646 h 88"/>
                <a:gd name="T18" fmla="*/ 2147483646 w 82"/>
                <a:gd name="T19" fmla="*/ 2147483646 h 88"/>
                <a:gd name="T20" fmla="*/ 2147483646 w 82"/>
                <a:gd name="T21" fmla="*/ 2147483646 h 88"/>
                <a:gd name="T22" fmla="*/ 2147483646 w 82"/>
                <a:gd name="T23" fmla="*/ 2147483646 h 88"/>
                <a:gd name="T24" fmla="*/ 2147483646 w 82"/>
                <a:gd name="T25" fmla="*/ 2147483646 h 8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2" h="88">
                  <a:moveTo>
                    <a:pt x="46" y="34"/>
                  </a:moveTo>
                  <a:cubicBezTo>
                    <a:pt x="46" y="20"/>
                    <a:pt x="69" y="8"/>
                    <a:pt x="82" y="7"/>
                  </a:cubicBezTo>
                  <a:cubicBezTo>
                    <a:pt x="82" y="5"/>
                    <a:pt x="82" y="5"/>
                    <a:pt x="82" y="5"/>
                  </a:cubicBezTo>
                  <a:cubicBezTo>
                    <a:pt x="77" y="4"/>
                    <a:pt x="77" y="4"/>
                    <a:pt x="77" y="4"/>
                  </a:cubicBezTo>
                  <a:cubicBezTo>
                    <a:pt x="70" y="3"/>
                    <a:pt x="61" y="0"/>
                    <a:pt x="54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32" y="0"/>
                    <a:pt x="23" y="5"/>
                    <a:pt x="15" y="10"/>
                  </a:cubicBezTo>
                  <a:cubicBezTo>
                    <a:pt x="10" y="14"/>
                    <a:pt x="0" y="27"/>
                    <a:pt x="0" y="35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65"/>
                    <a:pt x="21" y="88"/>
                    <a:pt x="38" y="88"/>
                  </a:cubicBezTo>
                  <a:cubicBezTo>
                    <a:pt x="45" y="88"/>
                    <a:pt x="45" y="88"/>
                    <a:pt x="45" y="88"/>
                  </a:cubicBezTo>
                  <a:cubicBezTo>
                    <a:pt x="54" y="88"/>
                    <a:pt x="69" y="82"/>
                    <a:pt x="69" y="74"/>
                  </a:cubicBezTo>
                  <a:cubicBezTo>
                    <a:pt x="69" y="65"/>
                    <a:pt x="46" y="53"/>
                    <a:pt x="46" y="34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01" name="Freeform 26"/>
            <p:cNvSpPr>
              <a:spLocks/>
            </p:cNvSpPr>
            <p:nvPr/>
          </p:nvSpPr>
          <p:spPr bwMode="auto">
            <a:xfrm>
              <a:off x="5740700" y="4536726"/>
              <a:ext cx="172378" cy="65972"/>
            </a:xfrm>
            <a:custGeom>
              <a:avLst/>
              <a:gdLst>
                <a:gd name="T0" fmla="*/ 2147483646 w 146"/>
                <a:gd name="T1" fmla="*/ 2147483646 h 56"/>
                <a:gd name="T2" fmla="*/ 2147483646 w 146"/>
                <a:gd name="T3" fmla="*/ 2147483646 h 56"/>
                <a:gd name="T4" fmla="*/ 2147483646 w 146"/>
                <a:gd name="T5" fmla="*/ 2147483646 h 56"/>
                <a:gd name="T6" fmla="*/ 2147483646 w 146"/>
                <a:gd name="T7" fmla="*/ 2147483646 h 56"/>
                <a:gd name="T8" fmla="*/ 2147483646 w 146"/>
                <a:gd name="T9" fmla="*/ 2147483646 h 56"/>
                <a:gd name="T10" fmla="*/ 2147483646 w 146"/>
                <a:gd name="T11" fmla="*/ 2147483646 h 56"/>
                <a:gd name="T12" fmla="*/ 2147483646 w 146"/>
                <a:gd name="T13" fmla="*/ 2147483646 h 56"/>
                <a:gd name="T14" fmla="*/ 2147483646 w 146"/>
                <a:gd name="T15" fmla="*/ 2147483646 h 56"/>
                <a:gd name="T16" fmla="*/ 2147483646 w 146"/>
                <a:gd name="T17" fmla="*/ 2147483646 h 56"/>
                <a:gd name="T18" fmla="*/ 2147483646 w 146"/>
                <a:gd name="T19" fmla="*/ 2147483646 h 56"/>
                <a:gd name="T20" fmla="*/ 2147483646 w 146"/>
                <a:gd name="T21" fmla="*/ 2147483646 h 56"/>
                <a:gd name="T22" fmla="*/ 2147483646 w 146"/>
                <a:gd name="T23" fmla="*/ 2147483646 h 56"/>
                <a:gd name="T24" fmla="*/ 2147483646 w 146"/>
                <a:gd name="T25" fmla="*/ 2147483646 h 56"/>
                <a:gd name="T26" fmla="*/ 2147483646 w 146"/>
                <a:gd name="T27" fmla="*/ 2147483646 h 56"/>
                <a:gd name="T28" fmla="*/ 0 w 146"/>
                <a:gd name="T29" fmla="*/ 2147483646 h 56"/>
                <a:gd name="T30" fmla="*/ 0 w 146"/>
                <a:gd name="T31" fmla="*/ 2147483646 h 56"/>
                <a:gd name="T32" fmla="*/ 2147483646 w 146"/>
                <a:gd name="T33" fmla="*/ 2147483646 h 56"/>
                <a:gd name="T34" fmla="*/ 2147483646 w 146"/>
                <a:gd name="T35" fmla="*/ 2147483646 h 56"/>
                <a:gd name="T36" fmla="*/ 2147483646 w 146"/>
                <a:gd name="T37" fmla="*/ 2147483646 h 56"/>
                <a:gd name="T38" fmla="*/ 2147483646 w 146"/>
                <a:gd name="T39" fmla="*/ 2147483646 h 56"/>
                <a:gd name="T40" fmla="*/ 2147483646 w 146"/>
                <a:gd name="T41" fmla="*/ 2147483646 h 56"/>
                <a:gd name="T42" fmla="*/ 2147483646 w 146"/>
                <a:gd name="T43" fmla="*/ 2147483646 h 56"/>
                <a:gd name="T44" fmla="*/ 2147483646 w 146"/>
                <a:gd name="T45" fmla="*/ 2147483646 h 56"/>
                <a:gd name="T46" fmla="*/ 2147483646 w 146"/>
                <a:gd name="T47" fmla="*/ 2147483646 h 56"/>
                <a:gd name="T48" fmla="*/ 2147483646 w 146"/>
                <a:gd name="T49" fmla="*/ 2147483646 h 56"/>
                <a:gd name="T50" fmla="*/ 2147483646 w 146"/>
                <a:gd name="T51" fmla="*/ 2147483646 h 56"/>
                <a:gd name="T52" fmla="*/ 2147483646 w 146"/>
                <a:gd name="T53" fmla="*/ 2147483646 h 56"/>
                <a:gd name="T54" fmla="*/ 2147483646 w 146"/>
                <a:gd name="T55" fmla="*/ 2147483646 h 56"/>
                <a:gd name="T56" fmla="*/ 2147483646 w 146"/>
                <a:gd name="T57" fmla="*/ 2147483646 h 56"/>
                <a:gd name="T58" fmla="*/ 2147483646 w 146"/>
                <a:gd name="T59" fmla="*/ 2147483646 h 56"/>
                <a:gd name="T60" fmla="*/ 2147483646 w 146"/>
                <a:gd name="T61" fmla="*/ 2147483646 h 56"/>
                <a:gd name="T62" fmla="*/ 2147483646 w 146"/>
                <a:gd name="T63" fmla="*/ 2147483646 h 56"/>
                <a:gd name="T64" fmla="*/ 2147483646 w 146"/>
                <a:gd name="T65" fmla="*/ 2147483646 h 56"/>
                <a:gd name="T66" fmla="*/ 2147483646 w 146"/>
                <a:gd name="T67" fmla="*/ 2147483646 h 56"/>
                <a:gd name="T68" fmla="*/ 2147483646 w 146"/>
                <a:gd name="T69" fmla="*/ 2147483646 h 56"/>
                <a:gd name="T70" fmla="*/ 2147483646 w 146"/>
                <a:gd name="T71" fmla="*/ 2147483646 h 56"/>
                <a:gd name="T72" fmla="*/ 2147483646 w 146"/>
                <a:gd name="T73" fmla="*/ 2147483646 h 56"/>
                <a:gd name="T74" fmla="*/ 2147483646 w 146"/>
                <a:gd name="T75" fmla="*/ 2147483646 h 56"/>
                <a:gd name="T76" fmla="*/ 2147483646 w 146"/>
                <a:gd name="T77" fmla="*/ 2147483646 h 56"/>
                <a:gd name="T78" fmla="*/ 2147483646 w 146"/>
                <a:gd name="T79" fmla="*/ 2147483646 h 56"/>
                <a:gd name="T80" fmla="*/ 2147483646 w 146"/>
                <a:gd name="T81" fmla="*/ 2147483646 h 56"/>
                <a:gd name="T82" fmla="*/ 2147483646 w 146"/>
                <a:gd name="T83" fmla="*/ 2147483646 h 56"/>
                <a:gd name="T84" fmla="*/ 2147483646 w 146"/>
                <a:gd name="T85" fmla="*/ 2147483646 h 56"/>
                <a:gd name="T86" fmla="*/ 2147483646 w 146"/>
                <a:gd name="T87" fmla="*/ 2147483646 h 56"/>
                <a:gd name="T88" fmla="*/ 2147483646 w 146"/>
                <a:gd name="T89" fmla="*/ 0 h 56"/>
                <a:gd name="T90" fmla="*/ 2147483646 w 146"/>
                <a:gd name="T91" fmla="*/ 0 h 56"/>
                <a:gd name="T92" fmla="*/ 2147483646 w 146"/>
                <a:gd name="T93" fmla="*/ 2147483646 h 56"/>
                <a:gd name="T94" fmla="*/ 2147483646 w 146"/>
                <a:gd name="T95" fmla="*/ 2147483646 h 5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146" h="56">
                  <a:moveTo>
                    <a:pt x="5" y="29"/>
                  </a:moveTo>
                  <a:cubicBezTo>
                    <a:pt x="6" y="32"/>
                    <a:pt x="6" y="32"/>
                    <a:pt x="6" y="32"/>
                  </a:cubicBezTo>
                  <a:cubicBezTo>
                    <a:pt x="8" y="36"/>
                    <a:pt x="8" y="36"/>
                    <a:pt x="8" y="36"/>
                  </a:cubicBezTo>
                  <a:cubicBezTo>
                    <a:pt x="5" y="39"/>
                    <a:pt x="5" y="39"/>
                    <a:pt x="5" y="39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7" y="38"/>
                    <a:pt x="7" y="38"/>
                    <a:pt x="7" y="38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4" y="42"/>
                    <a:pt x="14" y="42"/>
                    <a:pt x="14" y="42"/>
                  </a:cubicBezTo>
                  <a:cubicBezTo>
                    <a:pt x="15" y="45"/>
                    <a:pt x="15" y="45"/>
                    <a:pt x="15" y="45"/>
                  </a:cubicBezTo>
                  <a:cubicBezTo>
                    <a:pt x="11" y="45"/>
                    <a:pt x="11" y="45"/>
                    <a:pt x="11" y="45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55"/>
                    <a:pt x="2" y="55"/>
                    <a:pt x="2" y="55"/>
                  </a:cubicBezTo>
                  <a:cubicBezTo>
                    <a:pt x="4" y="55"/>
                    <a:pt x="4" y="55"/>
                    <a:pt x="4" y="55"/>
                  </a:cubicBezTo>
                  <a:cubicBezTo>
                    <a:pt x="4" y="53"/>
                    <a:pt x="4" y="53"/>
                    <a:pt x="4" y="53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7" y="56"/>
                    <a:pt x="7" y="56"/>
                    <a:pt x="7" y="56"/>
                  </a:cubicBezTo>
                  <a:cubicBezTo>
                    <a:pt x="9" y="56"/>
                    <a:pt x="9" y="56"/>
                    <a:pt x="9" y="56"/>
                  </a:cubicBezTo>
                  <a:cubicBezTo>
                    <a:pt x="9" y="55"/>
                    <a:pt x="9" y="55"/>
                    <a:pt x="9" y="55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3" y="53"/>
                    <a:pt x="23" y="53"/>
                    <a:pt x="23" y="53"/>
                  </a:cubicBezTo>
                  <a:cubicBezTo>
                    <a:pt x="28" y="52"/>
                    <a:pt x="41" y="42"/>
                    <a:pt x="51" y="39"/>
                  </a:cubicBezTo>
                  <a:cubicBezTo>
                    <a:pt x="58" y="36"/>
                    <a:pt x="77" y="31"/>
                    <a:pt x="86" y="31"/>
                  </a:cubicBezTo>
                  <a:cubicBezTo>
                    <a:pt x="102" y="31"/>
                    <a:pt x="102" y="31"/>
                    <a:pt x="102" y="31"/>
                  </a:cubicBezTo>
                  <a:cubicBezTo>
                    <a:pt x="132" y="34"/>
                    <a:pt x="132" y="34"/>
                    <a:pt x="132" y="34"/>
                  </a:cubicBezTo>
                  <a:cubicBezTo>
                    <a:pt x="134" y="34"/>
                    <a:pt x="134" y="34"/>
                    <a:pt x="134" y="34"/>
                  </a:cubicBezTo>
                  <a:cubicBezTo>
                    <a:pt x="137" y="34"/>
                    <a:pt x="137" y="34"/>
                    <a:pt x="137" y="34"/>
                  </a:cubicBezTo>
                  <a:cubicBezTo>
                    <a:pt x="140" y="28"/>
                    <a:pt x="140" y="28"/>
                    <a:pt x="140" y="28"/>
                  </a:cubicBezTo>
                  <a:cubicBezTo>
                    <a:pt x="141" y="29"/>
                    <a:pt x="141" y="29"/>
                    <a:pt x="141" y="29"/>
                  </a:cubicBezTo>
                  <a:cubicBezTo>
                    <a:pt x="141" y="27"/>
                    <a:pt x="141" y="27"/>
                    <a:pt x="141" y="27"/>
                  </a:cubicBezTo>
                  <a:cubicBezTo>
                    <a:pt x="137" y="27"/>
                    <a:pt x="137" y="27"/>
                    <a:pt x="137" y="27"/>
                  </a:cubicBezTo>
                  <a:cubicBezTo>
                    <a:pt x="137" y="25"/>
                    <a:pt x="137" y="25"/>
                    <a:pt x="137" y="25"/>
                  </a:cubicBezTo>
                  <a:cubicBezTo>
                    <a:pt x="141" y="25"/>
                    <a:pt x="141" y="25"/>
                    <a:pt x="141" y="25"/>
                  </a:cubicBezTo>
                  <a:cubicBezTo>
                    <a:pt x="141" y="23"/>
                    <a:pt x="141" y="23"/>
                    <a:pt x="141" y="23"/>
                  </a:cubicBezTo>
                  <a:cubicBezTo>
                    <a:pt x="137" y="23"/>
                    <a:pt x="137" y="23"/>
                    <a:pt x="137" y="23"/>
                  </a:cubicBezTo>
                  <a:cubicBezTo>
                    <a:pt x="137" y="22"/>
                    <a:pt x="137" y="22"/>
                    <a:pt x="137" y="22"/>
                  </a:cubicBezTo>
                  <a:cubicBezTo>
                    <a:pt x="145" y="22"/>
                    <a:pt x="145" y="22"/>
                    <a:pt x="145" y="22"/>
                  </a:cubicBezTo>
                  <a:cubicBezTo>
                    <a:pt x="146" y="19"/>
                    <a:pt x="146" y="19"/>
                    <a:pt x="146" y="19"/>
                  </a:cubicBezTo>
                  <a:cubicBezTo>
                    <a:pt x="137" y="11"/>
                    <a:pt x="98" y="0"/>
                    <a:pt x="81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58" y="0"/>
                    <a:pt x="39" y="6"/>
                    <a:pt x="31" y="9"/>
                  </a:cubicBezTo>
                  <a:cubicBezTo>
                    <a:pt x="22" y="13"/>
                    <a:pt x="11" y="21"/>
                    <a:pt x="5" y="29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02" name="Freeform 27"/>
            <p:cNvSpPr>
              <a:spLocks/>
            </p:cNvSpPr>
            <p:nvPr/>
          </p:nvSpPr>
          <p:spPr bwMode="auto">
            <a:xfrm>
              <a:off x="6272021" y="4458695"/>
              <a:ext cx="88672" cy="107825"/>
            </a:xfrm>
            <a:custGeom>
              <a:avLst/>
              <a:gdLst>
                <a:gd name="T0" fmla="*/ 2147483646 w 75"/>
                <a:gd name="T1" fmla="*/ 2147483646 h 91"/>
                <a:gd name="T2" fmla="*/ 2147483646 w 75"/>
                <a:gd name="T3" fmla="*/ 2147483646 h 91"/>
                <a:gd name="T4" fmla="*/ 2147483646 w 75"/>
                <a:gd name="T5" fmla="*/ 2147483646 h 91"/>
                <a:gd name="T6" fmla="*/ 2147483646 w 75"/>
                <a:gd name="T7" fmla="*/ 2147483646 h 91"/>
                <a:gd name="T8" fmla="*/ 2147483646 w 75"/>
                <a:gd name="T9" fmla="*/ 2147483646 h 91"/>
                <a:gd name="T10" fmla="*/ 2147483646 w 75"/>
                <a:gd name="T11" fmla="*/ 2147483646 h 91"/>
                <a:gd name="T12" fmla="*/ 2147483646 w 75"/>
                <a:gd name="T13" fmla="*/ 2147483646 h 91"/>
                <a:gd name="T14" fmla="*/ 2147483646 w 75"/>
                <a:gd name="T15" fmla="*/ 0 h 91"/>
                <a:gd name="T16" fmla="*/ 2147483646 w 75"/>
                <a:gd name="T17" fmla="*/ 0 h 91"/>
                <a:gd name="T18" fmla="*/ 0 w 75"/>
                <a:gd name="T19" fmla="*/ 2147483646 h 91"/>
                <a:gd name="T20" fmla="*/ 2147483646 w 75"/>
                <a:gd name="T21" fmla="*/ 2147483646 h 91"/>
                <a:gd name="T22" fmla="*/ 2147483646 w 75"/>
                <a:gd name="T23" fmla="*/ 2147483646 h 91"/>
                <a:gd name="T24" fmla="*/ 2147483646 w 75"/>
                <a:gd name="T25" fmla="*/ 2147483646 h 91"/>
                <a:gd name="T26" fmla="*/ 2147483646 w 75"/>
                <a:gd name="T27" fmla="*/ 2147483646 h 91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75" h="91">
                  <a:moveTo>
                    <a:pt x="9" y="79"/>
                  </a:moveTo>
                  <a:cubicBezTo>
                    <a:pt x="9" y="86"/>
                    <a:pt x="17" y="91"/>
                    <a:pt x="23" y="91"/>
                  </a:cubicBezTo>
                  <a:cubicBezTo>
                    <a:pt x="25" y="91"/>
                    <a:pt x="25" y="91"/>
                    <a:pt x="25" y="91"/>
                  </a:cubicBezTo>
                  <a:cubicBezTo>
                    <a:pt x="51" y="91"/>
                    <a:pt x="75" y="66"/>
                    <a:pt x="75" y="41"/>
                  </a:cubicBezTo>
                  <a:cubicBezTo>
                    <a:pt x="75" y="34"/>
                    <a:pt x="75" y="34"/>
                    <a:pt x="75" y="34"/>
                  </a:cubicBezTo>
                  <a:cubicBezTo>
                    <a:pt x="75" y="25"/>
                    <a:pt x="70" y="18"/>
                    <a:pt x="66" y="13"/>
                  </a:cubicBezTo>
                  <a:cubicBezTo>
                    <a:pt x="60" y="6"/>
                    <a:pt x="53" y="6"/>
                    <a:pt x="47" y="1"/>
                  </a:cubicBezTo>
                  <a:cubicBezTo>
                    <a:pt x="40" y="1"/>
                    <a:pt x="40" y="0"/>
                    <a:pt x="35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3" y="8"/>
                    <a:pt x="35" y="12"/>
                    <a:pt x="35" y="31"/>
                  </a:cubicBezTo>
                  <a:cubicBezTo>
                    <a:pt x="35" y="34"/>
                    <a:pt x="35" y="34"/>
                    <a:pt x="35" y="34"/>
                  </a:cubicBezTo>
                  <a:cubicBezTo>
                    <a:pt x="35" y="54"/>
                    <a:pt x="9" y="61"/>
                    <a:pt x="9" y="78"/>
                  </a:cubicBezTo>
                  <a:lnTo>
                    <a:pt x="9" y="79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03" name="Freeform 28"/>
            <p:cNvSpPr>
              <a:spLocks/>
            </p:cNvSpPr>
            <p:nvPr/>
          </p:nvSpPr>
          <p:spPr bwMode="auto">
            <a:xfrm>
              <a:off x="6124471" y="5202119"/>
              <a:ext cx="67391" cy="319928"/>
            </a:xfrm>
            <a:custGeom>
              <a:avLst/>
              <a:gdLst>
                <a:gd name="T0" fmla="*/ 2147483646 w 57"/>
                <a:gd name="T1" fmla="*/ 2147483646 h 271"/>
                <a:gd name="T2" fmla="*/ 2147483646 w 57"/>
                <a:gd name="T3" fmla="*/ 2147483646 h 271"/>
                <a:gd name="T4" fmla="*/ 2147483646 w 57"/>
                <a:gd name="T5" fmla="*/ 2147483646 h 271"/>
                <a:gd name="T6" fmla="*/ 2147483646 w 57"/>
                <a:gd name="T7" fmla="*/ 2147483646 h 271"/>
                <a:gd name="T8" fmla="*/ 2147483646 w 57"/>
                <a:gd name="T9" fmla="*/ 2147483646 h 271"/>
                <a:gd name="T10" fmla="*/ 2147483646 w 57"/>
                <a:gd name="T11" fmla="*/ 2147483646 h 271"/>
                <a:gd name="T12" fmla="*/ 0 w 57"/>
                <a:gd name="T13" fmla="*/ 2147483646 h 271"/>
                <a:gd name="T14" fmla="*/ 2147483646 w 57"/>
                <a:gd name="T15" fmla="*/ 2147483646 h 271"/>
                <a:gd name="T16" fmla="*/ 2147483646 w 57"/>
                <a:gd name="T17" fmla="*/ 2147483646 h 271"/>
                <a:gd name="T18" fmla="*/ 2147483646 w 57"/>
                <a:gd name="T19" fmla="*/ 2147483646 h 271"/>
                <a:gd name="T20" fmla="*/ 2147483646 w 57"/>
                <a:gd name="T21" fmla="*/ 2147483646 h 271"/>
                <a:gd name="T22" fmla="*/ 2147483646 w 57"/>
                <a:gd name="T23" fmla="*/ 2147483646 h 271"/>
                <a:gd name="T24" fmla="*/ 2147483646 w 57"/>
                <a:gd name="T25" fmla="*/ 2147483646 h 271"/>
                <a:gd name="T26" fmla="*/ 2147483646 w 57"/>
                <a:gd name="T27" fmla="*/ 2147483646 h 271"/>
                <a:gd name="T28" fmla="*/ 2147483646 w 57"/>
                <a:gd name="T29" fmla="*/ 2147483646 h 271"/>
                <a:gd name="T30" fmla="*/ 2147483646 w 57"/>
                <a:gd name="T31" fmla="*/ 2147483646 h 271"/>
                <a:gd name="T32" fmla="*/ 2147483646 w 57"/>
                <a:gd name="T33" fmla="*/ 0 h 271"/>
                <a:gd name="T34" fmla="*/ 2147483646 w 57"/>
                <a:gd name="T35" fmla="*/ 0 h 271"/>
                <a:gd name="T36" fmla="*/ 2147483646 w 57"/>
                <a:gd name="T37" fmla="*/ 2147483646 h 271"/>
                <a:gd name="T38" fmla="*/ 2147483646 w 57"/>
                <a:gd name="T39" fmla="*/ 2147483646 h 271"/>
                <a:gd name="T40" fmla="*/ 2147483646 w 57"/>
                <a:gd name="T41" fmla="*/ 2147483646 h 271"/>
                <a:gd name="T42" fmla="*/ 2147483646 w 57"/>
                <a:gd name="T43" fmla="*/ 2147483646 h 271"/>
                <a:gd name="T44" fmla="*/ 2147483646 w 57"/>
                <a:gd name="T45" fmla="*/ 2147483646 h 271"/>
                <a:gd name="T46" fmla="*/ 2147483646 w 57"/>
                <a:gd name="T47" fmla="*/ 0 h 271"/>
                <a:gd name="T48" fmla="*/ 2147483646 w 57"/>
                <a:gd name="T49" fmla="*/ 2147483646 h 271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57" h="271">
                  <a:moveTo>
                    <a:pt x="41" y="4"/>
                  </a:moveTo>
                  <a:cubicBezTo>
                    <a:pt x="45" y="9"/>
                    <a:pt x="40" y="68"/>
                    <a:pt x="39" y="75"/>
                  </a:cubicBezTo>
                  <a:cubicBezTo>
                    <a:pt x="37" y="86"/>
                    <a:pt x="36" y="97"/>
                    <a:pt x="34" y="108"/>
                  </a:cubicBezTo>
                  <a:cubicBezTo>
                    <a:pt x="32" y="118"/>
                    <a:pt x="29" y="130"/>
                    <a:pt x="28" y="140"/>
                  </a:cubicBezTo>
                  <a:cubicBezTo>
                    <a:pt x="27" y="148"/>
                    <a:pt x="23" y="165"/>
                    <a:pt x="21" y="172"/>
                  </a:cubicBezTo>
                  <a:cubicBezTo>
                    <a:pt x="19" y="181"/>
                    <a:pt x="16" y="194"/>
                    <a:pt x="14" y="203"/>
                  </a:cubicBezTo>
                  <a:cubicBezTo>
                    <a:pt x="12" y="218"/>
                    <a:pt x="0" y="252"/>
                    <a:pt x="0" y="265"/>
                  </a:cubicBezTo>
                  <a:cubicBezTo>
                    <a:pt x="0" y="267"/>
                    <a:pt x="3" y="269"/>
                    <a:pt x="4" y="271"/>
                  </a:cubicBezTo>
                  <a:cubicBezTo>
                    <a:pt x="12" y="271"/>
                    <a:pt x="12" y="271"/>
                    <a:pt x="12" y="271"/>
                  </a:cubicBezTo>
                  <a:cubicBezTo>
                    <a:pt x="14" y="270"/>
                    <a:pt x="14" y="270"/>
                    <a:pt x="14" y="270"/>
                  </a:cubicBezTo>
                  <a:cubicBezTo>
                    <a:pt x="19" y="249"/>
                    <a:pt x="24" y="228"/>
                    <a:pt x="30" y="208"/>
                  </a:cubicBezTo>
                  <a:cubicBezTo>
                    <a:pt x="35" y="187"/>
                    <a:pt x="37" y="165"/>
                    <a:pt x="43" y="144"/>
                  </a:cubicBezTo>
                  <a:cubicBezTo>
                    <a:pt x="48" y="121"/>
                    <a:pt x="48" y="99"/>
                    <a:pt x="52" y="76"/>
                  </a:cubicBezTo>
                  <a:cubicBezTo>
                    <a:pt x="55" y="58"/>
                    <a:pt x="57" y="23"/>
                    <a:pt x="57" y="4"/>
                  </a:cubicBezTo>
                  <a:cubicBezTo>
                    <a:pt x="56" y="11"/>
                    <a:pt x="56" y="11"/>
                    <a:pt x="56" y="11"/>
                  </a:cubicBezTo>
                  <a:cubicBezTo>
                    <a:pt x="55" y="11"/>
                    <a:pt x="55" y="11"/>
                    <a:pt x="55" y="11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49" y="6"/>
                    <a:pt x="49" y="6"/>
                    <a:pt x="49" y="6"/>
                  </a:cubicBezTo>
                  <a:cubicBezTo>
                    <a:pt x="46" y="12"/>
                    <a:pt x="46" y="12"/>
                    <a:pt x="46" y="12"/>
                  </a:cubicBezTo>
                  <a:cubicBezTo>
                    <a:pt x="45" y="11"/>
                    <a:pt x="45" y="11"/>
                    <a:pt x="45" y="11"/>
                  </a:cubicBezTo>
                  <a:cubicBezTo>
                    <a:pt x="45" y="5"/>
                    <a:pt x="45" y="5"/>
                    <a:pt x="45" y="5"/>
                  </a:cubicBezTo>
                  <a:cubicBezTo>
                    <a:pt x="45" y="2"/>
                    <a:pt x="43" y="1"/>
                    <a:pt x="41" y="0"/>
                  </a:cubicBezTo>
                  <a:lnTo>
                    <a:pt x="41" y="4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04" name="Freeform 29"/>
            <p:cNvSpPr>
              <a:spLocks/>
            </p:cNvSpPr>
            <p:nvPr/>
          </p:nvSpPr>
          <p:spPr bwMode="auto">
            <a:xfrm>
              <a:off x="5888250" y="4766564"/>
              <a:ext cx="128397" cy="63844"/>
            </a:xfrm>
            <a:custGeom>
              <a:avLst/>
              <a:gdLst>
                <a:gd name="T0" fmla="*/ 0 w 109"/>
                <a:gd name="T1" fmla="*/ 2147483646 h 54"/>
                <a:gd name="T2" fmla="*/ 2147483646 w 109"/>
                <a:gd name="T3" fmla="*/ 2147483646 h 54"/>
                <a:gd name="T4" fmla="*/ 2147483646 w 109"/>
                <a:gd name="T5" fmla="*/ 2147483646 h 54"/>
                <a:gd name="T6" fmla="*/ 2147483646 w 109"/>
                <a:gd name="T7" fmla="*/ 2147483646 h 54"/>
                <a:gd name="T8" fmla="*/ 2147483646 w 109"/>
                <a:gd name="T9" fmla="*/ 2147483646 h 54"/>
                <a:gd name="T10" fmla="*/ 2147483646 w 109"/>
                <a:gd name="T11" fmla="*/ 0 h 54"/>
                <a:gd name="T12" fmla="*/ 2147483646 w 109"/>
                <a:gd name="T13" fmla="*/ 2147483646 h 54"/>
                <a:gd name="T14" fmla="*/ 2147483646 w 109"/>
                <a:gd name="T15" fmla="*/ 2147483646 h 54"/>
                <a:gd name="T16" fmla="*/ 2147483646 w 109"/>
                <a:gd name="T17" fmla="*/ 2147483646 h 54"/>
                <a:gd name="T18" fmla="*/ 0 w 109"/>
                <a:gd name="T19" fmla="*/ 2147483646 h 54"/>
                <a:gd name="T20" fmla="*/ 0 w 109"/>
                <a:gd name="T21" fmla="*/ 2147483646 h 54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09" h="54">
                  <a:moveTo>
                    <a:pt x="0" y="22"/>
                  </a:moveTo>
                  <a:cubicBezTo>
                    <a:pt x="0" y="43"/>
                    <a:pt x="24" y="54"/>
                    <a:pt x="47" y="54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69" y="54"/>
                    <a:pt x="109" y="36"/>
                    <a:pt x="109" y="25"/>
                  </a:cubicBezTo>
                  <a:cubicBezTo>
                    <a:pt x="109" y="21"/>
                    <a:pt x="109" y="21"/>
                    <a:pt x="109" y="21"/>
                  </a:cubicBezTo>
                  <a:cubicBezTo>
                    <a:pt x="109" y="13"/>
                    <a:pt x="96" y="0"/>
                    <a:pt x="90" y="0"/>
                  </a:cubicBezTo>
                  <a:cubicBezTo>
                    <a:pt x="89" y="0"/>
                    <a:pt x="73" y="11"/>
                    <a:pt x="69" y="13"/>
                  </a:cubicBezTo>
                  <a:cubicBezTo>
                    <a:pt x="63" y="16"/>
                    <a:pt x="49" y="19"/>
                    <a:pt x="41" y="19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25" y="19"/>
                    <a:pt x="6" y="10"/>
                    <a:pt x="0" y="10"/>
                  </a:cubicBezTo>
                  <a:lnTo>
                    <a:pt x="0" y="22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05" name="Freeform 30"/>
            <p:cNvSpPr>
              <a:spLocks/>
            </p:cNvSpPr>
            <p:nvPr/>
          </p:nvSpPr>
          <p:spPr bwMode="auto">
            <a:xfrm>
              <a:off x="6235134" y="4764435"/>
              <a:ext cx="127687" cy="67391"/>
            </a:xfrm>
            <a:custGeom>
              <a:avLst/>
              <a:gdLst>
                <a:gd name="T0" fmla="*/ 0 w 108"/>
                <a:gd name="T1" fmla="*/ 2147483646 h 57"/>
                <a:gd name="T2" fmla="*/ 2147483646 w 108"/>
                <a:gd name="T3" fmla="*/ 2147483646 h 57"/>
                <a:gd name="T4" fmla="*/ 2147483646 w 108"/>
                <a:gd name="T5" fmla="*/ 2147483646 h 57"/>
                <a:gd name="T6" fmla="*/ 2147483646 w 108"/>
                <a:gd name="T7" fmla="*/ 2147483646 h 57"/>
                <a:gd name="T8" fmla="*/ 2147483646 w 108"/>
                <a:gd name="T9" fmla="*/ 2147483646 h 57"/>
                <a:gd name="T10" fmla="*/ 2147483646 w 108"/>
                <a:gd name="T11" fmla="*/ 2147483646 h 57"/>
                <a:gd name="T12" fmla="*/ 2147483646 w 108"/>
                <a:gd name="T13" fmla="*/ 2147483646 h 57"/>
                <a:gd name="T14" fmla="*/ 2147483646 w 108"/>
                <a:gd name="T15" fmla="*/ 2147483646 h 57"/>
                <a:gd name="T16" fmla="*/ 2147483646 w 108"/>
                <a:gd name="T17" fmla="*/ 2147483646 h 57"/>
                <a:gd name="T18" fmla="*/ 2147483646 w 108"/>
                <a:gd name="T19" fmla="*/ 0 h 57"/>
                <a:gd name="T20" fmla="*/ 0 w 108"/>
                <a:gd name="T21" fmla="*/ 2147483646 h 57"/>
                <a:gd name="T22" fmla="*/ 0 w 108"/>
                <a:gd name="T23" fmla="*/ 2147483646 h 57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08" h="57">
                  <a:moveTo>
                    <a:pt x="0" y="21"/>
                  </a:moveTo>
                  <a:cubicBezTo>
                    <a:pt x="0" y="32"/>
                    <a:pt x="17" y="42"/>
                    <a:pt x="24" y="47"/>
                  </a:cubicBezTo>
                  <a:cubicBezTo>
                    <a:pt x="36" y="53"/>
                    <a:pt x="47" y="57"/>
                    <a:pt x="66" y="57"/>
                  </a:cubicBezTo>
                  <a:cubicBezTo>
                    <a:pt x="88" y="57"/>
                    <a:pt x="108" y="46"/>
                    <a:pt x="108" y="24"/>
                  </a:cubicBezTo>
                  <a:cubicBezTo>
                    <a:pt x="108" y="16"/>
                    <a:pt x="108" y="16"/>
                    <a:pt x="108" y="16"/>
                  </a:cubicBezTo>
                  <a:cubicBezTo>
                    <a:pt x="99" y="18"/>
                    <a:pt x="91" y="22"/>
                    <a:pt x="79" y="22"/>
                  </a:cubicBezTo>
                  <a:cubicBezTo>
                    <a:pt x="76" y="22"/>
                    <a:pt x="76" y="22"/>
                    <a:pt x="76" y="22"/>
                  </a:cubicBezTo>
                  <a:cubicBezTo>
                    <a:pt x="57" y="21"/>
                    <a:pt x="57" y="21"/>
                    <a:pt x="57" y="21"/>
                  </a:cubicBezTo>
                  <a:cubicBezTo>
                    <a:pt x="54" y="19"/>
                    <a:pt x="54" y="19"/>
                    <a:pt x="54" y="19"/>
                  </a:cubicBezTo>
                  <a:cubicBezTo>
                    <a:pt x="42" y="19"/>
                    <a:pt x="27" y="5"/>
                    <a:pt x="19" y="0"/>
                  </a:cubicBezTo>
                  <a:cubicBezTo>
                    <a:pt x="13" y="3"/>
                    <a:pt x="0" y="12"/>
                    <a:pt x="0" y="20"/>
                  </a:cubicBezTo>
                  <a:lnTo>
                    <a:pt x="0" y="21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06" name="Freeform 31"/>
            <p:cNvSpPr>
              <a:spLocks/>
            </p:cNvSpPr>
            <p:nvPr/>
          </p:nvSpPr>
          <p:spPr bwMode="auto">
            <a:xfrm>
              <a:off x="6076234" y="4378536"/>
              <a:ext cx="107116" cy="97893"/>
            </a:xfrm>
            <a:custGeom>
              <a:avLst/>
              <a:gdLst>
                <a:gd name="T0" fmla="*/ 2147483646 w 91"/>
                <a:gd name="T1" fmla="*/ 2147483646 h 83"/>
                <a:gd name="T2" fmla="*/ 2147483646 w 91"/>
                <a:gd name="T3" fmla="*/ 2147483646 h 83"/>
                <a:gd name="T4" fmla="*/ 2147483646 w 91"/>
                <a:gd name="T5" fmla="*/ 2147483646 h 83"/>
                <a:gd name="T6" fmla="*/ 2147483646 w 91"/>
                <a:gd name="T7" fmla="*/ 2147483646 h 83"/>
                <a:gd name="T8" fmla="*/ 2147483646 w 91"/>
                <a:gd name="T9" fmla="*/ 2147483646 h 83"/>
                <a:gd name="T10" fmla="*/ 2147483646 w 91"/>
                <a:gd name="T11" fmla="*/ 0 h 83"/>
                <a:gd name="T12" fmla="*/ 2147483646 w 91"/>
                <a:gd name="T13" fmla="*/ 0 h 83"/>
                <a:gd name="T14" fmla="*/ 2147483646 w 91"/>
                <a:gd name="T15" fmla="*/ 2147483646 h 83"/>
                <a:gd name="T16" fmla="*/ 0 w 91"/>
                <a:gd name="T17" fmla="*/ 2147483646 h 83"/>
                <a:gd name="T18" fmla="*/ 0 w 91"/>
                <a:gd name="T19" fmla="*/ 2147483646 h 83"/>
                <a:gd name="T20" fmla="*/ 2147483646 w 91"/>
                <a:gd name="T21" fmla="*/ 2147483646 h 83"/>
                <a:gd name="T22" fmla="*/ 2147483646 w 91"/>
                <a:gd name="T23" fmla="*/ 2147483646 h 83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91" h="83">
                  <a:moveTo>
                    <a:pt x="3" y="83"/>
                  </a:moveTo>
                  <a:cubicBezTo>
                    <a:pt x="5" y="74"/>
                    <a:pt x="35" y="52"/>
                    <a:pt x="45" y="47"/>
                  </a:cubicBezTo>
                  <a:cubicBezTo>
                    <a:pt x="54" y="42"/>
                    <a:pt x="62" y="39"/>
                    <a:pt x="72" y="35"/>
                  </a:cubicBezTo>
                  <a:cubicBezTo>
                    <a:pt x="84" y="30"/>
                    <a:pt x="91" y="33"/>
                    <a:pt x="91" y="15"/>
                  </a:cubicBezTo>
                  <a:cubicBezTo>
                    <a:pt x="91" y="14"/>
                    <a:pt x="91" y="14"/>
                    <a:pt x="91" y="14"/>
                  </a:cubicBezTo>
                  <a:cubicBezTo>
                    <a:pt x="91" y="6"/>
                    <a:pt x="82" y="0"/>
                    <a:pt x="75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7" y="0"/>
                    <a:pt x="31" y="16"/>
                    <a:pt x="24" y="21"/>
                  </a:cubicBezTo>
                  <a:cubicBezTo>
                    <a:pt x="14" y="29"/>
                    <a:pt x="0" y="45"/>
                    <a:pt x="0" y="61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80"/>
                    <a:pt x="1" y="80"/>
                    <a:pt x="1" y="83"/>
                  </a:cubicBezTo>
                  <a:lnTo>
                    <a:pt x="3" y="83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07" name="Freeform 32"/>
            <p:cNvSpPr>
              <a:spLocks noEditPoints="1"/>
            </p:cNvSpPr>
            <p:nvPr/>
          </p:nvSpPr>
          <p:spPr bwMode="auto">
            <a:xfrm>
              <a:off x="5731478" y="4602698"/>
              <a:ext cx="288716" cy="231256"/>
            </a:xfrm>
            <a:custGeom>
              <a:avLst/>
              <a:gdLst>
                <a:gd name="T0" fmla="*/ 2147483646 w 245"/>
                <a:gd name="T1" fmla="*/ 2147483646 h 196"/>
                <a:gd name="T2" fmla="*/ 2147483646 w 245"/>
                <a:gd name="T3" fmla="*/ 2147483646 h 196"/>
                <a:gd name="T4" fmla="*/ 2147483646 w 245"/>
                <a:gd name="T5" fmla="*/ 2147483646 h 196"/>
                <a:gd name="T6" fmla="*/ 2147483646 w 245"/>
                <a:gd name="T7" fmla="*/ 2147483646 h 196"/>
                <a:gd name="T8" fmla="*/ 2147483646 w 245"/>
                <a:gd name="T9" fmla="*/ 2147483646 h 196"/>
                <a:gd name="T10" fmla="*/ 2147483646 w 245"/>
                <a:gd name="T11" fmla="*/ 2147483646 h 196"/>
                <a:gd name="T12" fmla="*/ 2147483646 w 245"/>
                <a:gd name="T13" fmla="*/ 2147483646 h 196"/>
                <a:gd name="T14" fmla="*/ 2147483646 w 245"/>
                <a:gd name="T15" fmla="*/ 2147483646 h 196"/>
                <a:gd name="T16" fmla="*/ 2147483646 w 245"/>
                <a:gd name="T17" fmla="*/ 2147483646 h 196"/>
                <a:gd name="T18" fmla="*/ 2147483646 w 245"/>
                <a:gd name="T19" fmla="*/ 2147483646 h 196"/>
                <a:gd name="T20" fmla="*/ 2147483646 w 245"/>
                <a:gd name="T21" fmla="*/ 2147483646 h 196"/>
                <a:gd name="T22" fmla="*/ 2147483646 w 245"/>
                <a:gd name="T23" fmla="*/ 2147483646 h 196"/>
                <a:gd name="T24" fmla="*/ 2147483646 w 245"/>
                <a:gd name="T25" fmla="*/ 2147483646 h 196"/>
                <a:gd name="T26" fmla="*/ 0 w 245"/>
                <a:gd name="T27" fmla="*/ 2147483646 h 196"/>
                <a:gd name="T28" fmla="*/ 2147483646 w 245"/>
                <a:gd name="T29" fmla="*/ 2147483646 h 196"/>
                <a:gd name="T30" fmla="*/ 2147483646 w 245"/>
                <a:gd name="T31" fmla="*/ 2147483646 h 196"/>
                <a:gd name="T32" fmla="*/ 2147483646 w 245"/>
                <a:gd name="T33" fmla="*/ 2147483646 h 196"/>
                <a:gd name="T34" fmla="*/ 2147483646 w 245"/>
                <a:gd name="T35" fmla="*/ 2147483646 h 196"/>
                <a:gd name="T36" fmla="*/ 2147483646 w 245"/>
                <a:gd name="T37" fmla="*/ 2147483646 h 196"/>
                <a:gd name="T38" fmla="*/ 2147483646 w 245"/>
                <a:gd name="T39" fmla="*/ 2147483646 h 196"/>
                <a:gd name="T40" fmla="*/ 2147483646 w 245"/>
                <a:gd name="T41" fmla="*/ 2147483646 h 196"/>
                <a:gd name="T42" fmla="*/ 2147483646 w 245"/>
                <a:gd name="T43" fmla="*/ 2147483646 h 196"/>
                <a:gd name="T44" fmla="*/ 2147483646 w 245"/>
                <a:gd name="T45" fmla="*/ 2147483646 h 196"/>
                <a:gd name="T46" fmla="*/ 2147483646 w 245"/>
                <a:gd name="T47" fmla="*/ 2147483646 h 196"/>
                <a:gd name="T48" fmla="*/ 2147483646 w 245"/>
                <a:gd name="T49" fmla="*/ 2147483646 h 196"/>
                <a:gd name="T50" fmla="*/ 2147483646 w 245"/>
                <a:gd name="T51" fmla="*/ 2147483646 h 196"/>
                <a:gd name="T52" fmla="*/ 2147483646 w 245"/>
                <a:gd name="T53" fmla="*/ 2147483646 h 196"/>
                <a:gd name="T54" fmla="*/ 2147483646 w 245"/>
                <a:gd name="T55" fmla="*/ 2147483646 h 196"/>
                <a:gd name="T56" fmla="*/ 2147483646 w 245"/>
                <a:gd name="T57" fmla="*/ 2147483646 h 196"/>
                <a:gd name="T58" fmla="*/ 2147483646 w 245"/>
                <a:gd name="T59" fmla="*/ 2147483646 h 196"/>
                <a:gd name="T60" fmla="*/ 2147483646 w 245"/>
                <a:gd name="T61" fmla="*/ 2147483646 h 196"/>
                <a:gd name="T62" fmla="*/ 2147483646 w 245"/>
                <a:gd name="T63" fmla="*/ 2147483646 h 196"/>
                <a:gd name="T64" fmla="*/ 2147483646 w 245"/>
                <a:gd name="T65" fmla="*/ 2147483646 h 196"/>
                <a:gd name="T66" fmla="*/ 2147483646 w 245"/>
                <a:gd name="T67" fmla="*/ 2147483646 h 196"/>
                <a:gd name="T68" fmla="*/ 2147483646 w 245"/>
                <a:gd name="T69" fmla="*/ 2147483646 h 196"/>
                <a:gd name="T70" fmla="*/ 2147483646 w 245"/>
                <a:gd name="T71" fmla="*/ 2147483646 h 196"/>
                <a:gd name="T72" fmla="*/ 2147483646 w 245"/>
                <a:gd name="T73" fmla="*/ 2147483646 h 196"/>
                <a:gd name="T74" fmla="*/ 2147483646 w 245"/>
                <a:gd name="T75" fmla="*/ 2147483646 h 196"/>
                <a:gd name="T76" fmla="*/ 2147483646 w 245"/>
                <a:gd name="T77" fmla="*/ 2147483646 h 196"/>
                <a:gd name="T78" fmla="*/ 2147483646 w 245"/>
                <a:gd name="T79" fmla="*/ 2147483646 h 196"/>
                <a:gd name="T80" fmla="*/ 2147483646 w 245"/>
                <a:gd name="T81" fmla="*/ 2147483646 h 196"/>
                <a:gd name="T82" fmla="*/ 2147483646 w 245"/>
                <a:gd name="T83" fmla="*/ 2147483646 h 196"/>
                <a:gd name="T84" fmla="*/ 2147483646 w 245"/>
                <a:gd name="T85" fmla="*/ 2147483646 h 196"/>
                <a:gd name="T86" fmla="*/ 2147483646 w 245"/>
                <a:gd name="T87" fmla="*/ 2147483646 h 196"/>
                <a:gd name="T88" fmla="*/ 2147483646 w 245"/>
                <a:gd name="T89" fmla="*/ 2147483646 h 196"/>
                <a:gd name="T90" fmla="*/ 2147483646 w 245"/>
                <a:gd name="T91" fmla="*/ 2147483646 h 196"/>
                <a:gd name="T92" fmla="*/ 2147483646 w 245"/>
                <a:gd name="T93" fmla="*/ 2147483646 h 196"/>
                <a:gd name="T94" fmla="*/ 2147483646 w 245"/>
                <a:gd name="T95" fmla="*/ 2147483646 h 196"/>
                <a:gd name="T96" fmla="*/ 2147483646 w 245"/>
                <a:gd name="T97" fmla="*/ 2147483646 h 196"/>
                <a:gd name="T98" fmla="*/ 2147483646 w 245"/>
                <a:gd name="T99" fmla="*/ 2147483646 h 196"/>
                <a:gd name="T100" fmla="*/ 2147483646 w 245"/>
                <a:gd name="T101" fmla="*/ 2147483646 h 196"/>
                <a:gd name="T102" fmla="*/ 2147483646 w 245"/>
                <a:gd name="T103" fmla="*/ 2147483646 h 196"/>
                <a:gd name="T104" fmla="*/ 2147483646 w 245"/>
                <a:gd name="T105" fmla="*/ 2147483646 h 196"/>
                <a:gd name="T106" fmla="*/ 2147483646 w 245"/>
                <a:gd name="T107" fmla="*/ 2147483646 h 196"/>
                <a:gd name="T108" fmla="*/ 2147483646 w 245"/>
                <a:gd name="T109" fmla="*/ 2147483646 h 196"/>
                <a:gd name="T110" fmla="*/ 2147483646 w 245"/>
                <a:gd name="T111" fmla="*/ 2147483646 h 196"/>
                <a:gd name="T112" fmla="*/ 2147483646 w 245"/>
                <a:gd name="T113" fmla="*/ 2147483646 h 196"/>
                <a:gd name="T114" fmla="*/ 2147483646 w 245"/>
                <a:gd name="T115" fmla="*/ 2147483646 h 196"/>
                <a:gd name="T116" fmla="*/ 2147483646 w 245"/>
                <a:gd name="T117" fmla="*/ 2147483646 h 19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245" h="196">
                  <a:moveTo>
                    <a:pt x="133" y="161"/>
                  </a:moveTo>
                  <a:cubicBezTo>
                    <a:pt x="133" y="149"/>
                    <a:pt x="133" y="149"/>
                    <a:pt x="133" y="149"/>
                  </a:cubicBezTo>
                  <a:cubicBezTo>
                    <a:pt x="139" y="149"/>
                    <a:pt x="158" y="158"/>
                    <a:pt x="171" y="158"/>
                  </a:cubicBezTo>
                  <a:cubicBezTo>
                    <a:pt x="174" y="158"/>
                    <a:pt x="174" y="158"/>
                    <a:pt x="174" y="158"/>
                  </a:cubicBezTo>
                  <a:cubicBezTo>
                    <a:pt x="182" y="158"/>
                    <a:pt x="196" y="155"/>
                    <a:pt x="202" y="152"/>
                  </a:cubicBezTo>
                  <a:cubicBezTo>
                    <a:pt x="206" y="150"/>
                    <a:pt x="222" y="139"/>
                    <a:pt x="223" y="139"/>
                  </a:cubicBezTo>
                  <a:cubicBezTo>
                    <a:pt x="229" y="139"/>
                    <a:pt x="242" y="152"/>
                    <a:pt x="242" y="160"/>
                  </a:cubicBezTo>
                  <a:cubicBezTo>
                    <a:pt x="242" y="164"/>
                    <a:pt x="242" y="164"/>
                    <a:pt x="242" y="164"/>
                  </a:cubicBezTo>
                  <a:cubicBezTo>
                    <a:pt x="242" y="175"/>
                    <a:pt x="202" y="193"/>
                    <a:pt x="187" y="193"/>
                  </a:cubicBezTo>
                  <a:cubicBezTo>
                    <a:pt x="180" y="193"/>
                    <a:pt x="180" y="193"/>
                    <a:pt x="180" y="193"/>
                  </a:cubicBezTo>
                  <a:cubicBezTo>
                    <a:pt x="157" y="193"/>
                    <a:pt x="133" y="182"/>
                    <a:pt x="133" y="161"/>
                  </a:cubicBezTo>
                  <a:close/>
                  <a:moveTo>
                    <a:pt x="146" y="150"/>
                  </a:moveTo>
                  <a:cubicBezTo>
                    <a:pt x="144" y="149"/>
                    <a:pt x="144" y="149"/>
                    <a:pt x="144" y="149"/>
                  </a:cubicBezTo>
                  <a:cubicBezTo>
                    <a:pt x="146" y="150"/>
                    <a:pt x="146" y="150"/>
                    <a:pt x="146" y="150"/>
                  </a:cubicBezTo>
                  <a:close/>
                  <a:moveTo>
                    <a:pt x="141" y="148"/>
                  </a:moveTo>
                  <a:cubicBezTo>
                    <a:pt x="143" y="149"/>
                    <a:pt x="143" y="149"/>
                    <a:pt x="143" y="149"/>
                  </a:cubicBezTo>
                  <a:lnTo>
                    <a:pt x="141" y="148"/>
                  </a:lnTo>
                  <a:close/>
                  <a:moveTo>
                    <a:pt x="141" y="148"/>
                  </a:moveTo>
                  <a:cubicBezTo>
                    <a:pt x="139" y="147"/>
                    <a:pt x="139" y="147"/>
                    <a:pt x="139" y="147"/>
                  </a:cubicBezTo>
                  <a:cubicBezTo>
                    <a:pt x="141" y="148"/>
                    <a:pt x="141" y="148"/>
                    <a:pt x="141" y="148"/>
                  </a:cubicBezTo>
                  <a:close/>
                  <a:moveTo>
                    <a:pt x="198" y="107"/>
                  </a:moveTo>
                  <a:cubicBezTo>
                    <a:pt x="204" y="106"/>
                    <a:pt x="204" y="106"/>
                    <a:pt x="204" y="106"/>
                  </a:cubicBezTo>
                  <a:cubicBezTo>
                    <a:pt x="204" y="99"/>
                    <a:pt x="201" y="92"/>
                    <a:pt x="196" y="89"/>
                  </a:cubicBezTo>
                  <a:cubicBezTo>
                    <a:pt x="193" y="86"/>
                    <a:pt x="184" y="81"/>
                    <a:pt x="178" y="85"/>
                  </a:cubicBezTo>
                  <a:cubicBezTo>
                    <a:pt x="161" y="85"/>
                    <a:pt x="128" y="110"/>
                    <a:pt x="128" y="126"/>
                  </a:cubicBezTo>
                  <a:cubicBezTo>
                    <a:pt x="128" y="131"/>
                    <a:pt x="128" y="131"/>
                    <a:pt x="128" y="131"/>
                  </a:cubicBezTo>
                  <a:cubicBezTo>
                    <a:pt x="128" y="140"/>
                    <a:pt x="142" y="144"/>
                    <a:pt x="148" y="147"/>
                  </a:cubicBezTo>
                  <a:cubicBezTo>
                    <a:pt x="151" y="145"/>
                    <a:pt x="155" y="137"/>
                    <a:pt x="157" y="134"/>
                  </a:cubicBezTo>
                  <a:cubicBezTo>
                    <a:pt x="161" y="129"/>
                    <a:pt x="164" y="127"/>
                    <a:pt x="168" y="123"/>
                  </a:cubicBezTo>
                  <a:cubicBezTo>
                    <a:pt x="171" y="120"/>
                    <a:pt x="178" y="115"/>
                    <a:pt x="182" y="113"/>
                  </a:cubicBezTo>
                  <a:cubicBezTo>
                    <a:pt x="185" y="112"/>
                    <a:pt x="196" y="108"/>
                    <a:pt x="198" y="107"/>
                  </a:cubicBezTo>
                  <a:close/>
                  <a:moveTo>
                    <a:pt x="148" y="94"/>
                  </a:moveTo>
                  <a:cubicBezTo>
                    <a:pt x="150" y="93"/>
                    <a:pt x="150" y="93"/>
                    <a:pt x="150" y="93"/>
                  </a:cubicBezTo>
                  <a:cubicBezTo>
                    <a:pt x="148" y="94"/>
                    <a:pt x="148" y="94"/>
                    <a:pt x="148" y="94"/>
                  </a:cubicBezTo>
                  <a:close/>
                  <a:moveTo>
                    <a:pt x="167" y="84"/>
                  </a:moveTo>
                  <a:cubicBezTo>
                    <a:pt x="167" y="85"/>
                    <a:pt x="167" y="85"/>
                    <a:pt x="167" y="85"/>
                  </a:cubicBezTo>
                  <a:cubicBezTo>
                    <a:pt x="166" y="84"/>
                    <a:pt x="166" y="84"/>
                    <a:pt x="166" y="84"/>
                  </a:cubicBezTo>
                  <a:cubicBezTo>
                    <a:pt x="167" y="84"/>
                    <a:pt x="167" y="84"/>
                    <a:pt x="167" y="84"/>
                  </a:cubicBezTo>
                  <a:close/>
                  <a:moveTo>
                    <a:pt x="22" y="21"/>
                  </a:moveTo>
                  <a:cubicBezTo>
                    <a:pt x="43" y="2"/>
                    <a:pt x="43" y="2"/>
                    <a:pt x="43" y="2"/>
                  </a:cubicBezTo>
                  <a:cubicBezTo>
                    <a:pt x="44" y="17"/>
                    <a:pt x="44" y="17"/>
                    <a:pt x="44" y="17"/>
                  </a:cubicBezTo>
                  <a:cubicBezTo>
                    <a:pt x="44" y="32"/>
                    <a:pt x="48" y="35"/>
                    <a:pt x="51" y="44"/>
                  </a:cubicBezTo>
                  <a:cubicBezTo>
                    <a:pt x="63" y="59"/>
                    <a:pt x="74" y="68"/>
                    <a:pt x="101" y="68"/>
                  </a:cubicBezTo>
                  <a:cubicBezTo>
                    <a:pt x="111" y="68"/>
                    <a:pt x="111" y="68"/>
                    <a:pt x="111" y="68"/>
                  </a:cubicBezTo>
                  <a:cubicBezTo>
                    <a:pt x="123" y="68"/>
                    <a:pt x="132" y="66"/>
                    <a:pt x="142" y="64"/>
                  </a:cubicBezTo>
                  <a:cubicBezTo>
                    <a:pt x="149" y="63"/>
                    <a:pt x="165" y="57"/>
                    <a:pt x="170" y="57"/>
                  </a:cubicBezTo>
                  <a:cubicBezTo>
                    <a:pt x="172" y="57"/>
                    <a:pt x="172" y="57"/>
                    <a:pt x="172" y="57"/>
                  </a:cubicBezTo>
                  <a:cubicBezTo>
                    <a:pt x="174" y="57"/>
                    <a:pt x="178" y="61"/>
                    <a:pt x="178" y="63"/>
                  </a:cubicBezTo>
                  <a:cubicBezTo>
                    <a:pt x="178" y="64"/>
                    <a:pt x="178" y="64"/>
                    <a:pt x="178" y="64"/>
                  </a:cubicBezTo>
                  <a:cubicBezTo>
                    <a:pt x="178" y="79"/>
                    <a:pt x="161" y="84"/>
                    <a:pt x="151" y="89"/>
                  </a:cubicBezTo>
                  <a:cubicBezTo>
                    <a:pt x="145" y="92"/>
                    <a:pt x="139" y="95"/>
                    <a:pt x="132" y="97"/>
                  </a:cubicBezTo>
                  <a:cubicBezTo>
                    <a:pt x="126" y="100"/>
                    <a:pt x="117" y="100"/>
                    <a:pt x="112" y="103"/>
                  </a:cubicBezTo>
                  <a:cubicBezTo>
                    <a:pt x="96" y="105"/>
                    <a:pt x="96" y="105"/>
                    <a:pt x="96" y="105"/>
                  </a:cubicBezTo>
                  <a:cubicBezTo>
                    <a:pt x="68" y="105"/>
                    <a:pt x="68" y="105"/>
                    <a:pt x="68" y="105"/>
                  </a:cubicBezTo>
                  <a:cubicBezTo>
                    <a:pt x="43" y="105"/>
                    <a:pt x="4" y="85"/>
                    <a:pt x="4" y="64"/>
                  </a:cubicBezTo>
                  <a:cubicBezTo>
                    <a:pt x="4" y="55"/>
                    <a:pt x="4" y="55"/>
                    <a:pt x="4" y="55"/>
                  </a:cubicBezTo>
                  <a:cubicBezTo>
                    <a:pt x="4" y="43"/>
                    <a:pt x="15" y="25"/>
                    <a:pt x="22" y="21"/>
                  </a:cubicBezTo>
                  <a:close/>
                  <a:moveTo>
                    <a:pt x="40" y="0"/>
                  </a:moveTo>
                  <a:cubicBezTo>
                    <a:pt x="39" y="1"/>
                    <a:pt x="39" y="1"/>
                    <a:pt x="39" y="1"/>
                  </a:cubicBezTo>
                  <a:cubicBezTo>
                    <a:pt x="37" y="2"/>
                    <a:pt x="37" y="2"/>
                    <a:pt x="37" y="2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3" y="6"/>
                    <a:pt x="33" y="6"/>
                    <a:pt x="33" y="6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29" y="10"/>
                    <a:pt x="29" y="10"/>
                    <a:pt x="29" y="10"/>
                  </a:cubicBezTo>
                  <a:cubicBezTo>
                    <a:pt x="28" y="11"/>
                    <a:pt x="28" y="11"/>
                    <a:pt x="28" y="11"/>
                  </a:cubicBezTo>
                  <a:cubicBezTo>
                    <a:pt x="26" y="11"/>
                    <a:pt x="26" y="11"/>
                    <a:pt x="26" y="11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3" y="14"/>
                    <a:pt x="23" y="14"/>
                    <a:pt x="23" y="14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1" y="17"/>
                    <a:pt x="21" y="17"/>
                    <a:pt x="21" y="17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21"/>
                    <a:pt x="17" y="21"/>
                    <a:pt x="17" y="21"/>
                  </a:cubicBezTo>
                  <a:cubicBezTo>
                    <a:pt x="16" y="22"/>
                    <a:pt x="16" y="22"/>
                    <a:pt x="16" y="22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1" y="29"/>
                    <a:pt x="11" y="29"/>
                    <a:pt x="11" y="29"/>
                  </a:cubicBezTo>
                  <a:cubicBezTo>
                    <a:pt x="10" y="30"/>
                    <a:pt x="10" y="30"/>
                    <a:pt x="10" y="30"/>
                  </a:cubicBezTo>
                  <a:cubicBezTo>
                    <a:pt x="9" y="32"/>
                    <a:pt x="9" y="32"/>
                    <a:pt x="9" y="32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7" y="34"/>
                    <a:pt x="7" y="34"/>
                    <a:pt x="7" y="34"/>
                  </a:cubicBezTo>
                  <a:cubicBezTo>
                    <a:pt x="6" y="36"/>
                    <a:pt x="6" y="36"/>
                    <a:pt x="6" y="36"/>
                  </a:cubicBezTo>
                  <a:cubicBezTo>
                    <a:pt x="5" y="38"/>
                    <a:pt x="5" y="38"/>
                    <a:pt x="5" y="38"/>
                  </a:cubicBezTo>
                  <a:cubicBezTo>
                    <a:pt x="4" y="41"/>
                    <a:pt x="4" y="41"/>
                    <a:pt x="4" y="41"/>
                  </a:cubicBezTo>
                  <a:cubicBezTo>
                    <a:pt x="3" y="43"/>
                    <a:pt x="3" y="43"/>
                    <a:pt x="3" y="43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1" y="48"/>
                    <a:pt x="1" y="48"/>
                    <a:pt x="1" y="48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1" y="66"/>
                    <a:pt x="1" y="66"/>
                    <a:pt x="1" y="66"/>
                  </a:cubicBezTo>
                  <a:cubicBezTo>
                    <a:pt x="2" y="69"/>
                    <a:pt x="2" y="69"/>
                    <a:pt x="2" y="69"/>
                  </a:cubicBezTo>
                  <a:cubicBezTo>
                    <a:pt x="3" y="72"/>
                    <a:pt x="3" y="72"/>
                    <a:pt x="3" y="72"/>
                  </a:cubicBezTo>
                  <a:cubicBezTo>
                    <a:pt x="4" y="74"/>
                    <a:pt x="4" y="74"/>
                    <a:pt x="4" y="74"/>
                  </a:cubicBezTo>
                  <a:cubicBezTo>
                    <a:pt x="5" y="76"/>
                    <a:pt x="5" y="76"/>
                    <a:pt x="5" y="76"/>
                  </a:cubicBezTo>
                  <a:cubicBezTo>
                    <a:pt x="6" y="77"/>
                    <a:pt x="6" y="77"/>
                    <a:pt x="6" y="77"/>
                  </a:cubicBezTo>
                  <a:cubicBezTo>
                    <a:pt x="7" y="79"/>
                    <a:pt x="7" y="79"/>
                    <a:pt x="7" y="79"/>
                  </a:cubicBezTo>
                  <a:cubicBezTo>
                    <a:pt x="8" y="80"/>
                    <a:pt x="8" y="80"/>
                    <a:pt x="8" y="80"/>
                  </a:cubicBezTo>
                  <a:cubicBezTo>
                    <a:pt x="9" y="81"/>
                    <a:pt x="9" y="81"/>
                    <a:pt x="9" y="81"/>
                  </a:cubicBezTo>
                  <a:cubicBezTo>
                    <a:pt x="10" y="83"/>
                    <a:pt x="10" y="83"/>
                    <a:pt x="10" y="83"/>
                  </a:cubicBezTo>
                  <a:cubicBezTo>
                    <a:pt x="11" y="84"/>
                    <a:pt x="11" y="84"/>
                    <a:pt x="11" y="84"/>
                  </a:cubicBezTo>
                  <a:cubicBezTo>
                    <a:pt x="12" y="85"/>
                    <a:pt x="12" y="85"/>
                    <a:pt x="12" y="85"/>
                  </a:cubicBezTo>
                  <a:cubicBezTo>
                    <a:pt x="12" y="86"/>
                    <a:pt x="12" y="86"/>
                    <a:pt x="12" y="86"/>
                  </a:cubicBezTo>
                  <a:cubicBezTo>
                    <a:pt x="13" y="87"/>
                    <a:pt x="13" y="87"/>
                    <a:pt x="13" y="87"/>
                  </a:cubicBezTo>
                  <a:cubicBezTo>
                    <a:pt x="14" y="87"/>
                    <a:pt x="14" y="87"/>
                    <a:pt x="14" y="87"/>
                  </a:cubicBezTo>
                  <a:cubicBezTo>
                    <a:pt x="15" y="88"/>
                    <a:pt x="15" y="88"/>
                    <a:pt x="15" y="88"/>
                  </a:cubicBezTo>
                  <a:cubicBezTo>
                    <a:pt x="16" y="89"/>
                    <a:pt x="16" y="89"/>
                    <a:pt x="16" y="89"/>
                  </a:cubicBezTo>
                  <a:cubicBezTo>
                    <a:pt x="17" y="90"/>
                    <a:pt x="17" y="90"/>
                    <a:pt x="17" y="90"/>
                  </a:cubicBezTo>
                  <a:cubicBezTo>
                    <a:pt x="19" y="91"/>
                    <a:pt x="19" y="91"/>
                    <a:pt x="19" y="91"/>
                  </a:cubicBezTo>
                  <a:cubicBezTo>
                    <a:pt x="20" y="92"/>
                    <a:pt x="20" y="92"/>
                    <a:pt x="20" y="92"/>
                  </a:cubicBezTo>
                  <a:cubicBezTo>
                    <a:pt x="21" y="93"/>
                    <a:pt x="21" y="93"/>
                    <a:pt x="21" y="93"/>
                  </a:cubicBezTo>
                  <a:cubicBezTo>
                    <a:pt x="23" y="94"/>
                    <a:pt x="23" y="94"/>
                    <a:pt x="23" y="94"/>
                  </a:cubicBezTo>
                  <a:cubicBezTo>
                    <a:pt x="24" y="95"/>
                    <a:pt x="24" y="95"/>
                    <a:pt x="24" y="95"/>
                  </a:cubicBezTo>
                  <a:cubicBezTo>
                    <a:pt x="26" y="96"/>
                    <a:pt x="26" y="96"/>
                    <a:pt x="26" y="96"/>
                  </a:cubicBezTo>
                  <a:cubicBezTo>
                    <a:pt x="28" y="97"/>
                    <a:pt x="28" y="97"/>
                    <a:pt x="28" y="97"/>
                  </a:cubicBezTo>
                  <a:cubicBezTo>
                    <a:pt x="29" y="98"/>
                    <a:pt x="29" y="98"/>
                    <a:pt x="29" y="98"/>
                  </a:cubicBezTo>
                  <a:cubicBezTo>
                    <a:pt x="31" y="98"/>
                    <a:pt x="31" y="98"/>
                    <a:pt x="31" y="98"/>
                  </a:cubicBezTo>
                  <a:cubicBezTo>
                    <a:pt x="33" y="99"/>
                    <a:pt x="33" y="99"/>
                    <a:pt x="33" y="99"/>
                  </a:cubicBezTo>
                  <a:cubicBezTo>
                    <a:pt x="34" y="100"/>
                    <a:pt x="34" y="100"/>
                    <a:pt x="34" y="100"/>
                  </a:cubicBezTo>
                  <a:cubicBezTo>
                    <a:pt x="37" y="101"/>
                    <a:pt x="37" y="101"/>
                    <a:pt x="37" y="101"/>
                  </a:cubicBezTo>
                  <a:cubicBezTo>
                    <a:pt x="39" y="102"/>
                    <a:pt x="39" y="102"/>
                    <a:pt x="39" y="102"/>
                  </a:cubicBezTo>
                  <a:cubicBezTo>
                    <a:pt x="42" y="103"/>
                    <a:pt x="42" y="103"/>
                    <a:pt x="42" y="103"/>
                  </a:cubicBezTo>
                  <a:cubicBezTo>
                    <a:pt x="45" y="104"/>
                    <a:pt x="45" y="104"/>
                    <a:pt x="45" y="104"/>
                  </a:cubicBezTo>
                  <a:cubicBezTo>
                    <a:pt x="49" y="105"/>
                    <a:pt x="49" y="105"/>
                    <a:pt x="49" y="105"/>
                  </a:cubicBezTo>
                  <a:cubicBezTo>
                    <a:pt x="52" y="106"/>
                    <a:pt x="52" y="106"/>
                    <a:pt x="52" y="106"/>
                  </a:cubicBezTo>
                  <a:cubicBezTo>
                    <a:pt x="57" y="107"/>
                    <a:pt x="57" y="107"/>
                    <a:pt x="57" y="107"/>
                  </a:cubicBezTo>
                  <a:cubicBezTo>
                    <a:pt x="61" y="108"/>
                    <a:pt x="61" y="108"/>
                    <a:pt x="61" y="108"/>
                  </a:cubicBezTo>
                  <a:cubicBezTo>
                    <a:pt x="72" y="109"/>
                    <a:pt x="72" y="109"/>
                    <a:pt x="72" y="109"/>
                  </a:cubicBezTo>
                  <a:cubicBezTo>
                    <a:pt x="91" y="109"/>
                    <a:pt x="91" y="109"/>
                    <a:pt x="91" y="109"/>
                  </a:cubicBezTo>
                  <a:cubicBezTo>
                    <a:pt x="101" y="108"/>
                    <a:pt x="101" y="108"/>
                    <a:pt x="101" y="108"/>
                  </a:cubicBezTo>
                  <a:cubicBezTo>
                    <a:pt x="106" y="107"/>
                    <a:pt x="106" y="107"/>
                    <a:pt x="106" y="107"/>
                  </a:cubicBezTo>
                  <a:cubicBezTo>
                    <a:pt x="112" y="106"/>
                    <a:pt x="112" y="106"/>
                    <a:pt x="112" y="106"/>
                  </a:cubicBezTo>
                  <a:cubicBezTo>
                    <a:pt x="116" y="105"/>
                    <a:pt x="116" y="105"/>
                    <a:pt x="116" y="105"/>
                  </a:cubicBezTo>
                  <a:cubicBezTo>
                    <a:pt x="120" y="104"/>
                    <a:pt x="120" y="104"/>
                    <a:pt x="120" y="104"/>
                  </a:cubicBezTo>
                  <a:cubicBezTo>
                    <a:pt x="123" y="103"/>
                    <a:pt x="123" y="103"/>
                    <a:pt x="123" y="103"/>
                  </a:cubicBezTo>
                  <a:cubicBezTo>
                    <a:pt x="127" y="102"/>
                    <a:pt x="127" y="102"/>
                    <a:pt x="127" y="102"/>
                  </a:cubicBezTo>
                  <a:cubicBezTo>
                    <a:pt x="129" y="101"/>
                    <a:pt x="129" y="101"/>
                    <a:pt x="129" y="101"/>
                  </a:cubicBezTo>
                  <a:cubicBezTo>
                    <a:pt x="133" y="100"/>
                    <a:pt x="133" y="100"/>
                    <a:pt x="133" y="100"/>
                  </a:cubicBezTo>
                  <a:cubicBezTo>
                    <a:pt x="135" y="99"/>
                    <a:pt x="135" y="99"/>
                    <a:pt x="135" y="99"/>
                  </a:cubicBezTo>
                  <a:cubicBezTo>
                    <a:pt x="138" y="98"/>
                    <a:pt x="138" y="98"/>
                    <a:pt x="138" y="98"/>
                  </a:cubicBezTo>
                  <a:cubicBezTo>
                    <a:pt x="139" y="98"/>
                    <a:pt x="139" y="98"/>
                    <a:pt x="139" y="98"/>
                  </a:cubicBezTo>
                  <a:cubicBezTo>
                    <a:pt x="142" y="97"/>
                    <a:pt x="142" y="97"/>
                    <a:pt x="142" y="97"/>
                  </a:cubicBezTo>
                  <a:cubicBezTo>
                    <a:pt x="144" y="96"/>
                    <a:pt x="144" y="96"/>
                    <a:pt x="144" y="96"/>
                  </a:cubicBezTo>
                  <a:cubicBezTo>
                    <a:pt x="146" y="95"/>
                    <a:pt x="146" y="95"/>
                    <a:pt x="146" y="95"/>
                  </a:cubicBezTo>
                  <a:cubicBezTo>
                    <a:pt x="148" y="94"/>
                    <a:pt x="148" y="94"/>
                    <a:pt x="148" y="94"/>
                  </a:cubicBezTo>
                  <a:cubicBezTo>
                    <a:pt x="147" y="95"/>
                    <a:pt x="147" y="95"/>
                    <a:pt x="147" y="95"/>
                  </a:cubicBezTo>
                  <a:cubicBezTo>
                    <a:pt x="146" y="96"/>
                    <a:pt x="146" y="96"/>
                    <a:pt x="146" y="96"/>
                  </a:cubicBezTo>
                  <a:cubicBezTo>
                    <a:pt x="145" y="97"/>
                    <a:pt x="145" y="97"/>
                    <a:pt x="145" y="97"/>
                  </a:cubicBezTo>
                  <a:cubicBezTo>
                    <a:pt x="143" y="98"/>
                    <a:pt x="143" y="98"/>
                    <a:pt x="143" y="98"/>
                  </a:cubicBezTo>
                  <a:cubicBezTo>
                    <a:pt x="142" y="98"/>
                    <a:pt x="142" y="98"/>
                    <a:pt x="142" y="98"/>
                  </a:cubicBezTo>
                  <a:cubicBezTo>
                    <a:pt x="141" y="99"/>
                    <a:pt x="141" y="99"/>
                    <a:pt x="141" y="99"/>
                  </a:cubicBezTo>
                  <a:cubicBezTo>
                    <a:pt x="140" y="100"/>
                    <a:pt x="140" y="100"/>
                    <a:pt x="140" y="100"/>
                  </a:cubicBezTo>
                  <a:cubicBezTo>
                    <a:pt x="139" y="101"/>
                    <a:pt x="139" y="101"/>
                    <a:pt x="139" y="101"/>
                  </a:cubicBezTo>
                  <a:cubicBezTo>
                    <a:pt x="138" y="102"/>
                    <a:pt x="138" y="102"/>
                    <a:pt x="138" y="102"/>
                  </a:cubicBezTo>
                  <a:cubicBezTo>
                    <a:pt x="138" y="103"/>
                    <a:pt x="138" y="103"/>
                    <a:pt x="138" y="103"/>
                  </a:cubicBezTo>
                  <a:cubicBezTo>
                    <a:pt x="137" y="104"/>
                    <a:pt x="137" y="104"/>
                    <a:pt x="137" y="104"/>
                  </a:cubicBezTo>
                  <a:cubicBezTo>
                    <a:pt x="136" y="105"/>
                    <a:pt x="136" y="105"/>
                    <a:pt x="136" y="105"/>
                  </a:cubicBezTo>
                  <a:cubicBezTo>
                    <a:pt x="135" y="106"/>
                    <a:pt x="135" y="106"/>
                    <a:pt x="135" y="106"/>
                  </a:cubicBezTo>
                  <a:cubicBezTo>
                    <a:pt x="134" y="108"/>
                    <a:pt x="134" y="108"/>
                    <a:pt x="134" y="108"/>
                  </a:cubicBezTo>
                  <a:cubicBezTo>
                    <a:pt x="133" y="109"/>
                    <a:pt x="133" y="109"/>
                    <a:pt x="133" y="109"/>
                  </a:cubicBezTo>
                  <a:cubicBezTo>
                    <a:pt x="132" y="109"/>
                    <a:pt x="132" y="109"/>
                    <a:pt x="132" y="109"/>
                  </a:cubicBezTo>
                  <a:cubicBezTo>
                    <a:pt x="131" y="111"/>
                    <a:pt x="131" y="111"/>
                    <a:pt x="131" y="111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29" y="114"/>
                    <a:pt x="129" y="114"/>
                    <a:pt x="129" y="114"/>
                  </a:cubicBezTo>
                  <a:cubicBezTo>
                    <a:pt x="128" y="116"/>
                    <a:pt x="128" y="116"/>
                    <a:pt x="128" y="116"/>
                  </a:cubicBezTo>
                  <a:cubicBezTo>
                    <a:pt x="127" y="118"/>
                    <a:pt x="127" y="118"/>
                    <a:pt x="127" y="118"/>
                  </a:cubicBezTo>
                  <a:cubicBezTo>
                    <a:pt x="126" y="120"/>
                    <a:pt x="126" y="120"/>
                    <a:pt x="126" y="120"/>
                  </a:cubicBezTo>
                  <a:cubicBezTo>
                    <a:pt x="125" y="123"/>
                    <a:pt x="125" y="123"/>
                    <a:pt x="125" y="123"/>
                  </a:cubicBezTo>
                  <a:cubicBezTo>
                    <a:pt x="125" y="132"/>
                    <a:pt x="125" y="132"/>
                    <a:pt x="125" y="132"/>
                  </a:cubicBezTo>
                  <a:cubicBezTo>
                    <a:pt x="126" y="135"/>
                    <a:pt x="126" y="135"/>
                    <a:pt x="126" y="135"/>
                  </a:cubicBezTo>
                  <a:cubicBezTo>
                    <a:pt x="127" y="137"/>
                    <a:pt x="127" y="137"/>
                    <a:pt x="127" y="137"/>
                  </a:cubicBezTo>
                  <a:cubicBezTo>
                    <a:pt x="128" y="139"/>
                    <a:pt x="128" y="139"/>
                    <a:pt x="128" y="139"/>
                  </a:cubicBezTo>
                  <a:cubicBezTo>
                    <a:pt x="129" y="140"/>
                    <a:pt x="129" y="140"/>
                    <a:pt x="129" y="140"/>
                  </a:cubicBezTo>
                  <a:cubicBezTo>
                    <a:pt x="130" y="141"/>
                    <a:pt x="130" y="141"/>
                    <a:pt x="130" y="141"/>
                  </a:cubicBezTo>
                  <a:cubicBezTo>
                    <a:pt x="131" y="142"/>
                    <a:pt x="131" y="142"/>
                    <a:pt x="131" y="142"/>
                  </a:cubicBezTo>
                  <a:cubicBezTo>
                    <a:pt x="132" y="142"/>
                    <a:pt x="132" y="142"/>
                    <a:pt x="132" y="142"/>
                  </a:cubicBezTo>
                  <a:cubicBezTo>
                    <a:pt x="133" y="143"/>
                    <a:pt x="133" y="143"/>
                    <a:pt x="133" y="143"/>
                  </a:cubicBezTo>
                  <a:cubicBezTo>
                    <a:pt x="134" y="144"/>
                    <a:pt x="134" y="144"/>
                    <a:pt x="134" y="144"/>
                  </a:cubicBezTo>
                  <a:cubicBezTo>
                    <a:pt x="136" y="145"/>
                    <a:pt x="136" y="145"/>
                    <a:pt x="136" y="145"/>
                  </a:cubicBezTo>
                  <a:cubicBezTo>
                    <a:pt x="138" y="146"/>
                    <a:pt x="138" y="146"/>
                    <a:pt x="138" y="146"/>
                  </a:cubicBezTo>
                  <a:cubicBezTo>
                    <a:pt x="139" y="147"/>
                    <a:pt x="139" y="147"/>
                    <a:pt x="139" y="147"/>
                  </a:cubicBezTo>
                  <a:cubicBezTo>
                    <a:pt x="137" y="146"/>
                    <a:pt x="137" y="146"/>
                    <a:pt x="137" y="146"/>
                  </a:cubicBezTo>
                  <a:cubicBezTo>
                    <a:pt x="133" y="146"/>
                    <a:pt x="133" y="146"/>
                    <a:pt x="133" y="146"/>
                  </a:cubicBezTo>
                  <a:cubicBezTo>
                    <a:pt x="132" y="147"/>
                    <a:pt x="132" y="147"/>
                    <a:pt x="132" y="147"/>
                  </a:cubicBezTo>
                  <a:cubicBezTo>
                    <a:pt x="131" y="148"/>
                    <a:pt x="131" y="148"/>
                    <a:pt x="131" y="148"/>
                  </a:cubicBezTo>
                  <a:cubicBezTo>
                    <a:pt x="130" y="150"/>
                    <a:pt x="130" y="150"/>
                    <a:pt x="130" y="150"/>
                  </a:cubicBezTo>
                  <a:cubicBezTo>
                    <a:pt x="130" y="165"/>
                    <a:pt x="130" y="165"/>
                    <a:pt x="130" y="165"/>
                  </a:cubicBezTo>
                  <a:cubicBezTo>
                    <a:pt x="131" y="169"/>
                    <a:pt x="131" y="169"/>
                    <a:pt x="131" y="169"/>
                  </a:cubicBezTo>
                  <a:cubicBezTo>
                    <a:pt x="132" y="171"/>
                    <a:pt x="132" y="171"/>
                    <a:pt x="132" y="171"/>
                  </a:cubicBezTo>
                  <a:cubicBezTo>
                    <a:pt x="133" y="174"/>
                    <a:pt x="133" y="174"/>
                    <a:pt x="133" y="174"/>
                  </a:cubicBezTo>
                  <a:cubicBezTo>
                    <a:pt x="134" y="175"/>
                    <a:pt x="134" y="175"/>
                    <a:pt x="134" y="175"/>
                  </a:cubicBezTo>
                  <a:cubicBezTo>
                    <a:pt x="135" y="176"/>
                    <a:pt x="135" y="176"/>
                    <a:pt x="135" y="176"/>
                  </a:cubicBezTo>
                  <a:cubicBezTo>
                    <a:pt x="136" y="178"/>
                    <a:pt x="136" y="178"/>
                    <a:pt x="136" y="178"/>
                  </a:cubicBezTo>
                  <a:cubicBezTo>
                    <a:pt x="137" y="179"/>
                    <a:pt x="137" y="179"/>
                    <a:pt x="137" y="179"/>
                  </a:cubicBezTo>
                  <a:cubicBezTo>
                    <a:pt x="138" y="180"/>
                    <a:pt x="138" y="180"/>
                    <a:pt x="138" y="180"/>
                  </a:cubicBezTo>
                  <a:cubicBezTo>
                    <a:pt x="138" y="182"/>
                    <a:pt x="138" y="182"/>
                    <a:pt x="138" y="182"/>
                  </a:cubicBezTo>
                  <a:cubicBezTo>
                    <a:pt x="140" y="183"/>
                    <a:pt x="140" y="183"/>
                    <a:pt x="140" y="183"/>
                  </a:cubicBezTo>
                  <a:cubicBezTo>
                    <a:pt x="141" y="184"/>
                    <a:pt x="141" y="184"/>
                    <a:pt x="141" y="184"/>
                  </a:cubicBezTo>
                  <a:cubicBezTo>
                    <a:pt x="142" y="185"/>
                    <a:pt x="142" y="185"/>
                    <a:pt x="142" y="185"/>
                  </a:cubicBezTo>
                  <a:cubicBezTo>
                    <a:pt x="143" y="186"/>
                    <a:pt x="143" y="186"/>
                    <a:pt x="143" y="186"/>
                  </a:cubicBezTo>
                  <a:cubicBezTo>
                    <a:pt x="144" y="186"/>
                    <a:pt x="144" y="186"/>
                    <a:pt x="144" y="186"/>
                  </a:cubicBezTo>
                  <a:cubicBezTo>
                    <a:pt x="146" y="187"/>
                    <a:pt x="146" y="187"/>
                    <a:pt x="146" y="187"/>
                  </a:cubicBezTo>
                  <a:cubicBezTo>
                    <a:pt x="147" y="188"/>
                    <a:pt x="147" y="188"/>
                    <a:pt x="147" y="188"/>
                  </a:cubicBezTo>
                  <a:cubicBezTo>
                    <a:pt x="149" y="189"/>
                    <a:pt x="149" y="189"/>
                    <a:pt x="149" y="189"/>
                  </a:cubicBezTo>
                  <a:cubicBezTo>
                    <a:pt x="151" y="190"/>
                    <a:pt x="151" y="190"/>
                    <a:pt x="151" y="190"/>
                  </a:cubicBezTo>
                  <a:cubicBezTo>
                    <a:pt x="153" y="191"/>
                    <a:pt x="153" y="191"/>
                    <a:pt x="153" y="191"/>
                  </a:cubicBezTo>
                  <a:cubicBezTo>
                    <a:pt x="155" y="192"/>
                    <a:pt x="155" y="192"/>
                    <a:pt x="155" y="192"/>
                  </a:cubicBezTo>
                  <a:cubicBezTo>
                    <a:pt x="158" y="193"/>
                    <a:pt x="158" y="193"/>
                    <a:pt x="158" y="193"/>
                  </a:cubicBezTo>
                  <a:cubicBezTo>
                    <a:pt x="160" y="194"/>
                    <a:pt x="160" y="194"/>
                    <a:pt x="160" y="194"/>
                  </a:cubicBezTo>
                  <a:cubicBezTo>
                    <a:pt x="165" y="195"/>
                    <a:pt x="165" y="195"/>
                    <a:pt x="165" y="195"/>
                  </a:cubicBezTo>
                  <a:cubicBezTo>
                    <a:pt x="169" y="196"/>
                    <a:pt x="169" y="196"/>
                    <a:pt x="169" y="196"/>
                  </a:cubicBezTo>
                  <a:cubicBezTo>
                    <a:pt x="190" y="196"/>
                    <a:pt x="190" y="196"/>
                    <a:pt x="190" y="196"/>
                  </a:cubicBezTo>
                  <a:cubicBezTo>
                    <a:pt x="195" y="195"/>
                    <a:pt x="195" y="195"/>
                    <a:pt x="195" y="195"/>
                  </a:cubicBezTo>
                  <a:cubicBezTo>
                    <a:pt x="201" y="194"/>
                    <a:pt x="201" y="194"/>
                    <a:pt x="201" y="194"/>
                  </a:cubicBezTo>
                  <a:cubicBezTo>
                    <a:pt x="203" y="193"/>
                    <a:pt x="203" y="193"/>
                    <a:pt x="203" y="193"/>
                  </a:cubicBezTo>
                  <a:cubicBezTo>
                    <a:pt x="206" y="192"/>
                    <a:pt x="206" y="192"/>
                    <a:pt x="206" y="192"/>
                  </a:cubicBezTo>
                  <a:cubicBezTo>
                    <a:pt x="209" y="191"/>
                    <a:pt x="209" y="191"/>
                    <a:pt x="209" y="191"/>
                  </a:cubicBezTo>
                  <a:cubicBezTo>
                    <a:pt x="212" y="190"/>
                    <a:pt x="212" y="190"/>
                    <a:pt x="212" y="190"/>
                  </a:cubicBezTo>
                  <a:cubicBezTo>
                    <a:pt x="214" y="189"/>
                    <a:pt x="214" y="189"/>
                    <a:pt x="214" y="189"/>
                  </a:cubicBezTo>
                  <a:cubicBezTo>
                    <a:pt x="216" y="188"/>
                    <a:pt x="216" y="188"/>
                    <a:pt x="216" y="188"/>
                  </a:cubicBezTo>
                  <a:cubicBezTo>
                    <a:pt x="218" y="187"/>
                    <a:pt x="218" y="187"/>
                    <a:pt x="218" y="187"/>
                  </a:cubicBezTo>
                  <a:cubicBezTo>
                    <a:pt x="220" y="186"/>
                    <a:pt x="220" y="186"/>
                    <a:pt x="220" y="186"/>
                  </a:cubicBezTo>
                  <a:cubicBezTo>
                    <a:pt x="221" y="186"/>
                    <a:pt x="221" y="186"/>
                    <a:pt x="221" y="186"/>
                  </a:cubicBezTo>
                  <a:cubicBezTo>
                    <a:pt x="222" y="185"/>
                    <a:pt x="222" y="185"/>
                    <a:pt x="222" y="185"/>
                  </a:cubicBezTo>
                  <a:cubicBezTo>
                    <a:pt x="224" y="184"/>
                    <a:pt x="224" y="184"/>
                    <a:pt x="224" y="184"/>
                  </a:cubicBezTo>
                  <a:cubicBezTo>
                    <a:pt x="226" y="183"/>
                    <a:pt x="226" y="183"/>
                    <a:pt x="226" y="183"/>
                  </a:cubicBezTo>
                  <a:cubicBezTo>
                    <a:pt x="227" y="182"/>
                    <a:pt x="227" y="182"/>
                    <a:pt x="227" y="182"/>
                  </a:cubicBezTo>
                  <a:cubicBezTo>
                    <a:pt x="228" y="181"/>
                    <a:pt x="228" y="181"/>
                    <a:pt x="228" y="181"/>
                  </a:cubicBezTo>
                  <a:cubicBezTo>
                    <a:pt x="230" y="180"/>
                    <a:pt x="230" y="180"/>
                    <a:pt x="230" y="180"/>
                  </a:cubicBezTo>
                  <a:cubicBezTo>
                    <a:pt x="231" y="179"/>
                    <a:pt x="231" y="179"/>
                    <a:pt x="231" y="179"/>
                  </a:cubicBezTo>
                  <a:cubicBezTo>
                    <a:pt x="233" y="178"/>
                    <a:pt x="233" y="178"/>
                    <a:pt x="233" y="178"/>
                  </a:cubicBezTo>
                  <a:cubicBezTo>
                    <a:pt x="234" y="177"/>
                    <a:pt x="234" y="177"/>
                    <a:pt x="234" y="177"/>
                  </a:cubicBezTo>
                  <a:cubicBezTo>
                    <a:pt x="236" y="176"/>
                    <a:pt x="236" y="176"/>
                    <a:pt x="236" y="176"/>
                  </a:cubicBezTo>
                  <a:cubicBezTo>
                    <a:pt x="237" y="175"/>
                    <a:pt x="237" y="175"/>
                    <a:pt x="237" y="175"/>
                  </a:cubicBezTo>
                  <a:cubicBezTo>
                    <a:pt x="238" y="175"/>
                    <a:pt x="238" y="175"/>
                    <a:pt x="238" y="175"/>
                  </a:cubicBezTo>
                  <a:cubicBezTo>
                    <a:pt x="239" y="174"/>
                    <a:pt x="239" y="174"/>
                    <a:pt x="239" y="174"/>
                  </a:cubicBezTo>
                  <a:cubicBezTo>
                    <a:pt x="240" y="173"/>
                    <a:pt x="240" y="173"/>
                    <a:pt x="240" y="173"/>
                  </a:cubicBezTo>
                  <a:cubicBezTo>
                    <a:pt x="241" y="172"/>
                    <a:pt x="241" y="172"/>
                    <a:pt x="241" y="172"/>
                  </a:cubicBezTo>
                  <a:cubicBezTo>
                    <a:pt x="242" y="170"/>
                    <a:pt x="242" y="170"/>
                    <a:pt x="242" y="170"/>
                  </a:cubicBezTo>
                  <a:cubicBezTo>
                    <a:pt x="242" y="169"/>
                    <a:pt x="242" y="169"/>
                    <a:pt x="242" y="169"/>
                  </a:cubicBezTo>
                  <a:cubicBezTo>
                    <a:pt x="243" y="167"/>
                    <a:pt x="243" y="167"/>
                    <a:pt x="243" y="167"/>
                  </a:cubicBezTo>
                  <a:cubicBezTo>
                    <a:pt x="244" y="165"/>
                    <a:pt x="244" y="165"/>
                    <a:pt x="244" y="165"/>
                  </a:cubicBezTo>
                  <a:cubicBezTo>
                    <a:pt x="245" y="162"/>
                    <a:pt x="245" y="162"/>
                    <a:pt x="245" y="162"/>
                  </a:cubicBezTo>
                  <a:cubicBezTo>
                    <a:pt x="245" y="159"/>
                    <a:pt x="245" y="159"/>
                    <a:pt x="245" y="159"/>
                  </a:cubicBezTo>
                  <a:cubicBezTo>
                    <a:pt x="244" y="155"/>
                    <a:pt x="244" y="155"/>
                    <a:pt x="244" y="155"/>
                  </a:cubicBezTo>
                  <a:cubicBezTo>
                    <a:pt x="243" y="153"/>
                    <a:pt x="243" y="153"/>
                    <a:pt x="243" y="153"/>
                  </a:cubicBezTo>
                  <a:cubicBezTo>
                    <a:pt x="242" y="152"/>
                    <a:pt x="242" y="152"/>
                    <a:pt x="242" y="152"/>
                  </a:cubicBezTo>
                  <a:cubicBezTo>
                    <a:pt x="242" y="150"/>
                    <a:pt x="242" y="150"/>
                    <a:pt x="242" y="150"/>
                  </a:cubicBezTo>
                  <a:cubicBezTo>
                    <a:pt x="241" y="149"/>
                    <a:pt x="241" y="149"/>
                    <a:pt x="241" y="149"/>
                  </a:cubicBezTo>
                  <a:cubicBezTo>
                    <a:pt x="240" y="147"/>
                    <a:pt x="240" y="147"/>
                    <a:pt x="240" y="147"/>
                  </a:cubicBezTo>
                  <a:cubicBezTo>
                    <a:pt x="239" y="146"/>
                    <a:pt x="239" y="146"/>
                    <a:pt x="239" y="146"/>
                  </a:cubicBezTo>
                  <a:cubicBezTo>
                    <a:pt x="238" y="145"/>
                    <a:pt x="238" y="145"/>
                    <a:pt x="238" y="145"/>
                  </a:cubicBezTo>
                  <a:cubicBezTo>
                    <a:pt x="237" y="144"/>
                    <a:pt x="237" y="144"/>
                    <a:pt x="237" y="144"/>
                  </a:cubicBezTo>
                  <a:cubicBezTo>
                    <a:pt x="236" y="143"/>
                    <a:pt x="236" y="143"/>
                    <a:pt x="236" y="143"/>
                  </a:cubicBezTo>
                  <a:cubicBezTo>
                    <a:pt x="235" y="142"/>
                    <a:pt x="235" y="142"/>
                    <a:pt x="235" y="142"/>
                  </a:cubicBezTo>
                  <a:cubicBezTo>
                    <a:pt x="234" y="142"/>
                    <a:pt x="234" y="142"/>
                    <a:pt x="234" y="142"/>
                  </a:cubicBezTo>
                  <a:cubicBezTo>
                    <a:pt x="233" y="141"/>
                    <a:pt x="233" y="141"/>
                    <a:pt x="233" y="141"/>
                  </a:cubicBezTo>
                  <a:cubicBezTo>
                    <a:pt x="232" y="140"/>
                    <a:pt x="232" y="140"/>
                    <a:pt x="232" y="140"/>
                  </a:cubicBezTo>
                  <a:cubicBezTo>
                    <a:pt x="230" y="139"/>
                    <a:pt x="230" y="139"/>
                    <a:pt x="230" y="139"/>
                  </a:cubicBezTo>
                  <a:cubicBezTo>
                    <a:pt x="229" y="138"/>
                    <a:pt x="229" y="138"/>
                    <a:pt x="229" y="138"/>
                  </a:cubicBezTo>
                  <a:cubicBezTo>
                    <a:pt x="228" y="137"/>
                    <a:pt x="228" y="137"/>
                    <a:pt x="228" y="137"/>
                  </a:cubicBezTo>
                  <a:cubicBezTo>
                    <a:pt x="226" y="136"/>
                    <a:pt x="226" y="136"/>
                    <a:pt x="226" y="136"/>
                  </a:cubicBezTo>
                  <a:cubicBezTo>
                    <a:pt x="221" y="136"/>
                    <a:pt x="221" y="136"/>
                    <a:pt x="221" y="136"/>
                  </a:cubicBezTo>
                  <a:cubicBezTo>
                    <a:pt x="221" y="137"/>
                    <a:pt x="221" y="137"/>
                    <a:pt x="221" y="137"/>
                  </a:cubicBezTo>
                  <a:cubicBezTo>
                    <a:pt x="220" y="138"/>
                    <a:pt x="220" y="138"/>
                    <a:pt x="220" y="138"/>
                  </a:cubicBezTo>
                  <a:cubicBezTo>
                    <a:pt x="218" y="139"/>
                    <a:pt x="218" y="139"/>
                    <a:pt x="218" y="139"/>
                  </a:cubicBezTo>
                  <a:cubicBezTo>
                    <a:pt x="217" y="140"/>
                    <a:pt x="217" y="140"/>
                    <a:pt x="217" y="140"/>
                  </a:cubicBezTo>
                  <a:cubicBezTo>
                    <a:pt x="216" y="141"/>
                    <a:pt x="216" y="141"/>
                    <a:pt x="216" y="141"/>
                  </a:cubicBezTo>
                  <a:cubicBezTo>
                    <a:pt x="214" y="142"/>
                    <a:pt x="214" y="142"/>
                    <a:pt x="214" y="142"/>
                  </a:cubicBezTo>
                  <a:cubicBezTo>
                    <a:pt x="213" y="142"/>
                    <a:pt x="213" y="142"/>
                    <a:pt x="213" y="142"/>
                  </a:cubicBezTo>
                  <a:cubicBezTo>
                    <a:pt x="211" y="143"/>
                    <a:pt x="211" y="143"/>
                    <a:pt x="211" y="143"/>
                  </a:cubicBezTo>
                  <a:cubicBezTo>
                    <a:pt x="209" y="144"/>
                    <a:pt x="209" y="144"/>
                    <a:pt x="209" y="144"/>
                  </a:cubicBezTo>
                  <a:cubicBezTo>
                    <a:pt x="208" y="145"/>
                    <a:pt x="208" y="145"/>
                    <a:pt x="208" y="145"/>
                  </a:cubicBezTo>
                  <a:cubicBezTo>
                    <a:pt x="206" y="146"/>
                    <a:pt x="206" y="146"/>
                    <a:pt x="206" y="146"/>
                  </a:cubicBezTo>
                  <a:cubicBezTo>
                    <a:pt x="204" y="147"/>
                    <a:pt x="204" y="147"/>
                    <a:pt x="204" y="147"/>
                  </a:cubicBezTo>
                  <a:cubicBezTo>
                    <a:pt x="202" y="148"/>
                    <a:pt x="202" y="148"/>
                    <a:pt x="202" y="148"/>
                  </a:cubicBezTo>
                  <a:cubicBezTo>
                    <a:pt x="201" y="149"/>
                    <a:pt x="201" y="149"/>
                    <a:pt x="201" y="149"/>
                  </a:cubicBezTo>
                  <a:cubicBezTo>
                    <a:pt x="198" y="150"/>
                    <a:pt x="198" y="150"/>
                    <a:pt x="198" y="150"/>
                  </a:cubicBezTo>
                  <a:cubicBezTo>
                    <a:pt x="196" y="151"/>
                    <a:pt x="196" y="151"/>
                    <a:pt x="196" y="151"/>
                  </a:cubicBezTo>
                  <a:cubicBezTo>
                    <a:pt x="192" y="152"/>
                    <a:pt x="192" y="152"/>
                    <a:pt x="192" y="152"/>
                  </a:cubicBezTo>
                  <a:cubicBezTo>
                    <a:pt x="189" y="153"/>
                    <a:pt x="189" y="153"/>
                    <a:pt x="189" y="153"/>
                  </a:cubicBezTo>
                  <a:cubicBezTo>
                    <a:pt x="183" y="153"/>
                    <a:pt x="183" y="153"/>
                    <a:pt x="183" y="153"/>
                  </a:cubicBezTo>
                  <a:cubicBezTo>
                    <a:pt x="162" y="153"/>
                    <a:pt x="162" y="153"/>
                    <a:pt x="162" y="153"/>
                  </a:cubicBezTo>
                  <a:cubicBezTo>
                    <a:pt x="157" y="153"/>
                    <a:pt x="157" y="153"/>
                    <a:pt x="157" y="153"/>
                  </a:cubicBezTo>
                  <a:cubicBezTo>
                    <a:pt x="153" y="152"/>
                    <a:pt x="153" y="152"/>
                    <a:pt x="153" y="152"/>
                  </a:cubicBezTo>
                  <a:cubicBezTo>
                    <a:pt x="149" y="151"/>
                    <a:pt x="149" y="151"/>
                    <a:pt x="149" y="151"/>
                  </a:cubicBezTo>
                  <a:cubicBezTo>
                    <a:pt x="146" y="150"/>
                    <a:pt x="146" y="150"/>
                    <a:pt x="146" y="150"/>
                  </a:cubicBezTo>
                  <a:cubicBezTo>
                    <a:pt x="150" y="150"/>
                    <a:pt x="150" y="150"/>
                    <a:pt x="150" y="150"/>
                  </a:cubicBezTo>
                  <a:cubicBezTo>
                    <a:pt x="152" y="149"/>
                    <a:pt x="152" y="149"/>
                    <a:pt x="152" y="149"/>
                  </a:cubicBezTo>
                  <a:cubicBezTo>
                    <a:pt x="153" y="147"/>
                    <a:pt x="153" y="147"/>
                    <a:pt x="153" y="147"/>
                  </a:cubicBezTo>
                  <a:cubicBezTo>
                    <a:pt x="154" y="145"/>
                    <a:pt x="154" y="145"/>
                    <a:pt x="154" y="145"/>
                  </a:cubicBezTo>
                  <a:cubicBezTo>
                    <a:pt x="155" y="143"/>
                    <a:pt x="155" y="143"/>
                    <a:pt x="155" y="143"/>
                  </a:cubicBezTo>
                  <a:cubicBezTo>
                    <a:pt x="156" y="142"/>
                    <a:pt x="156" y="142"/>
                    <a:pt x="156" y="142"/>
                  </a:cubicBezTo>
                  <a:cubicBezTo>
                    <a:pt x="157" y="141"/>
                    <a:pt x="157" y="141"/>
                    <a:pt x="157" y="141"/>
                  </a:cubicBezTo>
                  <a:cubicBezTo>
                    <a:pt x="158" y="139"/>
                    <a:pt x="158" y="139"/>
                    <a:pt x="158" y="139"/>
                  </a:cubicBezTo>
                  <a:cubicBezTo>
                    <a:pt x="159" y="138"/>
                    <a:pt x="159" y="138"/>
                    <a:pt x="159" y="138"/>
                  </a:cubicBezTo>
                  <a:cubicBezTo>
                    <a:pt x="159" y="136"/>
                    <a:pt x="159" y="136"/>
                    <a:pt x="159" y="136"/>
                  </a:cubicBezTo>
                  <a:cubicBezTo>
                    <a:pt x="160" y="135"/>
                    <a:pt x="160" y="135"/>
                    <a:pt x="160" y="135"/>
                  </a:cubicBezTo>
                  <a:cubicBezTo>
                    <a:pt x="161" y="134"/>
                    <a:pt x="161" y="134"/>
                    <a:pt x="161" y="134"/>
                  </a:cubicBezTo>
                  <a:cubicBezTo>
                    <a:pt x="162" y="133"/>
                    <a:pt x="162" y="133"/>
                    <a:pt x="162" y="133"/>
                  </a:cubicBezTo>
                  <a:cubicBezTo>
                    <a:pt x="163" y="131"/>
                    <a:pt x="163" y="131"/>
                    <a:pt x="163" y="131"/>
                  </a:cubicBezTo>
                  <a:cubicBezTo>
                    <a:pt x="164" y="131"/>
                    <a:pt x="164" y="131"/>
                    <a:pt x="164" y="131"/>
                  </a:cubicBezTo>
                  <a:cubicBezTo>
                    <a:pt x="165" y="130"/>
                    <a:pt x="165" y="130"/>
                    <a:pt x="165" y="130"/>
                  </a:cubicBezTo>
                  <a:cubicBezTo>
                    <a:pt x="166" y="129"/>
                    <a:pt x="166" y="129"/>
                    <a:pt x="166" y="129"/>
                  </a:cubicBezTo>
                  <a:cubicBezTo>
                    <a:pt x="167" y="128"/>
                    <a:pt x="167" y="128"/>
                    <a:pt x="167" y="128"/>
                  </a:cubicBezTo>
                  <a:cubicBezTo>
                    <a:pt x="168" y="127"/>
                    <a:pt x="168" y="127"/>
                    <a:pt x="168" y="127"/>
                  </a:cubicBezTo>
                  <a:cubicBezTo>
                    <a:pt x="169" y="126"/>
                    <a:pt x="169" y="126"/>
                    <a:pt x="169" y="126"/>
                  </a:cubicBezTo>
                  <a:cubicBezTo>
                    <a:pt x="170" y="125"/>
                    <a:pt x="170" y="125"/>
                    <a:pt x="170" y="125"/>
                  </a:cubicBezTo>
                  <a:cubicBezTo>
                    <a:pt x="171" y="124"/>
                    <a:pt x="171" y="124"/>
                    <a:pt x="171" y="124"/>
                  </a:cubicBezTo>
                  <a:cubicBezTo>
                    <a:pt x="173" y="123"/>
                    <a:pt x="173" y="123"/>
                    <a:pt x="173" y="123"/>
                  </a:cubicBezTo>
                  <a:cubicBezTo>
                    <a:pt x="174" y="122"/>
                    <a:pt x="174" y="122"/>
                    <a:pt x="174" y="122"/>
                  </a:cubicBezTo>
                  <a:cubicBezTo>
                    <a:pt x="175" y="121"/>
                    <a:pt x="175" y="121"/>
                    <a:pt x="175" y="121"/>
                  </a:cubicBezTo>
                  <a:cubicBezTo>
                    <a:pt x="177" y="120"/>
                    <a:pt x="177" y="120"/>
                    <a:pt x="177" y="120"/>
                  </a:cubicBezTo>
                  <a:cubicBezTo>
                    <a:pt x="178" y="120"/>
                    <a:pt x="178" y="120"/>
                    <a:pt x="178" y="120"/>
                  </a:cubicBezTo>
                  <a:cubicBezTo>
                    <a:pt x="180" y="119"/>
                    <a:pt x="180" y="119"/>
                    <a:pt x="180" y="119"/>
                  </a:cubicBezTo>
                  <a:cubicBezTo>
                    <a:pt x="180" y="118"/>
                    <a:pt x="180" y="118"/>
                    <a:pt x="180" y="118"/>
                  </a:cubicBezTo>
                  <a:cubicBezTo>
                    <a:pt x="182" y="117"/>
                    <a:pt x="182" y="117"/>
                    <a:pt x="182" y="117"/>
                  </a:cubicBezTo>
                  <a:cubicBezTo>
                    <a:pt x="184" y="116"/>
                    <a:pt x="184" y="116"/>
                    <a:pt x="184" y="116"/>
                  </a:cubicBezTo>
                  <a:cubicBezTo>
                    <a:pt x="186" y="115"/>
                    <a:pt x="186" y="115"/>
                    <a:pt x="186" y="115"/>
                  </a:cubicBezTo>
                  <a:cubicBezTo>
                    <a:pt x="188" y="114"/>
                    <a:pt x="188" y="114"/>
                    <a:pt x="188" y="114"/>
                  </a:cubicBezTo>
                  <a:cubicBezTo>
                    <a:pt x="190" y="113"/>
                    <a:pt x="190" y="113"/>
                    <a:pt x="190" y="113"/>
                  </a:cubicBezTo>
                  <a:cubicBezTo>
                    <a:pt x="193" y="112"/>
                    <a:pt x="193" y="112"/>
                    <a:pt x="193" y="112"/>
                  </a:cubicBezTo>
                  <a:cubicBezTo>
                    <a:pt x="196" y="111"/>
                    <a:pt x="196" y="111"/>
                    <a:pt x="196" y="111"/>
                  </a:cubicBezTo>
                  <a:cubicBezTo>
                    <a:pt x="199" y="110"/>
                    <a:pt x="199" y="110"/>
                    <a:pt x="199" y="110"/>
                  </a:cubicBezTo>
                  <a:cubicBezTo>
                    <a:pt x="202" y="109"/>
                    <a:pt x="202" y="109"/>
                    <a:pt x="202" y="109"/>
                  </a:cubicBezTo>
                  <a:cubicBezTo>
                    <a:pt x="204" y="109"/>
                    <a:pt x="204" y="109"/>
                    <a:pt x="204" y="109"/>
                  </a:cubicBezTo>
                  <a:cubicBezTo>
                    <a:pt x="206" y="108"/>
                    <a:pt x="206" y="108"/>
                    <a:pt x="206" y="108"/>
                  </a:cubicBezTo>
                  <a:cubicBezTo>
                    <a:pt x="207" y="106"/>
                    <a:pt x="207" y="106"/>
                    <a:pt x="207" y="106"/>
                  </a:cubicBezTo>
                  <a:cubicBezTo>
                    <a:pt x="207" y="102"/>
                    <a:pt x="207" y="102"/>
                    <a:pt x="207" y="102"/>
                  </a:cubicBezTo>
                  <a:cubicBezTo>
                    <a:pt x="206" y="98"/>
                    <a:pt x="206" y="98"/>
                    <a:pt x="206" y="98"/>
                  </a:cubicBezTo>
                  <a:cubicBezTo>
                    <a:pt x="205" y="96"/>
                    <a:pt x="205" y="96"/>
                    <a:pt x="205" y="96"/>
                  </a:cubicBezTo>
                  <a:cubicBezTo>
                    <a:pt x="204" y="93"/>
                    <a:pt x="204" y="93"/>
                    <a:pt x="204" y="93"/>
                  </a:cubicBezTo>
                  <a:cubicBezTo>
                    <a:pt x="203" y="91"/>
                    <a:pt x="203" y="91"/>
                    <a:pt x="203" y="91"/>
                  </a:cubicBezTo>
                  <a:cubicBezTo>
                    <a:pt x="202" y="90"/>
                    <a:pt x="202" y="90"/>
                    <a:pt x="202" y="90"/>
                  </a:cubicBezTo>
                  <a:cubicBezTo>
                    <a:pt x="201" y="88"/>
                    <a:pt x="201" y="88"/>
                    <a:pt x="201" y="88"/>
                  </a:cubicBezTo>
                  <a:cubicBezTo>
                    <a:pt x="201" y="87"/>
                    <a:pt x="201" y="87"/>
                    <a:pt x="201" y="87"/>
                  </a:cubicBezTo>
                  <a:cubicBezTo>
                    <a:pt x="200" y="87"/>
                    <a:pt x="200" y="87"/>
                    <a:pt x="200" y="87"/>
                  </a:cubicBezTo>
                  <a:cubicBezTo>
                    <a:pt x="199" y="86"/>
                    <a:pt x="199" y="86"/>
                    <a:pt x="199" y="86"/>
                  </a:cubicBezTo>
                  <a:cubicBezTo>
                    <a:pt x="197" y="85"/>
                    <a:pt x="197" y="85"/>
                    <a:pt x="197" y="85"/>
                  </a:cubicBezTo>
                  <a:cubicBezTo>
                    <a:pt x="196" y="84"/>
                    <a:pt x="196" y="84"/>
                    <a:pt x="196" y="84"/>
                  </a:cubicBezTo>
                  <a:cubicBezTo>
                    <a:pt x="194" y="83"/>
                    <a:pt x="194" y="83"/>
                    <a:pt x="194" y="83"/>
                  </a:cubicBezTo>
                  <a:cubicBezTo>
                    <a:pt x="192" y="82"/>
                    <a:pt x="192" y="82"/>
                    <a:pt x="192" y="82"/>
                  </a:cubicBezTo>
                  <a:cubicBezTo>
                    <a:pt x="187" y="81"/>
                    <a:pt x="187" y="81"/>
                    <a:pt x="187" y="81"/>
                  </a:cubicBezTo>
                  <a:cubicBezTo>
                    <a:pt x="179" y="81"/>
                    <a:pt x="179" y="81"/>
                    <a:pt x="179" y="81"/>
                  </a:cubicBezTo>
                  <a:cubicBezTo>
                    <a:pt x="173" y="82"/>
                    <a:pt x="173" y="82"/>
                    <a:pt x="173" y="82"/>
                  </a:cubicBezTo>
                  <a:cubicBezTo>
                    <a:pt x="170" y="83"/>
                    <a:pt x="170" y="83"/>
                    <a:pt x="170" y="83"/>
                  </a:cubicBezTo>
                  <a:cubicBezTo>
                    <a:pt x="167" y="84"/>
                    <a:pt x="167" y="84"/>
                    <a:pt x="167" y="84"/>
                  </a:cubicBezTo>
                  <a:cubicBezTo>
                    <a:pt x="169" y="83"/>
                    <a:pt x="169" y="83"/>
                    <a:pt x="169" y="83"/>
                  </a:cubicBezTo>
                  <a:cubicBezTo>
                    <a:pt x="170" y="82"/>
                    <a:pt x="170" y="82"/>
                    <a:pt x="170" y="82"/>
                  </a:cubicBezTo>
                  <a:cubicBezTo>
                    <a:pt x="172" y="81"/>
                    <a:pt x="172" y="81"/>
                    <a:pt x="172" y="81"/>
                  </a:cubicBezTo>
                  <a:cubicBezTo>
                    <a:pt x="173" y="80"/>
                    <a:pt x="173" y="80"/>
                    <a:pt x="173" y="80"/>
                  </a:cubicBezTo>
                  <a:cubicBezTo>
                    <a:pt x="175" y="79"/>
                    <a:pt x="175" y="79"/>
                    <a:pt x="175" y="79"/>
                  </a:cubicBezTo>
                  <a:cubicBezTo>
                    <a:pt x="176" y="78"/>
                    <a:pt x="176" y="78"/>
                    <a:pt x="176" y="78"/>
                  </a:cubicBezTo>
                  <a:cubicBezTo>
                    <a:pt x="177" y="77"/>
                    <a:pt x="177" y="77"/>
                    <a:pt x="177" y="77"/>
                  </a:cubicBezTo>
                  <a:cubicBezTo>
                    <a:pt x="178" y="76"/>
                    <a:pt x="178" y="76"/>
                    <a:pt x="178" y="76"/>
                  </a:cubicBezTo>
                  <a:cubicBezTo>
                    <a:pt x="179" y="75"/>
                    <a:pt x="179" y="75"/>
                    <a:pt x="179" y="75"/>
                  </a:cubicBezTo>
                  <a:cubicBezTo>
                    <a:pt x="180" y="72"/>
                    <a:pt x="180" y="72"/>
                    <a:pt x="180" y="72"/>
                  </a:cubicBezTo>
                  <a:cubicBezTo>
                    <a:pt x="180" y="69"/>
                    <a:pt x="180" y="69"/>
                    <a:pt x="180" y="69"/>
                  </a:cubicBezTo>
                  <a:cubicBezTo>
                    <a:pt x="180" y="61"/>
                    <a:pt x="180" y="61"/>
                    <a:pt x="180" y="61"/>
                  </a:cubicBezTo>
                  <a:cubicBezTo>
                    <a:pt x="180" y="59"/>
                    <a:pt x="180" y="59"/>
                    <a:pt x="180" y="59"/>
                  </a:cubicBezTo>
                  <a:cubicBezTo>
                    <a:pt x="179" y="57"/>
                    <a:pt x="179" y="57"/>
                    <a:pt x="179" y="57"/>
                  </a:cubicBezTo>
                  <a:cubicBezTo>
                    <a:pt x="177" y="56"/>
                    <a:pt x="177" y="56"/>
                    <a:pt x="177" y="56"/>
                  </a:cubicBezTo>
                  <a:cubicBezTo>
                    <a:pt x="176" y="55"/>
                    <a:pt x="176" y="55"/>
                    <a:pt x="176" y="55"/>
                  </a:cubicBezTo>
                  <a:cubicBezTo>
                    <a:pt x="174" y="55"/>
                    <a:pt x="174" y="55"/>
                    <a:pt x="174" y="55"/>
                  </a:cubicBezTo>
                  <a:cubicBezTo>
                    <a:pt x="165" y="55"/>
                    <a:pt x="165" y="55"/>
                    <a:pt x="165" y="55"/>
                  </a:cubicBezTo>
                  <a:cubicBezTo>
                    <a:pt x="162" y="55"/>
                    <a:pt x="162" y="55"/>
                    <a:pt x="162" y="55"/>
                  </a:cubicBezTo>
                  <a:cubicBezTo>
                    <a:pt x="159" y="56"/>
                    <a:pt x="159" y="56"/>
                    <a:pt x="159" y="56"/>
                  </a:cubicBezTo>
                  <a:cubicBezTo>
                    <a:pt x="156" y="57"/>
                    <a:pt x="156" y="57"/>
                    <a:pt x="156" y="57"/>
                  </a:cubicBezTo>
                  <a:cubicBezTo>
                    <a:pt x="152" y="58"/>
                    <a:pt x="152" y="58"/>
                    <a:pt x="152" y="58"/>
                  </a:cubicBezTo>
                  <a:cubicBezTo>
                    <a:pt x="149" y="59"/>
                    <a:pt x="149" y="59"/>
                    <a:pt x="149" y="59"/>
                  </a:cubicBezTo>
                  <a:cubicBezTo>
                    <a:pt x="145" y="60"/>
                    <a:pt x="145" y="60"/>
                    <a:pt x="145" y="60"/>
                  </a:cubicBezTo>
                  <a:cubicBezTo>
                    <a:pt x="141" y="61"/>
                    <a:pt x="141" y="61"/>
                    <a:pt x="141" y="61"/>
                  </a:cubicBezTo>
                  <a:cubicBezTo>
                    <a:pt x="137" y="62"/>
                    <a:pt x="137" y="62"/>
                    <a:pt x="137" y="62"/>
                  </a:cubicBezTo>
                  <a:cubicBezTo>
                    <a:pt x="132" y="63"/>
                    <a:pt x="132" y="63"/>
                    <a:pt x="132" y="63"/>
                  </a:cubicBezTo>
                  <a:cubicBezTo>
                    <a:pt x="125" y="64"/>
                    <a:pt x="125" y="64"/>
                    <a:pt x="125" y="64"/>
                  </a:cubicBezTo>
                  <a:cubicBezTo>
                    <a:pt x="117" y="65"/>
                    <a:pt x="117" y="65"/>
                    <a:pt x="117" y="65"/>
                  </a:cubicBezTo>
                  <a:cubicBezTo>
                    <a:pt x="95" y="65"/>
                    <a:pt x="95" y="65"/>
                    <a:pt x="95" y="65"/>
                  </a:cubicBezTo>
                  <a:cubicBezTo>
                    <a:pt x="89" y="64"/>
                    <a:pt x="89" y="64"/>
                    <a:pt x="89" y="64"/>
                  </a:cubicBezTo>
                  <a:cubicBezTo>
                    <a:pt x="84" y="63"/>
                    <a:pt x="84" y="63"/>
                    <a:pt x="84" y="63"/>
                  </a:cubicBezTo>
                  <a:cubicBezTo>
                    <a:pt x="80" y="62"/>
                    <a:pt x="80" y="62"/>
                    <a:pt x="80" y="62"/>
                  </a:cubicBezTo>
                  <a:cubicBezTo>
                    <a:pt x="77" y="61"/>
                    <a:pt x="77" y="61"/>
                    <a:pt x="77" y="61"/>
                  </a:cubicBezTo>
                  <a:cubicBezTo>
                    <a:pt x="75" y="60"/>
                    <a:pt x="75" y="60"/>
                    <a:pt x="75" y="60"/>
                  </a:cubicBezTo>
                  <a:cubicBezTo>
                    <a:pt x="73" y="59"/>
                    <a:pt x="73" y="59"/>
                    <a:pt x="73" y="59"/>
                  </a:cubicBezTo>
                  <a:cubicBezTo>
                    <a:pt x="71" y="58"/>
                    <a:pt x="71" y="58"/>
                    <a:pt x="71" y="58"/>
                  </a:cubicBezTo>
                  <a:cubicBezTo>
                    <a:pt x="69" y="57"/>
                    <a:pt x="69" y="57"/>
                    <a:pt x="69" y="57"/>
                  </a:cubicBezTo>
                  <a:cubicBezTo>
                    <a:pt x="68" y="56"/>
                    <a:pt x="68" y="56"/>
                    <a:pt x="68" y="56"/>
                  </a:cubicBezTo>
                  <a:cubicBezTo>
                    <a:pt x="66" y="55"/>
                    <a:pt x="66" y="55"/>
                    <a:pt x="66" y="55"/>
                  </a:cubicBezTo>
                  <a:cubicBezTo>
                    <a:pt x="65" y="55"/>
                    <a:pt x="65" y="55"/>
                    <a:pt x="65" y="55"/>
                  </a:cubicBezTo>
                  <a:cubicBezTo>
                    <a:pt x="63" y="54"/>
                    <a:pt x="63" y="54"/>
                    <a:pt x="63" y="54"/>
                  </a:cubicBezTo>
                  <a:cubicBezTo>
                    <a:pt x="62" y="53"/>
                    <a:pt x="62" y="53"/>
                    <a:pt x="62" y="53"/>
                  </a:cubicBezTo>
                  <a:cubicBezTo>
                    <a:pt x="61" y="52"/>
                    <a:pt x="61" y="52"/>
                    <a:pt x="61" y="52"/>
                  </a:cubicBezTo>
                  <a:cubicBezTo>
                    <a:pt x="60" y="51"/>
                    <a:pt x="60" y="51"/>
                    <a:pt x="60" y="51"/>
                  </a:cubicBezTo>
                  <a:cubicBezTo>
                    <a:pt x="59" y="50"/>
                    <a:pt x="59" y="50"/>
                    <a:pt x="59" y="50"/>
                  </a:cubicBezTo>
                  <a:cubicBezTo>
                    <a:pt x="58" y="49"/>
                    <a:pt x="58" y="49"/>
                    <a:pt x="58" y="49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6" y="46"/>
                    <a:pt x="56" y="46"/>
                    <a:pt x="56" y="46"/>
                  </a:cubicBezTo>
                  <a:cubicBezTo>
                    <a:pt x="55" y="45"/>
                    <a:pt x="55" y="45"/>
                    <a:pt x="55" y="45"/>
                  </a:cubicBezTo>
                  <a:cubicBezTo>
                    <a:pt x="54" y="44"/>
                    <a:pt x="54" y="44"/>
                    <a:pt x="54" y="44"/>
                  </a:cubicBezTo>
                  <a:cubicBezTo>
                    <a:pt x="54" y="43"/>
                    <a:pt x="54" y="43"/>
                    <a:pt x="54" y="43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2" y="39"/>
                    <a:pt x="52" y="39"/>
                    <a:pt x="52" y="39"/>
                  </a:cubicBezTo>
                  <a:cubicBezTo>
                    <a:pt x="51" y="36"/>
                    <a:pt x="51" y="36"/>
                    <a:pt x="51" y="36"/>
                  </a:cubicBezTo>
                  <a:cubicBezTo>
                    <a:pt x="50" y="33"/>
                    <a:pt x="50" y="33"/>
                    <a:pt x="50" y="33"/>
                  </a:cubicBezTo>
                  <a:cubicBezTo>
                    <a:pt x="49" y="30"/>
                    <a:pt x="49" y="30"/>
                    <a:pt x="49" y="30"/>
                  </a:cubicBezTo>
                  <a:cubicBezTo>
                    <a:pt x="48" y="25"/>
                    <a:pt x="48" y="25"/>
                    <a:pt x="48" y="25"/>
                  </a:cubicBezTo>
                  <a:cubicBezTo>
                    <a:pt x="48" y="4"/>
                    <a:pt x="48" y="4"/>
                    <a:pt x="48" y="4"/>
                  </a:cubicBezTo>
                  <a:cubicBezTo>
                    <a:pt x="48" y="2"/>
                    <a:pt x="48" y="2"/>
                    <a:pt x="48" y="2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42" y="0"/>
                    <a:pt x="42" y="0"/>
                    <a:pt x="42" y="0"/>
                  </a:cubicBezTo>
                  <a:lnTo>
                    <a:pt x="40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08" name="Freeform 33"/>
            <p:cNvSpPr>
              <a:spLocks/>
            </p:cNvSpPr>
            <p:nvPr/>
          </p:nvSpPr>
          <p:spPr bwMode="auto">
            <a:xfrm>
              <a:off x="6091131" y="4460823"/>
              <a:ext cx="75903" cy="90091"/>
            </a:xfrm>
            <a:custGeom>
              <a:avLst/>
              <a:gdLst>
                <a:gd name="T0" fmla="*/ 0 w 64"/>
                <a:gd name="T1" fmla="*/ 2147483646 h 76"/>
                <a:gd name="T2" fmla="*/ 2147483646 w 64"/>
                <a:gd name="T3" fmla="*/ 2147483646 h 76"/>
                <a:gd name="T4" fmla="*/ 2147483646 w 64"/>
                <a:gd name="T5" fmla="*/ 2147483646 h 76"/>
                <a:gd name="T6" fmla="*/ 2147483646 w 64"/>
                <a:gd name="T7" fmla="*/ 2147483646 h 76"/>
                <a:gd name="T8" fmla="*/ 2147483646 w 64"/>
                <a:gd name="T9" fmla="*/ 0 h 76"/>
                <a:gd name="T10" fmla="*/ 0 w 64"/>
                <a:gd name="T11" fmla="*/ 2147483646 h 7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4" h="76">
                  <a:moveTo>
                    <a:pt x="0" y="32"/>
                  </a:moveTo>
                  <a:cubicBezTo>
                    <a:pt x="0" y="34"/>
                    <a:pt x="29" y="71"/>
                    <a:pt x="31" y="76"/>
                  </a:cubicBezTo>
                  <a:cubicBezTo>
                    <a:pt x="33" y="76"/>
                    <a:pt x="33" y="76"/>
                    <a:pt x="33" y="76"/>
                  </a:cubicBezTo>
                  <a:cubicBezTo>
                    <a:pt x="34" y="71"/>
                    <a:pt x="64" y="35"/>
                    <a:pt x="64" y="33"/>
                  </a:cubicBezTo>
                  <a:cubicBezTo>
                    <a:pt x="64" y="22"/>
                    <a:pt x="46" y="0"/>
                    <a:pt x="32" y="0"/>
                  </a:cubicBezTo>
                  <a:cubicBezTo>
                    <a:pt x="18" y="0"/>
                    <a:pt x="0" y="23"/>
                    <a:pt x="0" y="32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09" name="Freeform 34"/>
            <p:cNvSpPr>
              <a:spLocks/>
            </p:cNvSpPr>
            <p:nvPr/>
          </p:nvSpPr>
          <p:spPr bwMode="auto">
            <a:xfrm>
              <a:off x="6052115" y="5275185"/>
              <a:ext cx="90800" cy="239768"/>
            </a:xfrm>
            <a:custGeom>
              <a:avLst/>
              <a:gdLst>
                <a:gd name="T0" fmla="*/ 2147483646 w 77"/>
                <a:gd name="T1" fmla="*/ 2147483646 h 203"/>
                <a:gd name="T2" fmla="*/ 2147483646 w 77"/>
                <a:gd name="T3" fmla="*/ 2147483646 h 203"/>
                <a:gd name="T4" fmla="*/ 2147483646 w 77"/>
                <a:gd name="T5" fmla="*/ 2147483646 h 203"/>
                <a:gd name="T6" fmla="*/ 2147483646 w 77"/>
                <a:gd name="T7" fmla="*/ 2147483646 h 203"/>
                <a:gd name="T8" fmla="*/ 0 w 77"/>
                <a:gd name="T9" fmla="*/ 2147483646 h 203"/>
                <a:gd name="T10" fmla="*/ 2147483646 w 77"/>
                <a:gd name="T11" fmla="*/ 2147483646 h 203"/>
                <a:gd name="T12" fmla="*/ 2147483646 w 77"/>
                <a:gd name="T13" fmla="*/ 2147483646 h 203"/>
                <a:gd name="T14" fmla="*/ 2147483646 w 77"/>
                <a:gd name="T15" fmla="*/ 2147483646 h 203"/>
                <a:gd name="T16" fmla="*/ 2147483646 w 77"/>
                <a:gd name="T17" fmla="*/ 2147483646 h 203"/>
                <a:gd name="T18" fmla="*/ 2147483646 w 77"/>
                <a:gd name="T19" fmla="*/ 2147483646 h 203"/>
                <a:gd name="T20" fmla="*/ 2147483646 w 77"/>
                <a:gd name="T21" fmla="*/ 2147483646 h 203"/>
                <a:gd name="T22" fmla="*/ 2147483646 w 77"/>
                <a:gd name="T23" fmla="*/ 2147483646 h 203"/>
                <a:gd name="T24" fmla="*/ 2147483646 w 77"/>
                <a:gd name="T25" fmla="*/ 0 h 203"/>
                <a:gd name="T26" fmla="*/ 2147483646 w 77"/>
                <a:gd name="T27" fmla="*/ 0 h 203"/>
                <a:gd name="T28" fmla="*/ 2147483646 w 77"/>
                <a:gd name="T29" fmla="*/ 2147483646 h 203"/>
                <a:gd name="T30" fmla="*/ 2147483646 w 77"/>
                <a:gd name="T31" fmla="*/ 2147483646 h 203"/>
                <a:gd name="T32" fmla="*/ 2147483646 w 77"/>
                <a:gd name="T33" fmla="*/ 2147483646 h 203"/>
                <a:gd name="T34" fmla="*/ 2147483646 w 77"/>
                <a:gd name="T35" fmla="*/ 2147483646 h 203"/>
                <a:gd name="T36" fmla="*/ 2147483646 w 77"/>
                <a:gd name="T37" fmla="*/ 2147483646 h 203"/>
                <a:gd name="T38" fmla="*/ 2147483646 w 77"/>
                <a:gd name="T39" fmla="*/ 2147483646 h 203"/>
                <a:gd name="T40" fmla="*/ 2147483646 w 77"/>
                <a:gd name="T41" fmla="*/ 2147483646 h 203"/>
                <a:gd name="T42" fmla="*/ 2147483646 w 77"/>
                <a:gd name="T43" fmla="*/ 2147483646 h 203"/>
                <a:gd name="T44" fmla="*/ 2147483646 w 77"/>
                <a:gd name="T45" fmla="*/ 2147483646 h 203"/>
                <a:gd name="T46" fmla="*/ 2147483646 w 77"/>
                <a:gd name="T47" fmla="*/ 2147483646 h 203"/>
                <a:gd name="T48" fmla="*/ 2147483646 w 77"/>
                <a:gd name="T49" fmla="*/ 2147483646 h 203"/>
                <a:gd name="T50" fmla="*/ 2147483646 w 77"/>
                <a:gd name="T51" fmla="*/ 2147483646 h 203"/>
                <a:gd name="T52" fmla="*/ 2147483646 w 77"/>
                <a:gd name="T53" fmla="*/ 2147483646 h 203"/>
                <a:gd name="T54" fmla="*/ 2147483646 w 77"/>
                <a:gd name="T55" fmla="*/ 2147483646 h 203"/>
                <a:gd name="T56" fmla="*/ 2147483646 w 77"/>
                <a:gd name="T57" fmla="*/ 2147483646 h 203"/>
                <a:gd name="T58" fmla="*/ 2147483646 w 77"/>
                <a:gd name="T59" fmla="*/ 2147483646 h 203"/>
                <a:gd name="T60" fmla="*/ 2147483646 w 77"/>
                <a:gd name="T61" fmla="*/ 2147483646 h 203"/>
                <a:gd name="T62" fmla="*/ 2147483646 w 77"/>
                <a:gd name="T63" fmla="*/ 2147483646 h 203"/>
                <a:gd name="T64" fmla="*/ 2147483646 w 77"/>
                <a:gd name="T65" fmla="*/ 2147483646 h 203"/>
                <a:gd name="T66" fmla="*/ 2147483646 w 77"/>
                <a:gd name="T67" fmla="*/ 2147483646 h 203"/>
                <a:gd name="T68" fmla="*/ 2147483646 w 77"/>
                <a:gd name="T69" fmla="*/ 2147483646 h 203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77" h="203">
                  <a:moveTo>
                    <a:pt x="57" y="22"/>
                  </a:moveTo>
                  <a:cubicBezTo>
                    <a:pt x="57" y="23"/>
                    <a:pt x="47" y="65"/>
                    <a:pt x="47" y="69"/>
                  </a:cubicBezTo>
                  <a:cubicBezTo>
                    <a:pt x="44" y="83"/>
                    <a:pt x="38" y="99"/>
                    <a:pt x="33" y="113"/>
                  </a:cubicBezTo>
                  <a:cubicBezTo>
                    <a:pt x="28" y="127"/>
                    <a:pt x="21" y="142"/>
                    <a:pt x="17" y="154"/>
                  </a:cubicBezTo>
                  <a:cubicBezTo>
                    <a:pt x="15" y="161"/>
                    <a:pt x="0" y="192"/>
                    <a:pt x="0" y="196"/>
                  </a:cubicBezTo>
                  <a:cubicBezTo>
                    <a:pt x="0" y="199"/>
                    <a:pt x="3" y="203"/>
                    <a:pt x="6" y="203"/>
                  </a:cubicBezTo>
                  <a:cubicBezTo>
                    <a:pt x="11" y="203"/>
                    <a:pt x="11" y="203"/>
                    <a:pt x="11" y="203"/>
                  </a:cubicBezTo>
                  <a:cubicBezTo>
                    <a:pt x="14" y="203"/>
                    <a:pt x="14" y="202"/>
                    <a:pt x="17" y="201"/>
                  </a:cubicBezTo>
                  <a:cubicBezTo>
                    <a:pt x="18" y="195"/>
                    <a:pt x="31" y="163"/>
                    <a:pt x="34" y="154"/>
                  </a:cubicBezTo>
                  <a:cubicBezTo>
                    <a:pt x="39" y="138"/>
                    <a:pt x="44" y="121"/>
                    <a:pt x="50" y="106"/>
                  </a:cubicBezTo>
                  <a:cubicBezTo>
                    <a:pt x="55" y="89"/>
                    <a:pt x="77" y="21"/>
                    <a:pt x="77" y="6"/>
                  </a:cubicBezTo>
                  <a:cubicBezTo>
                    <a:pt x="73" y="4"/>
                    <a:pt x="73" y="4"/>
                    <a:pt x="73" y="4"/>
                  </a:cubicBezTo>
                  <a:cubicBezTo>
                    <a:pt x="73" y="0"/>
                    <a:pt x="73" y="0"/>
                    <a:pt x="73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68" y="4"/>
                    <a:pt x="68" y="4"/>
                    <a:pt x="68" y="4"/>
                  </a:cubicBezTo>
                  <a:cubicBezTo>
                    <a:pt x="74" y="6"/>
                    <a:pt x="74" y="6"/>
                    <a:pt x="74" y="6"/>
                  </a:cubicBezTo>
                  <a:cubicBezTo>
                    <a:pt x="74" y="10"/>
                    <a:pt x="74" y="10"/>
                    <a:pt x="74" y="10"/>
                  </a:cubicBezTo>
                  <a:cubicBezTo>
                    <a:pt x="68" y="11"/>
                    <a:pt x="68" y="11"/>
                    <a:pt x="68" y="11"/>
                  </a:cubicBezTo>
                  <a:cubicBezTo>
                    <a:pt x="68" y="17"/>
                    <a:pt x="68" y="17"/>
                    <a:pt x="68" y="17"/>
                  </a:cubicBezTo>
                  <a:cubicBezTo>
                    <a:pt x="62" y="15"/>
                    <a:pt x="62" y="15"/>
                    <a:pt x="62" y="15"/>
                  </a:cubicBezTo>
                  <a:cubicBezTo>
                    <a:pt x="66" y="20"/>
                    <a:pt x="66" y="20"/>
                    <a:pt x="66" y="20"/>
                  </a:cubicBezTo>
                  <a:cubicBezTo>
                    <a:pt x="68" y="21"/>
                    <a:pt x="68" y="21"/>
                    <a:pt x="68" y="21"/>
                  </a:cubicBezTo>
                  <a:cubicBezTo>
                    <a:pt x="68" y="19"/>
                    <a:pt x="68" y="19"/>
                    <a:pt x="68" y="19"/>
                  </a:cubicBezTo>
                  <a:cubicBezTo>
                    <a:pt x="70" y="19"/>
                    <a:pt x="70" y="19"/>
                    <a:pt x="70" y="19"/>
                  </a:cubicBezTo>
                  <a:cubicBezTo>
                    <a:pt x="70" y="24"/>
                    <a:pt x="70" y="24"/>
                    <a:pt x="70" y="24"/>
                  </a:cubicBezTo>
                  <a:cubicBezTo>
                    <a:pt x="66" y="24"/>
                    <a:pt x="66" y="24"/>
                    <a:pt x="66" y="24"/>
                  </a:cubicBezTo>
                  <a:cubicBezTo>
                    <a:pt x="66" y="32"/>
                    <a:pt x="66" y="32"/>
                    <a:pt x="66" y="32"/>
                  </a:cubicBezTo>
                  <a:cubicBezTo>
                    <a:pt x="68" y="32"/>
                    <a:pt x="68" y="32"/>
                    <a:pt x="68" y="32"/>
                  </a:cubicBezTo>
                  <a:cubicBezTo>
                    <a:pt x="68" y="33"/>
                    <a:pt x="68" y="33"/>
                    <a:pt x="68" y="33"/>
                  </a:cubicBezTo>
                  <a:cubicBezTo>
                    <a:pt x="66" y="33"/>
                    <a:pt x="66" y="33"/>
                    <a:pt x="66" y="33"/>
                  </a:cubicBezTo>
                  <a:cubicBezTo>
                    <a:pt x="66" y="35"/>
                    <a:pt x="66" y="35"/>
                    <a:pt x="66" y="35"/>
                  </a:cubicBezTo>
                  <a:cubicBezTo>
                    <a:pt x="62" y="35"/>
                    <a:pt x="62" y="35"/>
                    <a:pt x="62" y="35"/>
                  </a:cubicBezTo>
                  <a:cubicBezTo>
                    <a:pt x="61" y="32"/>
                    <a:pt x="59" y="33"/>
                    <a:pt x="59" y="30"/>
                  </a:cubicBezTo>
                  <a:cubicBezTo>
                    <a:pt x="59" y="28"/>
                    <a:pt x="60" y="28"/>
                    <a:pt x="60" y="27"/>
                  </a:cubicBezTo>
                  <a:lnTo>
                    <a:pt x="57" y="22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10" name="Freeform 35"/>
            <p:cNvSpPr>
              <a:spLocks/>
            </p:cNvSpPr>
            <p:nvPr/>
          </p:nvSpPr>
          <p:spPr bwMode="auto">
            <a:xfrm>
              <a:off x="6091131" y="5275185"/>
              <a:ext cx="70937" cy="241897"/>
            </a:xfrm>
            <a:custGeom>
              <a:avLst/>
              <a:gdLst>
                <a:gd name="T0" fmla="*/ 2147483646 w 60"/>
                <a:gd name="T1" fmla="*/ 2147483646 h 205"/>
                <a:gd name="T2" fmla="*/ 2147483646 w 60"/>
                <a:gd name="T3" fmla="*/ 2147483646 h 205"/>
                <a:gd name="T4" fmla="*/ 2147483646 w 60"/>
                <a:gd name="T5" fmla="*/ 2147483646 h 205"/>
                <a:gd name="T6" fmla="*/ 0 w 60"/>
                <a:gd name="T7" fmla="*/ 2147483646 h 205"/>
                <a:gd name="T8" fmla="*/ 0 w 60"/>
                <a:gd name="T9" fmla="*/ 2147483646 h 205"/>
                <a:gd name="T10" fmla="*/ 2147483646 w 60"/>
                <a:gd name="T11" fmla="*/ 2147483646 h 205"/>
                <a:gd name="T12" fmla="*/ 2147483646 w 60"/>
                <a:gd name="T13" fmla="*/ 2147483646 h 205"/>
                <a:gd name="T14" fmla="*/ 2147483646 w 60"/>
                <a:gd name="T15" fmla="*/ 2147483646 h 205"/>
                <a:gd name="T16" fmla="*/ 2147483646 w 60"/>
                <a:gd name="T17" fmla="*/ 2147483646 h 205"/>
                <a:gd name="T18" fmla="*/ 2147483646 w 60"/>
                <a:gd name="T19" fmla="*/ 2147483646 h 205"/>
                <a:gd name="T20" fmla="*/ 2147483646 w 60"/>
                <a:gd name="T21" fmla="*/ 2147483646 h 205"/>
                <a:gd name="T22" fmla="*/ 2147483646 w 60"/>
                <a:gd name="T23" fmla="*/ 2147483646 h 205"/>
                <a:gd name="T24" fmla="*/ 2147483646 w 60"/>
                <a:gd name="T25" fmla="*/ 2147483646 h 205"/>
                <a:gd name="T26" fmla="*/ 2147483646 w 60"/>
                <a:gd name="T27" fmla="*/ 2147483646 h 205"/>
                <a:gd name="T28" fmla="*/ 2147483646 w 60"/>
                <a:gd name="T29" fmla="*/ 2147483646 h 205"/>
                <a:gd name="T30" fmla="*/ 2147483646 w 60"/>
                <a:gd name="T31" fmla="*/ 2147483646 h 205"/>
                <a:gd name="T32" fmla="*/ 2147483646 w 60"/>
                <a:gd name="T33" fmla="*/ 2147483646 h 205"/>
                <a:gd name="T34" fmla="*/ 2147483646 w 60"/>
                <a:gd name="T35" fmla="*/ 2147483646 h 205"/>
                <a:gd name="T36" fmla="*/ 2147483646 w 60"/>
                <a:gd name="T37" fmla="*/ 2147483646 h 205"/>
                <a:gd name="T38" fmla="*/ 2147483646 w 60"/>
                <a:gd name="T39" fmla="*/ 2147483646 h 205"/>
                <a:gd name="T40" fmla="*/ 2147483646 w 60"/>
                <a:gd name="T41" fmla="*/ 2147483646 h 205"/>
                <a:gd name="T42" fmla="*/ 2147483646 w 60"/>
                <a:gd name="T43" fmla="*/ 0 h 205"/>
                <a:gd name="T44" fmla="*/ 2147483646 w 60"/>
                <a:gd name="T45" fmla="*/ 0 h 205"/>
                <a:gd name="T46" fmla="*/ 2147483646 w 60"/>
                <a:gd name="T47" fmla="*/ 2147483646 h 205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0" t="0" r="r" b="b"/>
              <a:pathLst>
                <a:path w="60" h="205">
                  <a:moveTo>
                    <a:pt x="44" y="4"/>
                  </a:moveTo>
                  <a:cubicBezTo>
                    <a:pt x="50" y="12"/>
                    <a:pt x="29" y="94"/>
                    <a:pt x="26" y="106"/>
                  </a:cubicBezTo>
                  <a:cubicBezTo>
                    <a:pt x="23" y="119"/>
                    <a:pt x="18" y="141"/>
                    <a:pt x="13" y="154"/>
                  </a:cubicBezTo>
                  <a:cubicBezTo>
                    <a:pt x="11" y="158"/>
                    <a:pt x="0" y="197"/>
                    <a:pt x="0" y="200"/>
                  </a:cubicBezTo>
                  <a:cubicBezTo>
                    <a:pt x="0" y="202"/>
                    <a:pt x="0" y="201"/>
                    <a:pt x="0" y="204"/>
                  </a:cubicBezTo>
                  <a:cubicBezTo>
                    <a:pt x="3" y="204"/>
                    <a:pt x="3" y="205"/>
                    <a:pt x="5" y="205"/>
                  </a:cubicBezTo>
                  <a:cubicBezTo>
                    <a:pt x="14" y="204"/>
                    <a:pt x="14" y="204"/>
                    <a:pt x="14" y="204"/>
                  </a:cubicBezTo>
                  <a:cubicBezTo>
                    <a:pt x="21" y="173"/>
                    <a:pt x="32" y="143"/>
                    <a:pt x="39" y="110"/>
                  </a:cubicBezTo>
                  <a:cubicBezTo>
                    <a:pt x="43" y="94"/>
                    <a:pt x="47" y="78"/>
                    <a:pt x="51" y="61"/>
                  </a:cubicBezTo>
                  <a:cubicBezTo>
                    <a:pt x="53" y="49"/>
                    <a:pt x="59" y="24"/>
                    <a:pt x="60" y="11"/>
                  </a:cubicBezTo>
                  <a:cubicBezTo>
                    <a:pt x="57" y="11"/>
                    <a:pt x="57" y="11"/>
                    <a:pt x="57" y="11"/>
                  </a:cubicBezTo>
                  <a:cubicBezTo>
                    <a:pt x="56" y="6"/>
                    <a:pt x="56" y="6"/>
                    <a:pt x="56" y="6"/>
                  </a:cubicBezTo>
                  <a:cubicBezTo>
                    <a:pt x="54" y="6"/>
                    <a:pt x="54" y="6"/>
                    <a:pt x="54" y="6"/>
                  </a:cubicBezTo>
                  <a:cubicBezTo>
                    <a:pt x="54" y="11"/>
                    <a:pt x="54" y="11"/>
                    <a:pt x="54" y="11"/>
                  </a:cubicBezTo>
                  <a:cubicBezTo>
                    <a:pt x="56" y="11"/>
                    <a:pt x="56" y="11"/>
                    <a:pt x="56" y="11"/>
                  </a:cubicBezTo>
                  <a:cubicBezTo>
                    <a:pt x="56" y="15"/>
                    <a:pt x="56" y="15"/>
                    <a:pt x="56" y="15"/>
                  </a:cubicBezTo>
                  <a:cubicBezTo>
                    <a:pt x="54" y="15"/>
                    <a:pt x="54" y="15"/>
                    <a:pt x="54" y="15"/>
                  </a:cubicBezTo>
                  <a:cubicBezTo>
                    <a:pt x="54" y="19"/>
                    <a:pt x="54" y="19"/>
                    <a:pt x="54" y="19"/>
                  </a:cubicBezTo>
                  <a:cubicBezTo>
                    <a:pt x="52" y="19"/>
                    <a:pt x="52" y="19"/>
                    <a:pt x="52" y="19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46" y="17"/>
                    <a:pt x="46" y="17"/>
                    <a:pt x="46" y="17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44" y="0"/>
                    <a:pt x="44" y="0"/>
                    <a:pt x="44" y="0"/>
                  </a:cubicBezTo>
                  <a:lnTo>
                    <a:pt x="44" y="4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11" name="Freeform 36"/>
            <p:cNvSpPr>
              <a:spLocks/>
            </p:cNvSpPr>
            <p:nvPr/>
          </p:nvSpPr>
          <p:spPr bwMode="auto">
            <a:xfrm>
              <a:off x="6032253" y="4515445"/>
              <a:ext cx="78031" cy="76613"/>
            </a:xfrm>
            <a:custGeom>
              <a:avLst/>
              <a:gdLst>
                <a:gd name="T0" fmla="*/ 0 w 66"/>
                <a:gd name="T1" fmla="*/ 2147483646 h 65"/>
                <a:gd name="T2" fmla="*/ 2147483646 w 66"/>
                <a:gd name="T3" fmla="*/ 2147483646 h 65"/>
                <a:gd name="T4" fmla="*/ 2147483646 w 66"/>
                <a:gd name="T5" fmla="*/ 2147483646 h 65"/>
                <a:gd name="T6" fmla="*/ 2147483646 w 66"/>
                <a:gd name="T7" fmla="*/ 2147483646 h 65"/>
                <a:gd name="T8" fmla="*/ 2147483646 w 66"/>
                <a:gd name="T9" fmla="*/ 0 h 65"/>
                <a:gd name="T10" fmla="*/ 2147483646 w 66"/>
                <a:gd name="T11" fmla="*/ 0 h 65"/>
                <a:gd name="T12" fmla="*/ 0 w 66"/>
                <a:gd name="T13" fmla="*/ 2147483646 h 6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6" h="65">
                  <a:moveTo>
                    <a:pt x="0" y="20"/>
                  </a:moveTo>
                  <a:cubicBezTo>
                    <a:pt x="0" y="30"/>
                    <a:pt x="29" y="65"/>
                    <a:pt x="41" y="65"/>
                  </a:cubicBezTo>
                  <a:cubicBezTo>
                    <a:pt x="42" y="65"/>
                    <a:pt x="42" y="65"/>
                    <a:pt x="42" y="65"/>
                  </a:cubicBezTo>
                  <a:cubicBezTo>
                    <a:pt x="51" y="65"/>
                    <a:pt x="66" y="52"/>
                    <a:pt x="66" y="45"/>
                  </a:cubicBezTo>
                  <a:cubicBezTo>
                    <a:pt x="66" y="32"/>
                    <a:pt x="34" y="0"/>
                    <a:pt x="26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0" y="0"/>
                    <a:pt x="0" y="12"/>
                    <a:pt x="0" y="2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12" name="Freeform 37"/>
            <p:cNvSpPr>
              <a:spLocks/>
            </p:cNvSpPr>
            <p:nvPr/>
          </p:nvSpPr>
          <p:spPr bwMode="auto">
            <a:xfrm>
              <a:off x="5988981" y="5292919"/>
              <a:ext cx="98603" cy="202881"/>
            </a:xfrm>
            <a:custGeom>
              <a:avLst/>
              <a:gdLst>
                <a:gd name="T0" fmla="*/ 2147483646 w 84"/>
                <a:gd name="T1" fmla="*/ 2147483646 h 172"/>
                <a:gd name="T2" fmla="*/ 2147483646 w 84"/>
                <a:gd name="T3" fmla="*/ 2147483646 h 172"/>
                <a:gd name="T4" fmla="*/ 0 w 84"/>
                <a:gd name="T5" fmla="*/ 2147483646 h 172"/>
                <a:gd name="T6" fmla="*/ 2147483646 w 84"/>
                <a:gd name="T7" fmla="*/ 2147483646 h 172"/>
                <a:gd name="T8" fmla="*/ 2147483646 w 84"/>
                <a:gd name="T9" fmla="*/ 2147483646 h 172"/>
                <a:gd name="T10" fmla="*/ 2147483646 w 84"/>
                <a:gd name="T11" fmla="*/ 2147483646 h 172"/>
                <a:gd name="T12" fmla="*/ 2147483646 w 84"/>
                <a:gd name="T13" fmla="*/ 2147483646 h 172"/>
                <a:gd name="T14" fmla="*/ 2147483646 w 84"/>
                <a:gd name="T15" fmla="*/ 2147483646 h 172"/>
                <a:gd name="T16" fmla="*/ 2147483646 w 84"/>
                <a:gd name="T17" fmla="*/ 2147483646 h 172"/>
                <a:gd name="T18" fmla="*/ 2147483646 w 84"/>
                <a:gd name="T19" fmla="*/ 2147483646 h 172"/>
                <a:gd name="T20" fmla="*/ 2147483646 w 84"/>
                <a:gd name="T21" fmla="*/ 2147483646 h 172"/>
                <a:gd name="T22" fmla="*/ 2147483646 w 84"/>
                <a:gd name="T23" fmla="*/ 2147483646 h 172"/>
                <a:gd name="T24" fmla="*/ 2147483646 w 84"/>
                <a:gd name="T25" fmla="*/ 2147483646 h 172"/>
                <a:gd name="T26" fmla="*/ 2147483646 w 84"/>
                <a:gd name="T27" fmla="*/ 2147483646 h 172"/>
                <a:gd name="T28" fmla="*/ 2147483646 w 84"/>
                <a:gd name="T29" fmla="*/ 2147483646 h 172"/>
                <a:gd name="T30" fmla="*/ 2147483646 w 84"/>
                <a:gd name="T31" fmla="*/ 2147483646 h 172"/>
                <a:gd name="T32" fmla="*/ 2147483646 w 84"/>
                <a:gd name="T33" fmla="*/ 2147483646 h 172"/>
                <a:gd name="T34" fmla="*/ 2147483646 w 84"/>
                <a:gd name="T35" fmla="*/ 0 h 172"/>
                <a:gd name="T36" fmla="*/ 2147483646 w 84"/>
                <a:gd name="T37" fmla="*/ 0 h 172"/>
                <a:gd name="T38" fmla="*/ 2147483646 w 84"/>
                <a:gd name="T39" fmla="*/ 2147483646 h 172"/>
                <a:gd name="T40" fmla="*/ 2147483646 w 84"/>
                <a:gd name="T41" fmla="*/ 2147483646 h 172"/>
                <a:gd name="T42" fmla="*/ 2147483646 w 84"/>
                <a:gd name="T43" fmla="*/ 2147483646 h 172"/>
                <a:gd name="T44" fmla="*/ 2147483646 w 84"/>
                <a:gd name="T45" fmla="*/ 2147483646 h 172"/>
                <a:gd name="T46" fmla="*/ 2147483646 w 84"/>
                <a:gd name="T47" fmla="*/ 2147483646 h 172"/>
                <a:gd name="T48" fmla="*/ 2147483646 w 84"/>
                <a:gd name="T49" fmla="*/ 2147483646 h 172"/>
                <a:gd name="T50" fmla="*/ 2147483646 w 84"/>
                <a:gd name="T51" fmla="*/ 2147483646 h 172"/>
                <a:gd name="T52" fmla="*/ 2147483646 w 84"/>
                <a:gd name="T53" fmla="*/ 2147483646 h 172"/>
                <a:gd name="T54" fmla="*/ 2147483646 w 84"/>
                <a:gd name="T55" fmla="*/ 2147483646 h 172"/>
                <a:gd name="T56" fmla="*/ 2147483646 w 84"/>
                <a:gd name="T57" fmla="*/ 2147483646 h 172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84" h="172">
                  <a:moveTo>
                    <a:pt x="61" y="27"/>
                  </a:moveTo>
                  <a:cubicBezTo>
                    <a:pt x="63" y="31"/>
                    <a:pt x="36" y="90"/>
                    <a:pt x="32" y="98"/>
                  </a:cubicBezTo>
                  <a:cubicBezTo>
                    <a:pt x="29" y="105"/>
                    <a:pt x="0" y="163"/>
                    <a:pt x="0" y="166"/>
                  </a:cubicBezTo>
                  <a:cubicBezTo>
                    <a:pt x="0" y="169"/>
                    <a:pt x="4" y="172"/>
                    <a:pt x="6" y="172"/>
                  </a:cubicBezTo>
                  <a:cubicBezTo>
                    <a:pt x="7" y="172"/>
                    <a:pt x="7" y="172"/>
                    <a:pt x="7" y="172"/>
                  </a:cubicBezTo>
                  <a:cubicBezTo>
                    <a:pt x="14" y="172"/>
                    <a:pt x="17" y="161"/>
                    <a:pt x="20" y="156"/>
                  </a:cubicBezTo>
                  <a:cubicBezTo>
                    <a:pt x="24" y="150"/>
                    <a:pt x="26" y="144"/>
                    <a:pt x="30" y="137"/>
                  </a:cubicBezTo>
                  <a:cubicBezTo>
                    <a:pt x="37" y="125"/>
                    <a:pt x="43" y="112"/>
                    <a:pt x="49" y="99"/>
                  </a:cubicBezTo>
                  <a:cubicBezTo>
                    <a:pt x="55" y="86"/>
                    <a:pt x="62" y="72"/>
                    <a:pt x="67" y="59"/>
                  </a:cubicBezTo>
                  <a:cubicBezTo>
                    <a:pt x="71" y="46"/>
                    <a:pt x="80" y="33"/>
                    <a:pt x="84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4"/>
                    <a:pt x="78" y="4"/>
                    <a:pt x="78" y="4"/>
                  </a:cubicBezTo>
                  <a:cubicBezTo>
                    <a:pt x="76" y="4"/>
                    <a:pt x="76" y="4"/>
                    <a:pt x="76" y="4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74" y="0"/>
                    <a:pt x="74" y="0"/>
                    <a:pt x="74" y="0"/>
                  </a:cubicBezTo>
                  <a:cubicBezTo>
                    <a:pt x="74" y="6"/>
                    <a:pt x="74" y="6"/>
                    <a:pt x="74" y="6"/>
                  </a:cubicBezTo>
                  <a:cubicBezTo>
                    <a:pt x="76" y="6"/>
                    <a:pt x="76" y="6"/>
                    <a:pt x="76" y="6"/>
                  </a:cubicBezTo>
                  <a:cubicBezTo>
                    <a:pt x="76" y="15"/>
                    <a:pt x="76" y="15"/>
                    <a:pt x="76" y="15"/>
                  </a:cubicBezTo>
                  <a:cubicBezTo>
                    <a:pt x="65" y="23"/>
                    <a:pt x="65" y="23"/>
                    <a:pt x="65" y="23"/>
                  </a:cubicBezTo>
                  <a:cubicBezTo>
                    <a:pt x="65" y="24"/>
                    <a:pt x="65" y="24"/>
                    <a:pt x="65" y="24"/>
                  </a:cubicBezTo>
                  <a:cubicBezTo>
                    <a:pt x="66" y="24"/>
                    <a:pt x="66" y="24"/>
                    <a:pt x="66" y="24"/>
                  </a:cubicBezTo>
                  <a:cubicBezTo>
                    <a:pt x="64" y="29"/>
                    <a:pt x="64" y="29"/>
                    <a:pt x="64" y="29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63" y="26"/>
                    <a:pt x="63" y="26"/>
                    <a:pt x="63" y="26"/>
                  </a:cubicBezTo>
                  <a:lnTo>
                    <a:pt x="61" y="27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13" name="Freeform 38"/>
            <p:cNvSpPr>
              <a:spLocks/>
            </p:cNvSpPr>
            <p:nvPr/>
          </p:nvSpPr>
          <p:spPr bwMode="auto">
            <a:xfrm>
              <a:off x="5850653" y="5248938"/>
              <a:ext cx="158191" cy="163156"/>
            </a:xfrm>
            <a:custGeom>
              <a:avLst/>
              <a:gdLst>
                <a:gd name="T0" fmla="*/ 2147483646 w 134"/>
                <a:gd name="T1" fmla="*/ 2147483646 h 138"/>
                <a:gd name="T2" fmla="*/ 2147483646 w 134"/>
                <a:gd name="T3" fmla="*/ 2147483646 h 138"/>
                <a:gd name="T4" fmla="*/ 2147483646 w 134"/>
                <a:gd name="T5" fmla="*/ 2147483646 h 138"/>
                <a:gd name="T6" fmla="*/ 2147483646 w 134"/>
                <a:gd name="T7" fmla="*/ 2147483646 h 138"/>
                <a:gd name="T8" fmla="*/ 2147483646 w 134"/>
                <a:gd name="T9" fmla="*/ 2147483646 h 138"/>
                <a:gd name="T10" fmla="*/ 2147483646 w 134"/>
                <a:gd name="T11" fmla="*/ 0 h 138"/>
                <a:gd name="T12" fmla="*/ 2147483646 w 134"/>
                <a:gd name="T13" fmla="*/ 2147483646 h 138"/>
                <a:gd name="T14" fmla="*/ 2147483646 w 134"/>
                <a:gd name="T15" fmla="*/ 2147483646 h 138"/>
                <a:gd name="T16" fmla="*/ 2147483646 w 134"/>
                <a:gd name="T17" fmla="*/ 2147483646 h 138"/>
                <a:gd name="T18" fmla="*/ 0 w 134"/>
                <a:gd name="T19" fmla="*/ 2147483646 h 138"/>
                <a:gd name="T20" fmla="*/ 0 w 134"/>
                <a:gd name="T21" fmla="*/ 2147483646 h 138"/>
                <a:gd name="T22" fmla="*/ 2147483646 w 134"/>
                <a:gd name="T23" fmla="*/ 2147483646 h 138"/>
                <a:gd name="T24" fmla="*/ 2147483646 w 134"/>
                <a:gd name="T25" fmla="*/ 2147483646 h 138"/>
                <a:gd name="T26" fmla="*/ 2147483646 w 134"/>
                <a:gd name="T27" fmla="*/ 2147483646 h 138"/>
                <a:gd name="T28" fmla="*/ 2147483646 w 134"/>
                <a:gd name="T29" fmla="*/ 2147483646 h 138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34" h="138">
                  <a:moveTo>
                    <a:pt x="132" y="17"/>
                  </a:moveTo>
                  <a:cubicBezTo>
                    <a:pt x="132" y="11"/>
                    <a:pt x="132" y="11"/>
                    <a:pt x="132" y="11"/>
                  </a:cubicBezTo>
                  <a:cubicBezTo>
                    <a:pt x="134" y="11"/>
                    <a:pt x="134" y="11"/>
                    <a:pt x="134" y="11"/>
                  </a:cubicBezTo>
                  <a:cubicBezTo>
                    <a:pt x="134" y="8"/>
                    <a:pt x="134" y="8"/>
                    <a:pt x="134" y="8"/>
                  </a:cubicBezTo>
                  <a:cubicBezTo>
                    <a:pt x="127" y="8"/>
                    <a:pt x="130" y="4"/>
                    <a:pt x="126" y="2"/>
                  </a:cubicBezTo>
                  <a:cubicBezTo>
                    <a:pt x="126" y="0"/>
                    <a:pt x="126" y="0"/>
                    <a:pt x="126" y="0"/>
                  </a:cubicBezTo>
                  <a:cubicBezTo>
                    <a:pt x="117" y="9"/>
                    <a:pt x="108" y="24"/>
                    <a:pt x="99" y="35"/>
                  </a:cubicBezTo>
                  <a:cubicBezTo>
                    <a:pt x="89" y="46"/>
                    <a:pt x="78" y="57"/>
                    <a:pt x="68" y="68"/>
                  </a:cubicBezTo>
                  <a:cubicBezTo>
                    <a:pt x="58" y="79"/>
                    <a:pt x="46" y="88"/>
                    <a:pt x="35" y="98"/>
                  </a:cubicBezTo>
                  <a:cubicBezTo>
                    <a:pt x="31" y="102"/>
                    <a:pt x="0" y="125"/>
                    <a:pt x="0" y="127"/>
                  </a:cubicBezTo>
                  <a:cubicBezTo>
                    <a:pt x="0" y="131"/>
                    <a:pt x="0" y="131"/>
                    <a:pt x="0" y="131"/>
                  </a:cubicBezTo>
                  <a:cubicBezTo>
                    <a:pt x="0" y="134"/>
                    <a:pt x="5" y="137"/>
                    <a:pt x="8" y="138"/>
                  </a:cubicBezTo>
                  <a:cubicBezTo>
                    <a:pt x="35" y="121"/>
                    <a:pt x="51" y="102"/>
                    <a:pt x="73" y="81"/>
                  </a:cubicBezTo>
                  <a:cubicBezTo>
                    <a:pt x="84" y="71"/>
                    <a:pt x="93" y="60"/>
                    <a:pt x="103" y="50"/>
                  </a:cubicBezTo>
                  <a:cubicBezTo>
                    <a:pt x="110" y="42"/>
                    <a:pt x="126" y="25"/>
                    <a:pt x="132" y="17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14" name="Freeform 39"/>
            <p:cNvSpPr>
              <a:spLocks/>
            </p:cNvSpPr>
            <p:nvPr/>
          </p:nvSpPr>
          <p:spPr bwMode="auto">
            <a:xfrm>
              <a:off x="6099644" y="4767982"/>
              <a:ext cx="95766" cy="65972"/>
            </a:xfrm>
            <a:custGeom>
              <a:avLst/>
              <a:gdLst>
                <a:gd name="T0" fmla="*/ 0 w 81"/>
                <a:gd name="T1" fmla="*/ 2147483646 h 56"/>
                <a:gd name="T2" fmla="*/ 2147483646 w 81"/>
                <a:gd name="T3" fmla="*/ 2147483646 h 56"/>
                <a:gd name="T4" fmla="*/ 2147483646 w 81"/>
                <a:gd name="T5" fmla="*/ 2147483646 h 56"/>
                <a:gd name="T6" fmla="*/ 2147483646 w 81"/>
                <a:gd name="T7" fmla="*/ 2147483646 h 56"/>
                <a:gd name="T8" fmla="*/ 2147483646 w 81"/>
                <a:gd name="T9" fmla="*/ 0 h 56"/>
                <a:gd name="T10" fmla="*/ 0 w 81"/>
                <a:gd name="T11" fmla="*/ 2147483646 h 5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81" h="56">
                  <a:moveTo>
                    <a:pt x="0" y="35"/>
                  </a:moveTo>
                  <a:cubicBezTo>
                    <a:pt x="2" y="43"/>
                    <a:pt x="18" y="56"/>
                    <a:pt x="31" y="56"/>
                  </a:cubicBezTo>
                  <a:cubicBezTo>
                    <a:pt x="48" y="56"/>
                    <a:pt x="81" y="33"/>
                    <a:pt x="81" y="21"/>
                  </a:cubicBezTo>
                  <a:cubicBezTo>
                    <a:pt x="81" y="14"/>
                    <a:pt x="72" y="11"/>
                    <a:pt x="67" y="9"/>
                  </a:cubicBezTo>
                  <a:cubicBezTo>
                    <a:pt x="65" y="8"/>
                    <a:pt x="51" y="0"/>
                    <a:pt x="49" y="0"/>
                  </a:cubicBezTo>
                  <a:cubicBezTo>
                    <a:pt x="49" y="0"/>
                    <a:pt x="16" y="33"/>
                    <a:pt x="0" y="35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15" name="Freeform 40"/>
            <p:cNvSpPr>
              <a:spLocks/>
            </p:cNvSpPr>
            <p:nvPr/>
          </p:nvSpPr>
          <p:spPr bwMode="auto">
            <a:xfrm>
              <a:off x="6220946" y="4640295"/>
              <a:ext cx="72356" cy="75903"/>
            </a:xfrm>
            <a:custGeom>
              <a:avLst/>
              <a:gdLst>
                <a:gd name="T0" fmla="*/ 0 w 61"/>
                <a:gd name="T1" fmla="*/ 2147483646 h 64"/>
                <a:gd name="T2" fmla="*/ 0 w 61"/>
                <a:gd name="T3" fmla="*/ 2147483646 h 64"/>
                <a:gd name="T4" fmla="*/ 2147483646 w 61"/>
                <a:gd name="T5" fmla="*/ 2147483646 h 64"/>
                <a:gd name="T6" fmla="*/ 2147483646 w 61"/>
                <a:gd name="T7" fmla="*/ 2147483646 h 64"/>
                <a:gd name="T8" fmla="*/ 2147483646 w 61"/>
                <a:gd name="T9" fmla="*/ 2147483646 h 64"/>
                <a:gd name="T10" fmla="*/ 2147483646 w 61"/>
                <a:gd name="T11" fmla="*/ 0 h 64"/>
                <a:gd name="T12" fmla="*/ 0 w 61"/>
                <a:gd name="T13" fmla="*/ 2147483646 h 6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1" h="64">
                  <a:moveTo>
                    <a:pt x="0" y="46"/>
                  </a:moveTo>
                  <a:cubicBezTo>
                    <a:pt x="0" y="50"/>
                    <a:pt x="0" y="50"/>
                    <a:pt x="0" y="50"/>
                  </a:cubicBezTo>
                  <a:cubicBezTo>
                    <a:pt x="0" y="54"/>
                    <a:pt x="23" y="64"/>
                    <a:pt x="28" y="64"/>
                  </a:cubicBezTo>
                  <a:cubicBezTo>
                    <a:pt x="35" y="64"/>
                    <a:pt x="35" y="64"/>
                    <a:pt x="35" y="64"/>
                  </a:cubicBezTo>
                  <a:cubicBezTo>
                    <a:pt x="43" y="64"/>
                    <a:pt x="61" y="33"/>
                    <a:pt x="61" y="20"/>
                  </a:cubicBezTo>
                  <a:cubicBezTo>
                    <a:pt x="61" y="9"/>
                    <a:pt x="43" y="0"/>
                    <a:pt x="31" y="0"/>
                  </a:cubicBezTo>
                  <a:cubicBezTo>
                    <a:pt x="28" y="11"/>
                    <a:pt x="0" y="42"/>
                    <a:pt x="0" y="46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16" name="Freeform 41"/>
            <p:cNvSpPr>
              <a:spLocks/>
            </p:cNvSpPr>
            <p:nvPr/>
          </p:nvSpPr>
          <p:spPr bwMode="auto">
            <a:xfrm>
              <a:off x="6096096" y="4576451"/>
              <a:ext cx="68100" cy="78031"/>
            </a:xfrm>
            <a:custGeom>
              <a:avLst/>
              <a:gdLst>
                <a:gd name="T0" fmla="*/ 0 w 58"/>
                <a:gd name="T1" fmla="*/ 2147483646 h 66"/>
                <a:gd name="T2" fmla="*/ 2147483646 w 58"/>
                <a:gd name="T3" fmla="*/ 2147483646 h 66"/>
                <a:gd name="T4" fmla="*/ 2147483646 w 58"/>
                <a:gd name="T5" fmla="*/ 2147483646 h 66"/>
                <a:gd name="T6" fmla="*/ 2147483646 w 58"/>
                <a:gd name="T7" fmla="*/ 2147483646 h 66"/>
                <a:gd name="T8" fmla="*/ 2147483646 w 58"/>
                <a:gd name="T9" fmla="*/ 2147483646 h 66"/>
                <a:gd name="T10" fmla="*/ 2147483646 w 58"/>
                <a:gd name="T11" fmla="*/ 0 h 66"/>
                <a:gd name="T12" fmla="*/ 0 w 58"/>
                <a:gd name="T13" fmla="*/ 2147483646 h 6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58" h="66">
                  <a:moveTo>
                    <a:pt x="0" y="33"/>
                  </a:moveTo>
                  <a:cubicBezTo>
                    <a:pt x="0" y="41"/>
                    <a:pt x="6" y="49"/>
                    <a:pt x="12" y="53"/>
                  </a:cubicBezTo>
                  <a:cubicBezTo>
                    <a:pt x="15" y="55"/>
                    <a:pt x="28" y="66"/>
                    <a:pt x="32" y="66"/>
                  </a:cubicBezTo>
                  <a:cubicBezTo>
                    <a:pt x="34" y="66"/>
                    <a:pt x="58" y="41"/>
                    <a:pt x="58" y="34"/>
                  </a:cubicBezTo>
                  <a:cubicBezTo>
                    <a:pt x="58" y="29"/>
                    <a:pt x="58" y="29"/>
                    <a:pt x="58" y="29"/>
                  </a:cubicBezTo>
                  <a:cubicBezTo>
                    <a:pt x="58" y="17"/>
                    <a:pt x="36" y="5"/>
                    <a:pt x="27" y="0"/>
                  </a:cubicBezTo>
                  <a:cubicBezTo>
                    <a:pt x="18" y="5"/>
                    <a:pt x="0" y="19"/>
                    <a:pt x="0" y="33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17" name="Freeform 42"/>
            <p:cNvSpPr>
              <a:spLocks noEditPoints="1"/>
            </p:cNvSpPr>
            <p:nvPr/>
          </p:nvSpPr>
          <p:spPr bwMode="auto">
            <a:xfrm>
              <a:off x="6087584" y="4885738"/>
              <a:ext cx="101441" cy="93637"/>
            </a:xfrm>
            <a:custGeom>
              <a:avLst/>
              <a:gdLst>
                <a:gd name="T0" fmla="*/ 2147483646 w 86"/>
                <a:gd name="T1" fmla="*/ 2147483646 h 79"/>
                <a:gd name="T2" fmla="*/ 2147483646 w 86"/>
                <a:gd name="T3" fmla="*/ 2147483646 h 79"/>
                <a:gd name="T4" fmla="*/ 2147483646 w 86"/>
                <a:gd name="T5" fmla="*/ 2147483646 h 79"/>
                <a:gd name="T6" fmla="*/ 2147483646 w 86"/>
                <a:gd name="T7" fmla="*/ 2147483646 h 79"/>
                <a:gd name="T8" fmla="*/ 2147483646 w 86"/>
                <a:gd name="T9" fmla="*/ 2147483646 h 79"/>
                <a:gd name="T10" fmla="*/ 2147483646 w 86"/>
                <a:gd name="T11" fmla="*/ 2147483646 h 79"/>
                <a:gd name="T12" fmla="*/ 2147483646 w 86"/>
                <a:gd name="T13" fmla="*/ 2147483646 h 79"/>
                <a:gd name="T14" fmla="*/ 2147483646 w 86"/>
                <a:gd name="T15" fmla="*/ 2147483646 h 79"/>
                <a:gd name="T16" fmla="*/ 2147483646 w 86"/>
                <a:gd name="T17" fmla="*/ 2147483646 h 79"/>
                <a:gd name="T18" fmla="*/ 2147483646 w 86"/>
                <a:gd name="T19" fmla="*/ 2147483646 h 79"/>
                <a:gd name="T20" fmla="*/ 2147483646 w 86"/>
                <a:gd name="T21" fmla="*/ 2147483646 h 79"/>
                <a:gd name="T22" fmla="*/ 2147483646 w 86"/>
                <a:gd name="T23" fmla="*/ 2147483646 h 79"/>
                <a:gd name="T24" fmla="*/ 2147483646 w 86"/>
                <a:gd name="T25" fmla="*/ 2147483646 h 79"/>
                <a:gd name="T26" fmla="*/ 2147483646 w 86"/>
                <a:gd name="T27" fmla="*/ 2147483646 h 79"/>
                <a:gd name="T28" fmla="*/ 2147483646 w 86"/>
                <a:gd name="T29" fmla="*/ 2147483646 h 79"/>
                <a:gd name="T30" fmla="*/ 2147483646 w 86"/>
                <a:gd name="T31" fmla="*/ 2147483646 h 79"/>
                <a:gd name="T32" fmla="*/ 2147483646 w 86"/>
                <a:gd name="T33" fmla="*/ 2147483646 h 79"/>
                <a:gd name="T34" fmla="*/ 2147483646 w 86"/>
                <a:gd name="T35" fmla="*/ 2147483646 h 79"/>
                <a:gd name="T36" fmla="*/ 2147483646 w 86"/>
                <a:gd name="T37" fmla="*/ 2147483646 h 79"/>
                <a:gd name="T38" fmla="*/ 2147483646 w 86"/>
                <a:gd name="T39" fmla="*/ 2147483646 h 79"/>
                <a:gd name="T40" fmla="*/ 2147483646 w 86"/>
                <a:gd name="T41" fmla="*/ 2147483646 h 79"/>
                <a:gd name="T42" fmla="*/ 2147483646 w 86"/>
                <a:gd name="T43" fmla="*/ 2147483646 h 79"/>
                <a:gd name="T44" fmla="*/ 2147483646 w 86"/>
                <a:gd name="T45" fmla="*/ 2147483646 h 79"/>
                <a:gd name="T46" fmla="*/ 2147483646 w 86"/>
                <a:gd name="T47" fmla="*/ 2147483646 h 79"/>
                <a:gd name="T48" fmla="*/ 2147483646 w 86"/>
                <a:gd name="T49" fmla="*/ 2147483646 h 79"/>
                <a:gd name="T50" fmla="*/ 2147483646 w 86"/>
                <a:gd name="T51" fmla="*/ 2147483646 h 79"/>
                <a:gd name="T52" fmla="*/ 2147483646 w 86"/>
                <a:gd name="T53" fmla="*/ 2147483646 h 79"/>
                <a:gd name="T54" fmla="*/ 2147483646 w 86"/>
                <a:gd name="T55" fmla="*/ 2147483646 h 79"/>
                <a:gd name="T56" fmla="*/ 2147483646 w 86"/>
                <a:gd name="T57" fmla="*/ 2147483646 h 79"/>
                <a:gd name="T58" fmla="*/ 2147483646 w 86"/>
                <a:gd name="T59" fmla="*/ 2147483646 h 79"/>
                <a:gd name="T60" fmla="*/ 2147483646 w 86"/>
                <a:gd name="T61" fmla="*/ 2147483646 h 79"/>
                <a:gd name="T62" fmla="*/ 2147483646 w 86"/>
                <a:gd name="T63" fmla="*/ 2147483646 h 79"/>
                <a:gd name="T64" fmla="*/ 2147483646 w 86"/>
                <a:gd name="T65" fmla="*/ 2147483646 h 79"/>
                <a:gd name="T66" fmla="*/ 2147483646 w 86"/>
                <a:gd name="T67" fmla="*/ 2147483646 h 79"/>
                <a:gd name="T68" fmla="*/ 2147483646 w 86"/>
                <a:gd name="T69" fmla="*/ 2147483646 h 79"/>
                <a:gd name="T70" fmla="*/ 2147483646 w 86"/>
                <a:gd name="T71" fmla="*/ 2147483646 h 79"/>
                <a:gd name="T72" fmla="*/ 2147483646 w 86"/>
                <a:gd name="T73" fmla="*/ 2147483646 h 79"/>
                <a:gd name="T74" fmla="*/ 2147483646 w 86"/>
                <a:gd name="T75" fmla="*/ 2147483646 h 79"/>
                <a:gd name="T76" fmla="*/ 2147483646 w 86"/>
                <a:gd name="T77" fmla="*/ 2147483646 h 79"/>
                <a:gd name="T78" fmla="*/ 2147483646 w 86"/>
                <a:gd name="T79" fmla="*/ 2147483646 h 79"/>
                <a:gd name="T80" fmla="*/ 2147483646 w 86"/>
                <a:gd name="T81" fmla="*/ 2147483646 h 79"/>
                <a:gd name="T82" fmla="*/ 2147483646 w 86"/>
                <a:gd name="T83" fmla="*/ 0 h 79"/>
                <a:gd name="T84" fmla="*/ 0 w 86"/>
                <a:gd name="T85" fmla="*/ 2147483646 h 79"/>
                <a:gd name="T86" fmla="*/ 0 w 86"/>
                <a:gd name="T87" fmla="*/ 2147483646 h 79"/>
                <a:gd name="T88" fmla="*/ 2147483646 w 86"/>
                <a:gd name="T89" fmla="*/ 2147483646 h 79"/>
                <a:gd name="T90" fmla="*/ 2147483646 w 86"/>
                <a:gd name="T91" fmla="*/ 2147483646 h 79"/>
                <a:gd name="T92" fmla="*/ 2147483646 w 86"/>
                <a:gd name="T93" fmla="*/ 2147483646 h 79"/>
                <a:gd name="T94" fmla="*/ 2147483646 w 86"/>
                <a:gd name="T95" fmla="*/ 2147483646 h 79"/>
                <a:gd name="T96" fmla="*/ 2147483646 w 86"/>
                <a:gd name="T97" fmla="*/ 2147483646 h 79"/>
                <a:gd name="T98" fmla="*/ 2147483646 w 86"/>
                <a:gd name="T99" fmla="*/ 2147483646 h 79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86" h="79">
                  <a:moveTo>
                    <a:pt x="66" y="61"/>
                  </a:moveTo>
                  <a:cubicBezTo>
                    <a:pt x="63" y="66"/>
                    <a:pt x="53" y="71"/>
                    <a:pt x="45" y="71"/>
                  </a:cubicBezTo>
                  <a:cubicBezTo>
                    <a:pt x="35" y="71"/>
                    <a:pt x="21" y="67"/>
                    <a:pt x="20" y="61"/>
                  </a:cubicBezTo>
                  <a:cubicBezTo>
                    <a:pt x="66" y="61"/>
                    <a:pt x="66" y="61"/>
                    <a:pt x="66" y="61"/>
                  </a:cubicBezTo>
                  <a:close/>
                  <a:moveTo>
                    <a:pt x="32" y="56"/>
                  </a:moveTo>
                  <a:cubicBezTo>
                    <a:pt x="32" y="54"/>
                    <a:pt x="32" y="54"/>
                    <a:pt x="32" y="54"/>
                  </a:cubicBezTo>
                  <a:cubicBezTo>
                    <a:pt x="51" y="54"/>
                    <a:pt x="51" y="54"/>
                    <a:pt x="51" y="54"/>
                  </a:cubicBezTo>
                  <a:cubicBezTo>
                    <a:pt x="51" y="59"/>
                    <a:pt x="51" y="59"/>
                    <a:pt x="51" y="59"/>
                  </a:cubicBezTo>
                  <a:cubicBezTo>
                    <a:pt x="32" y="59"/>
                    <a:pt x="32" y="59"/>
                    <a:pt x="32" y="59"/>
                  </a:cubicBezTo>
                  <a:cubicBezTo>
                    <a:pt x="32" y="57"/>
                    <a:pt x="32" y="57"/>
                    <a:pt x="32" y="57"/>
                  </a:cubicBezTo>
                  <a:cubicBezTo>
                    <a:pt x="34" y="57"/>
                    <a:pt x="34" y="57"/>
                    <a:pt x="34" y="57"/>
                  </a:cubicBezTo>
                  <a:cubicBezTo>
                    <a:pt x="34" y="56"/>
                    <a:pt x="34" y="56"/>
                    <a:pt x="34" y="56"/>
                  </a:cubicBezTo>
                  <a:cubicBezTo>
                    <a:pt x="32" y="56"/>
                    <a:pt x="32" y="56"/>
                    <a:pt x="32" y="56"/>
                  </a:cubicBezTo>
                  <a:close/>
                  <a:moveTo>
                    <a:pt x="76" y="12"/>
                  </a:moveTo>
                  <a:cubicBezTo>
                    <a:pt x="74" y="15"/>
                    <a:pt x="74" y="15"/>
                    <a:pt x="74" y="15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0" y="13"/>
                    <a:pt x="70" y="13"/>
                    <a:pt x="70" y="13"/>
                  </a:cubicBezTo>
                  <a:cubicBezTo>
                    <a:pt x="70" y="15"/>
                    <a:pt x="70" y="15"/>
                    <a:pt x="70" y="15"/>
                  </a:cubicBezTo>
                  <a:cubicBezTo>
                    <a:pt x="67" y="15"/>
                    <a:pt x="67" y="15"/>
                    <a:pt x="67" y="15"/>
                  </a:cubicBezTo>
                  <a:cubicBezTo>
                    <a:pt x="72" y="22"/>
                    <a:pt x="77" y="27"/>
                    <a:pt x="77" y="38"/>
                  </a:cubicBezTo>
                  <a:cubicBezTo>
                    <a:pt x="77" y="47"/>
                    <a:pt x="72" y="57"/>
                    <a:pt x="66" y="61"/>
                  </a:cubicBezTo>
                  <a:cubicBezTo>
                    <a:pt x="66" y="15"/>
                    <a:pt x="66" y="15"/>
                    <a:pt x="66" y="15"/>
                  </a:cubicBezTo>
                  <a:cubicBezTo>
                    <a:pt x="65" y="15"/>
                    <a:pt x="65" y="15"/>
                    <a:pt x="65" y="15"/>
                  </a:cubicBezTo>
                  <a:cubicBezTo>
                    <a:pt x="65" y="50"/>
                    <a:pt x="65" y="50"/>
                    <a:pt x="65" y="50"/>
                  </a:cubicBezTo>
                  <a:cubicBezTo>
                    <a:pt x="60" y="53"/>
                    <a:pt x="60" y="53"/>
                    <a:pt x="60" y="53"/>
                  </a:cubicBezTo>
                  <a:cubicBezTo>
                    <a:pt x="58" y="53"/>
                    <a:pt x="58" y="53"/>
                    <a:pt x="58" y="53"/>
                  </a:cubicBezTo>
                  <a:cubicBezTo>
                    <a:pt x="27" y="53"/>
                    <a:pt x="27" y="53"/>
                    <a:pt x="27" y="53"/>
                  </a:cubicBezTo>
                  <a:cubicBezTo>
                    <a:pt x="28" y="24"/>
                    <a:pt x="28" y="24"/>
                    <a:pt x="28" y="24"/>
                  </a:cubicBezTo>
                  <a:cubicBezTo>
                    <a:pt x="57" y="24"/>
                    <a:pt x="57" y="24"/>
                    <a:pt x="57" y="24"/>
                  </a:cubicBezTo>
                  <a:cubicBezTo>
                    <a:pt x="57" y="23"/>
                    <a:pt x="57" y="23"/>
                    <a:pt x="57" y="23"/>
                  </a:cubicBezTo>
                  <a:cubicBezTo>
                    <a:pt x="32" y="23"/>
                    <a:pt x="32" y="23"/>
                    <a:pt x="32" y="23"/>
                  </a:cubicBezTo>
                  <a:cubicBezTo>
                    <a:pt x="32" y="17"/>
                    <a:pt x="32" y="17"/>
                    <a:pt x="32" y="17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9" y="61"/>
                    <a:pt x="19" y="61"/>
                    <a:pt x="19" y="61"/>
                  </a:cubicBezTo>
                  <a:cubicBezTo>
                    <a:pt x="13" y="58"/>
                    <a:pt x="8" y="47"/>
                    <a:pt x="8" y="38"/>
                  </a:cubicBezTo>
                  <a:cubicBezTo>
                    <a:pt x="8" y="31"/>
                    <a:pt x="13" y="18"/>
                    <a:pt x="19" y="16"/>
                  </a:cubicBezTo>
                  <a:cubicBezTo>
                    <a:pt x="34" y="15"/>
                    <a:pt x="34" y="15"/>
                    <a:pt x="34" y="15"/>
                  </a:cubicBezTo>
                  <a:cubicBezTo>
                    <a:pt x="20" y="15"/>
                    <a:pt x="20" y="15"/>
                    <a:pt x="20" y="15"/>
                  </a:cubicBezTo>
                  <a:cubicBezTo>
                    <a:pt x="21" y="12"/>
                    <a:pt x="27" y="8"/>
                    <a:pt x="32" y="8"/>
                  </a:cubicBezTo>
                  <a:cubicBezTo>
                    <a:pt x="33" y="6"/>
                    <a:pt x="33" y="6"/>
                    <a:pt x="33" y="6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16" y="2"/>
                    <a:pt x="0" y="20"/>
                    <a:pt x="0" y="33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53"/>
                    <a:pt x="9" y="64"/>
                    <a:pt x="14" y="69"/>
                  </a:cubicBezTo>
                  <a:cubicBezTo>
                    <a:pt x="20" y="75"/>
                    <a:pt x="29" y="79"/>
                    <a:pt x="42" y="79"/>
                  </a:cubicBezTo>
                  <a:cubicBezTo>
                    <a:pt x="48" y="79"/>
                    <a:pt x="48" y="79"/>
                    <a:pt x="48" y="79"/>
                  </a:cubicBezTo>
                  <a:cubicBezTo>
                    <a:pt x="65" y="79"/>
                    <a:pt x="86" y="59"/>
                    <a:pt x="86" y="42"/>
                  </a:cubicBezTo>
                  <a:cubicBezTo>
                    <a:pt x="86" y="33"/>
                    <a:pt x="86" y="33"/>
                    <a:pt x="86" y="33"/>
                  </a:cubicBezTo>
                  <a:cubicBezTo>
                    <a:pt x="86" y="28"/>
                    <a:pt x="79" y="15"/>
                    <a:pt x="76" y="12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18" name="Freeform 43"/>
            <p:cNvSpPr>
              <a:spLocks/>
            </p:cNvSpPr>
            <p:nvPr/>
          </p:nvSpPr>
          <p:spPr bwMode="auto">
            <a:xfrm>
              <a:off x="6111703" y="4675764"/>
              <a:ext cx="66681" cy="81578"/>
            </a:xfrm>
            <a:custGeom>
              <a:avLst/>
              <a:gdLst>
                <a:gd name="T0" fmla="*/ 0 w 57"/>
                <a:gd name="T1" fmla="*/ 2147483646 h 69"/>
                <a:gd name="T2" fmla="*/ 0 w 57"/>
                <a:gd name="T3" fmla="*/ 2147483646 h 69"/>
                <a:gd name="T4" fmla="*/ 2147483646 w 57"/>
                <a:gd name="T5" fmla="*/ 2147483646 h 69"/>
                <a:gd name="T6" fmla="*/ 2147483646 w 57"/>
                <a:gd name="T7" fmla="*/ 2147483646 h 69"/>
                <a:gd name="T8" fmla="*/ 2147483646 w 57"/>
                <a:gd name="T9" fmla="*/ 2147483646 h 69"/>
                <a:gd name="T10" fmla="*/ 2147483646 w 57"/>
                <a:gd name="T11" fmla="*/ 0 h 69"/>
                <a:gd name="T12" fmla="*/ 0 w 57"/>
                <a:gd name="T13" fmla="*/ 2147483646 h 6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57" h="69">
                  <a:moveTo>
                    <a:pt x="0" y="48"/>
                  </a:moveTo>
                  <a:cubicBezTo>
                    <a:pt x="0" y="49"/>
                    <a:pt x="0" y="49"/>
                    <a:pt x="0" y="49"/>
                  </a:cubicBezTo>
                  <a:cubicBezTo>
                    <a:pt x="0" y="58"/>
                    <a:pt x="18" y="66"/>
                    <a:pt x="25" y="69"/>
                  </a:cubicBezTo>
                  <a:cubicBezTo>
                    <a:pt x="34" y="65"/>
                    <a:pt x="57" y="38"/>
                    <a:pt x="57" y="24"/>
                  </a:cubicBezTo>
                  <a:cubicBezTo>
                    <a:pt x="57" y="20"/>
                    <a:pt x="57" y="20"/>
                    <a:pt x="57" y="20"/>
                  </a:cubicBezTo>
                  <a:cubicBezTo>
                    <a:pt x="57" y="11"/>
                    <a:pt x="40" y="1"/>
                    <a:pt x="30" y="0"/>
                  </a:cubicBezTo>
                  <a:cubicBezTo>
                    <a:pt x="27" y="15"/>
                    <a:pt x="0" y="38"/>
                    <a:pt x="0" y="48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19" name="Freeform 44"/>
            <p:cNvSpPr>
              <a:spLocks noEditPoints="1"/>
            </p:cNvSpPr>
            <p:nvPr/>
          </p:nvSpPr>
          <p:spPr bwMode="auto">
            <a:xfrm>
              <a:off x="6267056" y="4455149"/>
              <a:ext cx="256084" cy="185147"/>
            </a:xfrm>
            <a:custGeom>
              <a:avLst/>
              <a:gdLst>
                <a:gd name="T0" fmla="*/ 2147483646 w 217"/>
                <a:gd name="T1" fmla="*/ 2147483646 h 157"/>
                <a:gd name="T2" fmla="*/ 2147483646 w 217"/>
                <a:gd name="T3" fmla="*/ 2147483646 h 157"/>
                <a:gd name="T4" fmla="*/ 2147483646 w 217"/>
                <a:gd name="T5" fmla="*/ 2147483646 h 157"/>
                <a:gd name="T6" fmla="*/ 2147483646 w 217"/>
                <a:gd name="T7" fmla="*/ 2147483646 h 157"/>
                <a:gd name="T8" fmla="*/ 2147483646 w 217"/>
                <a:gd name="T9" fmla="*/ 2147483646 h 157"/>
                <a:gd name="T10" fmla="*/ 2147483646 w 217"/>
                <a:gd name="T11" fmla="*/ 2147483646 h 157"/>
                <a:gd name="T12" fmla="*/ 2147483646 w 217"/>
                <a:gd name="T13" fmla="*/ 2147483646 h 157"/>
                <a:gd name="T14" fmla="*/ 2147483646 w 217"/>
                <a:gd name="T15" fmla="*/ 2147483646 h 157"/>
                <a:gd name="T16" fmla="*/ 2147483646 w 217"/>
                <a:gd name="T17" fmla="*/ 2147483646 h 157"/>
                <a:gd name="T18" fmla="*/ 2147483646 w 217"/>
                <a:gd name="T19" fmla="*/ 2147483646 h 157"/>
                <a:gd name="T20" fmla="*/ 2147483646 w 217"/>
                <a:gd name="T21" fmla="*/ 2147483646 h 157"/>
                <a:gd name="T22" fmla="*/ 2147483646 w 217"/>
                <a:gd name="T23" fmla="*/ 2147483646 h 157"/>
                <a:gd name="T24" fmla="*/ 2147483646 w 217"/>
                <a:gd name="T25" fmla="*/ 2147483646 h 157"/>
                <a:gd name="T26" fmla="*/ 2147483646 w 217"/>
                <a:gd name="T27" fmla="*/ 2147483646 h 157"/>
                <a:gd name="T28" fmla="*/ 2147483646 w 217"/>
                <a:gd name="T29" fmla="*/ 2147483646 h 157"/>
                <a:gd name="T30" fmla="*/ 2147483646 w 217"/>
                <a:gd name="T31" fmla="*/ 2147483646 h 157"/>
                <a:gd name="T32" fmla="*/ 2147483646 w 217"/>
                <a:gd name="T33" fmla="*/ 2147483646 h 157"/>
                <a:gd name="T34" fmla="*/ 2147483646 w 217"/>
                <a:gd name="T35" fmla="*/ 2147483646 h 157"/>
                <a:gd name="T36" fmla="*/ 2147483646 w 217"/>
                <a:gd name="T37" fmla="*/ 2147483646 h 157"/>
                <a:gd name="T38" fmla="*/ 2147483646 w 217"/>
                <a:gd name="T39" fmla="*/ 2147483646 h 157"/>
                <a:gd name="T40" fmla="*/ 2147483646 w 217"/>
                <a:gd name="T41" fmla="*/ 2147483646 h 157"/>
                <a:gd name="T42" fmla="*/ 2147483646 w 217"/>
                <a:gd name="T43" fmla="*/ 2147483646 h 157"/>
                <a:gd name="T44" fmla="*/ 2147483646 w 217"/>
                <a:gd name="T45" fmla="*/ 2147483646 h 157"/>
                <a:gd name="T46" fmla="*/ 2147483646 w 217"/>
                <a:gd name="T47" fmla="*/ 2147483646 h 157"/>
                <a:gd name="T48" fmla="*/ 2147483646 w 217"/>
                <a:gd name="T49" fmla="*/ 2147483646 h 157"/>
                <a:gd name="T50" fmla="*/ 2147483646 w 217"/>
                <a:gd name="T51" fmla="*/ 2147483646 h 157"/>
                <a:gd name="T52" fmla="*/ 2147483646 w 217"/>
                <a:gd name="T53" fmla="*/ 2147483646 h 157"/>
                <a:gd name="T54" fmla="*/ 2147483646 w 217"/>
                <a:gd name="T55" fmla="*/ 2147483646 h 157"/>
                <a:gd name="T56" fmla="*/ 2147483646 w 217"/>
                <a:gd name="T57" fmla="*/ 2147483646 h 157"/>
                <a:gd name="T58" fmla="*/ 2147483646 w 217"/>
                <a:gd name="T59" fmla="*/ 2147483646 h 157"/>
                <a:gd name="T60" fmla="*/ 2147483646 w 217"/>
                <a:gd name="T61" fmla="*/ 2147483646 h 157"/>
                <a:gd name="T62" fmla="*/ 2147483646 w 217"/>
                <a:gd name="T63" fmla="*/ 2147483646 h 157"/>
                <a:gd name="T64" fmla="*/ 2147483646 w 217"/>
                <a:gd name="T65" fmla="*/ 2147483646 h 157"/>
                <a:gd name="T66" fmla="*/ 2147483646 w 217"/>
                <a:gd name="T67" fmla="*/ 2147483646 h 157"/>
                <a:gd name="T68" fmla="*/ 2147483646 w 217"/>
                <a:gd name="T69" fmla="*/ 2147483646 h 157"/>
                <a:gd name="T70" fmla="*/ 2147483646 w 217"/>
                <a:gd name="T71" fmla="*/ 2147483646 h 157"/>
                <a:gd name="T72" fmla="*/ 2147483646 w 217"/>
                <a:gd name="T73" fmla="*/ 2147483646 h 157"/>
                <a:gd name="T74" fmla="*/ 2147483646 w 217"/>
                <a:gd name="T75" fmla="*/ 2147483646 h 157"/>
                <a:gd name="T76" fmla="*/ 2147483646 w 217"/>
                <a:gd name="T77" fmla="*/ 2147483646 h 157"/>
                <a:gd name="T78" fmla="*/ 2147483646 w 217"/>
                <a:gd name="T79" fmla="*/ 2147483646 h 157"/>
                <a:gd name="T80" fmla="*/ 2147483646 w 217"/>
                <a:gd name="T81" fmla="*/ 2147483646 h 157"/>
                <a:gd name="T82" fmla="*/ 2147483646 w 217"/>
                <a:gd name="T83" fmla="*/ 2147483646 h 157"/>
                <a:gd name="T84" fmla="*/ 2147483646 w 217"/>
                <a:gd name="T85" fmla="*/ 2147483646 h 157"/>
                <a:gd name="T86" fmla="*/ 2147483646 w 217"/>
                <a:gd name="T87" fmla="*/ 2147483646 h 157"/>
                <a:gd name="T88" fmla="*/ 2147483646 w 217"/>
                <a:gd name="T89" fmla="*/ 2147483646 h 157"/>
                <a:gd name="T90" fmla="*/ 2147483646 w 217"/>
                <a:gd name="T91" fmla="*/ 2147483646 h 157"/>
                <a:gd name="T92" fmla="*/ 2147483646 w 217"/>
                <a:gd name="T93" fmla="*/ 2147483646 h 157"/>
                <a:gd name="T94" fmla="*/ 2147483646 w 217"/>
                <a:gd name="T95" fmla="*/ 2147483646 h 157"/>
                <a:gd name="T96" fmla="*/ 2147483646 w 217"/>
                <a:gd name="T97" fmla="*/ 2147483646 h 157"/>
                <a:gd name="T98" fmla="*/ 2147483646 w 217"/>
                <a:gd name="T99" fmla="*/ 2147483646 h 157"/>
                <a:gd name="T100" fmla="*/ 2147483646 w 217"/>
                <a:gd name="T101" fmla="*/ 2147483646 h 157"/>
                <a:gd name="T102" fmla="*/ 2147483646 w 217"/>
                <a:gd name="T103" fmla="*/ 2147483646 h 157"/>
                <a:gd name="T104" fmla="*/ 2147483646 w 217"/>
                <a:gd name="T105" fmla="*/ 2147483646 h 157"/>
                <a:gd name="T106" fmla="*/ 2147483646 w 217"/>
                <a:gd name="T107" fmla="*/ 2147483646 h 157"/>
                <a:gd name="T108" fmla="*/ 2147483646 w 217"/>
                <a:gd name="T109" fmla="*/ 2147483646 h 157"/>
                <a:gd name="T110" fmla="*/ 2147483646 w 217"/>
                <a:gd name="T111" fmla="*/ 2147483646 h 157"/>
                <a:gd name="T112" fmla="*/ 2147483646 w 217"/>
                <a:gd name="T113" fmla="*/ 2147483646 h 157"/>
                <a:gd name="T114" fmla="*/ 2147483646 w 217"/>
                <a:gd name="T115" fmla="*/ 2147483646 h 157"/>
                <a:gd name="T116" fmla="*/ 2147483646 w 217"/>
                <a:gd name="T117" fmla="*/ 2147483646 h 157"/>
                <a:gd name="T118" fmla="*/ 2147483646 w 217"/>
                <a:gd name="T119" fmla="*/ 2147483646 h 157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217" h="157">
                  <a:moveTo>
                    <a:pt x="48" y="93"/>
                  </a:moveTo>
                  <a:cubicBezTo>
                    <a:pt x="48" y="92"/>
                    <a:pt x="48" y="92"/>
                    <a:pt x="48" y="92"/>
                  </a:cubicBezTo>
                  <a:cubicBezTo>
                    <a:pt x="49" y="93"/>
                    <a:pt x="49" y="93"/>
                    <a:pt x="49" y="93"/>
                  </a:cubicBezTo>
                  <a:cubicBezTo>
                    <a:pt x="48" y="93"/>
                    <a:pt x="48" y="93"/>
                    <a:pt x="48" y="93"/>
                  </a:cubicBezTo>
                  <a:close/>
                  <a:moveTo>
                    <a:pt x="60" y="86"/>
                  </a:moveTo>
                  <a:cubicBezTo>
                    <a:pt x="60" y="87"/>
                    <a:pt x="60" y="87"/>
                    <a:pt x="60" y="87"/>
                  </a:cubicBezTo>
                  <a:cubicBezTo>
                    <a:pt x="60" y="86"/>
                    <a:pt x="60" y="86"/>
                    <a:pt x="60" y="86"/>
                  </a:cubicBezTo>
                  <a:cubicBezTo>
                    <a:pt x="60" y="86"/>
                    <a:pt x="60" y="86"/>
                    <a:pt x="60" y="86"/>
                  </a:cubicBezTo>
                  <a:close/>
                  <a:moveTo>
                    <a:pt x="4" y="6"/>
                  </a:moveTo>
                  <a:cubicBezTo>
                    <a:pt x="7" y="11"/>
                    <a:pt x="39" y="15"/>
                    <a:pt x="39" y="34"/>
                  </a:cubicBezTo>
                  <a:cubicBezTo>
                    <a:pt x="39" y="37"/>
                    <a:pt x="39" y="37"/>
                    <a:pt x="39" y="37"/>
                  </a:cubicBezTo>
                  <a:cubicBezTo>
                    <a:pt x="39" y="57"/>
                    <a:pt x="13" y="64"/>
                    <a:pt x="13" y="81"/>
                  </a:cubicBezTo>
                  <a:cubicBezTo>
                    <a:pt x="13" y="82"/>
                    <a:pt x="13" y="82"/>
                    <a:pt x="13" y="82"/>
                  </a:cubicBezTo>
                  <a:cubicBezTo>
                    <a:pt x="13" y="89"/>
                    <a:pt x="21" y="94"/>
                    <a:pt x="27" y="94"/>
                  </a:cubicBezTo>
                  <a:cubicBezTo>
                    <a:pt x="29" y="94"/>
                    <a:pt x="29" y="94"/>
                    <a:pt x="29" y="94"/>
                  </a:cubicBezTo>
                  <a:cubicBezTo>
                    <a:pt x="55" y="94"/>
                    <a:pt x="79" y="69"/>
                    <a:pt x="79" y="44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79" y="28"/>
                    <a:pt x="74" y="21"/>
                    <a:pt x="70" y="16"/>
                  </a:cubicBezTo>
                  <a:cubicBezTo>
                    <a:pt x="64" y="9"/>
                    <a:pt x="57" y="9"/>
                    <a:pt x="51" y="4"/>
                  </a:cubicBezTo>
                  <a:cubicBezTo>
                    <a:pt x="44" y="4"/>
                    <a:pt x="44" y="3"/>
                    <a:pt x="39" y="3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4" y="6"/>
                    <a:pt x="4" y="6"/>
                    <a:pt x="4" y="6"/>
                  </a:cubicBezTo>
                  <a:close/>
                  <a:moveTo>
                    <a:pt x="14" y="1"/>
                  </a:moveTo>
                  <a:cubicBezTo>
                    <a:pt x="8" y="2"/>
                    <a:pt x="8" y="2"/>
                    <a:pt x="8" y="2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19" y="16"/>
                    <a:pt x="19" y="16"/>
                    <a:pt x="19" y="16"/>
                  </a:cubicBezTo>
                  <a:cubicBezTo>
                    <a:pt x="21" y="17"/>
                    <a:pt x="21" y="17"/>
                    <a:pt x="21" y="17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6" y="20"/>
                    <a:pt x="26" y="20"/>
                    <a:pt x="26" y="20"/>
                  </a:cubicBezTo>
                  <a:cubicBezTo>
                    <a:pt x="27" y="21"/>
                    <a:pt x="27" y="21"/>
                    <a:pt x="27" y="21"/>
                  </a:cubicBezTo>
                  <a:cubicBezTo>
                    <a:pt x="28" y="22"/>
                    <a:pt x="28" y="22"/>
                    <a:pt x="28" y="22"/>
                  </a:cubicBezTo>
                  <a:cubicBezTo>
                    <a:pt x="29" y="23"/>
                    <a:pt x="29" y="23"/>
                    <a:pt x="29" y="23"/>
                  </a:cubicBezTo>
                  <a:cubicBezTo>
                    <a:pt x="30" y="24"/>
                    <a:pt x="30" y="24"/>
                    <a:pt x="30" y="24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33" y="26"/>
                    <a:pt x="33" y="26"/>
                    <a:pt x="33" y="26"/>
                  </a:cubicBezTo>
                  <a:cubicBezTo>
                    <a:pt x="34" y="28"/>
                    <a:pt x="34" y="28"/>
                    <a:pt x="34" y="28"/>
                  </a:cubicBezTo>
                  <a:cubicBezTo>
                    <a:pt x="35" y="30"/>
                    <a:pt x="35" y="30"/>
                    <a:pt x="35" y="30"/>
                  </a:cubicBezTo>
                  <a:cubicBezTo>
                    <a:pt x="35" y="41"/>
                    <a:pt x="35" y="41"/>
                    <a:pt x="35" y="41"/>
                  </a:cubicBezTo>
                  <a:cubicBezTo>
                    <a:pt x="34" y="44"/>
                    <a:pt x="34" y="44"/>
                    <a:pt x="34" y="44"/>
                  </a:cubicBezTo>
                  <a:cubicBezTo>
                    <a:pt x="33" y="46"/>
                    <a:pt x="33" y="46"/>
                    <a:pt x="33" y="46"/>
                  </a:cubicBezTo>
                  <a:cubicBezTo>
                    <a:pt x="32" y="48"/>
                    <a:pt x="32" y="48"/>
                    <a:pt x="32" y="48"/>
                  </a:cubicBezTo>
                  <a:cubicBezTo>
                    <a:pt x="31" y="48"/>
                    <a:pt x="31" y="48"/>
                    <a:pt x="31" y="48"/>
                  </a:cubicBezTo>
                  <a:cubicBezTo>
                    <a:pt x="30" y="50"/>
                    <a:pt x="30" y="50"/>
                    <a:pt x="30" y="50"/>
                  </a:cubicBezTo>
                  <a:cubicBezTo>
                    <a:pt x="29" y="51"/>
                    <a:pt x="29" y="51"/>
                    <a:pt x="29" y="51"/>
                  </a:cubicBezTo>
                  <a:cubicBezTo>
                    <a:pt x="28" y="53"/>
                    <a:pt x="28" y="53"/>
                    <a:pt x="28" y="53"/>
                  </a:cubicBezTo>
                  <a:cubicBezTo>
                    <a:pt x="27" y="54"/>
                    <a:pt x="27" y="54"/>
                    <a:pt x="27" y="54"/>
                  </a:cubicBezTo>
                  <a:cubicBezTo>
                    <a:pt x="26" y="55"/>
                    <a:pt x="26" y="55"/>
                    <a:pt x="26" y="55"/>
                  </a:cubicBezTo>
                  <a:cubicBezTo>
                    <a:pt x="25" y="56"/>
                    <a:pt x="25" y="56"/>
                    <a:pt x="25" y="56"/>
                  </a:cubicBezTo>
                  <a:cubicBezTo>
                    <a:pt x="24" y="58"/>
                    <a:pt x="24" y="58"/>
                    <a:pt x="24" y="58"/>
                  </a:cubicBezTo>
                  <a:cubicBezTo>
                    <a:pt x="23" y="59"/>
                    <a:pt x="23" y="59"/>
                    <a:pt x="23" y="59"/>
                  </a:cubicBezTo>
                  <a:cubicBezTo>
                    <a:pt x="22" y="59"/>
                    <a:pt x="22" y="59"/>
                    <a:pt x="22" y="59"/>
                  </a:cubicBezTo>
                  <a:cubicBezTo>
                    <a:pt x="21" y="60"/>
                    <a:pt x="21" y="60"/>
                    <a:pt x="21" y="60"/>
                  </a:cubicBezTo>
                  <a:cubicBezTo>
                    <a:pt x="20" y="61"/>
                    <a:pt x="20" y="61"/>
                    <a:pt x="20" y="61"/>
                  </a:cubicBezTo>
                  <a:cubicBezTo>
                    <a:pt x="19" y="62"/>
                    <a:pt x="19" y="62"/>
                    <a:pt x="19" y="62"/>
                  </a:cubicBezTo>
                  <a:cubicBezTo>
                    <a:pt x="18" y="63"/>
                    <a:pt x="18" y="63"/>
                    <a:pt x="18" y="63"/>
                  </a:cubicBezTo>
                  <a:cubicBezTo>
                    <a:pt x="18" y="64"/>
                    <a:pt x="18" y="64"/>
                    <a:pt x="18" y="64"/>
                  </a:cubicBezTo>
                  <a:cubicBezTo>
                    <a:pt x="17" y="65"/>
                    <a:pt x="17" y="65"/>
                    <a:pt x="17" y="65"/>
                  </a:cubicBezTo>
                  <a:cubicBezTo>
                    <a:pt x="16" y="66"/>
                    <a:pt x="16" y="66"/>
                    <a:pt x="16" y="66"/>
                  </a:cubicBezTo>
                  <a:cubicBezTo>
                    <a:pt x="15" y="67"/>
                    <a:pt x="15" y="67"/>
                    <a:pt x="15" y="67"/>
                  </a:cubicBezTo>
                  <a:cubicBezTo>
                    <a:pt x="14" y="69"/>
                    <a:pt x="14" y="69"/>
                    <a:pt x="14" y="69"/>
                  </a:cubicBezTo>
                  <a:cubicBezTo>
                    <a:pt x="13" y="70"/>
                    <a:pt x="13" y="70"/>
                    <a:pt x="13" y="70"/>
                  </a:cubicBezTo>
                  <a:cubicBezTo>
                    <a:pt x="12" y="72"/>
                    <a:pt x="12" y="72"/>
                    <a:pt x="12" y="72"/>
                  </a:cubicBezTo>
                  <a:cubicBezTo>
                    <a:pt x="11" y="74"/>
                    <a:pt x="11" y="74"/>
                    <a:pt x="11" y="74"/>
                  </a:cubicBezTo>
                  <a:cubicBezTo>
                    <a:pt x="10" y="77"/>
                    <a:pt x="10" y="77"/>
                    <a:pt x="10" y="77"/>
                  </a:cubicBezTo>
                  <a:cubicBezTo>
                    <a:pt x="10" y="85"/>
                    <a:pt x="10" y="85"/>
                    <a:pt x="10" y="85"/>
                  </a:cubicBezTo>
                  <a:cubicBezTo>
                    <a:pt x="11" y="88"/>
                    <a:pt x="11" y="88"/>
                    <a:pt x="11" y="88"/>
                  </a:cubicBezTo>
                  <a:cubicBezTo>
                    <a:pt x="12" y="90"/>
                    <a:pt x="12" y="90"/>
                    <a:pt x="12" y="90"/>
                  </a:cubicBezTo>
                  <a:cubicBezTo>
                    <a:pt x="13" y="91"/>
                    <a:pt x="13" y="91"/>
                    <a:pt x="13" y="91"/>
                  </a:cubicBezTo>
                  <a:cubicBezTo>
                    <a:pt x="14" y="92"/>
                    <a:pt x="14" y="92"/>
                    <a:pt x="14" y="92"/>
                  </a:cubicBezTo>
                  <a:cubicBezTo>
                    <a:pt x="15" y="92"/>
                    <a:pt x="15" y="92"/>
                    <a:pt x="15" y="92"/>
                  </a:cubicBezTo>
                  <a:cubicBezTo>
                    <a:pt x="16" y="93"/>
                    <a:pt x="16" y="93"/>
                    <a:pt x="16" y="93"/>
                  </a:cubicBezTo>
                  <a:cubicBezTo>
                    <a:pt x="17" y="94"/>
                    <a:pt x="17" y="94"/>
                    <a:pt x="17" y="94"/>
                  </a:cubicBezTo>
                  <a:cubicBezTo>
                    <a:pt x="18" y="95"/>
                    <a:pt x="18" y="95"/>
                    <a:pt x="18" y="95"/>
                  </a:cubicBezTo>
                  <a:cubicBezTo>
                    <a:pt x="21" y="96"/>
                    <a:pt x="21" y="96"/>
                    <a:pt x="21" y="96"/>
                  </a:cubicBezTo>
                  <a:cubicBezTo>
                    <a:pt x="24" y="97"/>
                    <a:pt x="24" y="97"/>
                    <a:pt x="24" y="97"/>
                  </a:cubicBezTo>
                  <a:cubicBezTo>
                    <a:pt x="35" y="97"/>
                    <a:pt x="35" y="97"/>
                    <a:pt x="35" y="97"/>
                  </a:cubicBezTo>
                  <a:cubicBezTo>
                    <a:pt x="39" y="96"/>
                    <a:pt x="39" y="96"/>
                    <a:pt x="39" y="96"/>
                  </a:cubicBezTo>
                  <a:cubicBezTo>
                    <a:pt x="43" y="95"/>
                    <a:pt x="43" y="95"/>
                    <a:pt x="43" y="95"/>
                  </a:cubicBezTo>
                  <a:cubicBezTo>
                    <a:pt x="45" y="94"/>
                    <a:pt x="45" y="94"/>
                    <a:pt x="45" y="94"/>
                  </a:cubicBezTo>
                  <a:cubicBezTo>
                    <a:pt x="48" y="93"/>
                    <a:pt x="48" y="93"/>
                    <a:pt x="48" y="93"/>
                  </a:cubicBezTo>
                  <a:cubicBezTo>
                    <a:pt x="47" y="94"/>
                    <a:pt x="47" y="94"/>
                    <a:pt x="47" y="94"/>
                  </a:cubicBezTo>
                  <a:cubicBezTo>
                    <a:pt x="46" y="95"/>
                    <a:pt x="46" y="95"/>
                    <a:pt x="46" y="95"/>
                  </a:cubicBezTo>
                  <a:cubicBezTo>
                    <a:pt x="45" y="96"/>
                    <a:pt x="45" y="96"/>
                    <a:pt x="45" y="96"/>
                  </a:cubicBezTo>
                  <a:cubicBezTo>
                    <a:pt x="44" y="97"/>
                    <a:pt x="44" y="97"/>
                    <a:pt x="44" y="97"/>
                  </a:cubicBezTo>
                  <a:cubicBezTo>
                    <a:pt x="43" y="99"/>
                    <a:pt x="43" y="99"/>
                    <a:pt x="43" y="99"/>
                  </a:cubicBezTo>
                  <a:cubicBezTo>
                    <a:pt x="42" y="102"/>
                    <a:pt x="42" y="102"/>
                    <a:pt x="42" y="102"/>
                  </a:cubicBezTo>
                  <a:cubicBezTo>
                    <a:pt x="42" y="104"/>
                    <a:pt x="42" y="104"/>
                    <a:pt x="42" y="104"/>
                  </a:cubicBezTo>
                  <a:cubicBezTo>
                    <a:pt x="43" y="107"/>
                    <a:pt x="43" y="107"/>
                    <a:pt x="43" y="107"/>
                  </a:cubicBezTo>
                  <a:cubicBezTo>
                    <a:pt x="44" y="108"/>
                    <a:pt x="44" y="108"/>
                    <a:pt x="44" y="108"/>
                  </a:cubicBezTo>
                  <a:cubicBezTo>
                    <a:pt x="45" y="110"/>
                    <a:pt x="45" y="110"/>
                    <a:pt x="45" y="110"/>
                  </a:cubicBezTo>
                  <a:cubicBezTo>
                    <a:pt x="47" y="111"/>
                    <a:pt x="47" y="111"/>
                    <a:pt x="47" y="111"/>
                  </a:cubicBezTo>
                  <a:cubicBezTo>
                    <a:pt x="49" y="112"/>
                    <a:pt x="49" y="112"/>
                    <a:pt x="49" y="112"/>
                  </a:cubicBezTo>
                  <a:cubicBezTo>
                    <a:pt x="58" y="112"/>
                    <a:pt x="58" y="112"/>
                    <a:pt x="58" y="112"/>
                  </a:cubicBezTo>
                  <a:cubicBezTo>
                    <a:pt x="60" y="111"/>
                    <a:pt x="60" y="111"/>
                    <a:pt x="60" y="111"/>
                  </a:cubicBezTo>
                  <a:cubicBezTo>
                    <a:pt x="65" y="110"/>
                    <a:pt x="65" y="110"/>
                    <a:pt x="65" y="110"/>
                  </a:cubicBezTo>
                  <a:cubicBezTo>
                    <a:pt x="69" y="109"/>
                    <a:pt x="69" y="109"/>
                    <a:pt x="69" y="109"/>
                  </a:cubicBezTo>
                  <a:cubicBezTo>
                    <a:pt x="75" y="108"/>
                    <a:pt x="75" y="108"/>
                    <a:pt x="75" y="108"/>
                  </a:cubicBezTo>
                  <a:cubicBezTo>
                    <a:pt x="80" y="107"/>
                    <a:pt x="80" y="107"/>
                    <a:pt x="80" y="107"/>
                  </a:cubicBezTo>
                  <a:cubicBezTo>
                    <a:pt x="87" y="106"/>
                    <a:pt x="87" y="106"/>
                    <a:pt x="87" y="106"/>
                  </a:cubicBezTo>
                  <a:cubicBezTo>
                    <a:pt x="96" y="105"/>
                    <a:pt x="96" y="105"/>
                    <a:pt x="96" y="105"/>
                  </a:cubicBezTo>
                  <a:cubicBezTo>
                    <a:pt x="119" y="105"/>
                    <a:pt x="119" y="105"/>
                    <a:pt x="119" y="105"/>
                  </a:cubicBezTo>
                  <a:cubicBezTo>
                    <a:pt x="126" y="106"/>
                    <a:pt x="126" y="106"/>
                    <a:pt x="126" y="106"/>
                  </a:cubicBezTo>
                  <a:cubicBezTo>
                    <a:pt x="134" y="107"/>
                    <a:pt x="134" y="107"/>
                    <a:pt x="134" y="107"/>
                  </a:cubicBezTo>
                  <a:cubicBezTo>
                    <a:pt x="137" y="108"/>
                    <a:pt x="137" y="108"/>
                    <a:pt x="137" y="108"/>
                  </a:cubicBezTo>
                  <a:cubicBezTo>
                    <a:pt x="142" y="109"/>
                    <a:pt x="142" y="109"/>
                    <a:pt x="142" y="109"/>
                  </a:cubicBezTo>
                  <a:cubicBezTo>
                    <a:pt x="144" y="110"/>
                    <a:pt x="144" y="110"/>
                    <a:pt x="144" y="110"/>
                  </a:cubicBezTo>
                  <a:cubicBezTo>
                    <a:pt x="148" y="111"/>
                    <a:pt x="148" y="111"/>
                    <a:pt x="148" y="111"/>
                  </a:cubicBezTo>
                  <a:cubicBezTo>
                    <a:pt x="151" y="112"/>
                    <a:pt x="151" y="112"/>
                    <a:pt x="151" y="112"/>
                  </a:cubicBezTo>
                  <a:cubicBezTo>
                    <a:pt x="153" y="113"/>
                    <a:pt x="153" y="113"/>
                    <a:pt x="153" y="113"/>
                  </a:cubicBezTo>
                  <a:cubicBezTo>
                    <a:pt x="156" y="114"/>
                    <a:pt x="156" y="114"/>
                    <a:pt x="156" y="114"/>
                  </a:cubicBezTo>
                  <a:cubicBezTo>
                    <a:pt x="158" y="114"/>
                    <a:pt x="158" y="114"/>
                    <a:pt x="158" y="114"/>
                  </a:cubicBezTo>
                  <a:cubicBezTo>
                    <a:pt x="160" y="115"/>
                    <a:pt x="160" y="115"/>
                    <a:pt x="160" y="115"/>
                  </a:cubicBezTo>
                  <a:cubicBezTo>
                    <a:pt x="163" y="116"/>
                    <a:pt x="163" y="116"/>
                    <a:pt x="163" y="116"/>
                  </a:cubicBezTo>
                  <a:cubicBezTo>
                    <a:pt x="165" y="117"/>
                    <a:pt x="165" y="117"/>
                    <a:pt x="165" y="117"/>
                  </a:cubicBezTo>
                  <a:cubicBezTo>
                    <a:pt x="166" y="118"/>
                    <a:pt x="166" y="118"/>
                    <a:pt x="166" y="118"/>
                  </a:cubicBezTo>
                  <a:cubicBezTo>
                    <a:pt x="167" y="119"/>
                    <a:pt x="167" y="119"/>
                    <a:pt x="167" y="119"/>
                  </a:cubicBezTo>
                  <a:cubicBezTo>
                    <a:pt x="169" y="120"/>
                    <a:pt x="169" y="120"/>
                    <a:pt x="169" y="120"/>
                  </a:cubicBezTo>
                  <a:cubicBezTo>
                    <a:pt x="171" y="121"/>
                    <a:pt x="171" y="121"/>
                    <a:pt x="171" y="121"/>
                  </a:cubicBezTo>
                  <a:cubicBezTo>
                    <a:pt x="172" y="122"/>
                    <a:pt x="172" y="122"/>
                    <a:pt x="172" y="122"/>
                  </a:cubicBezTo>
                  <a:cubicBezTo>
                    <a:pt x="174" y="123"/>
                    <a:pt x="174" y="123"/>
                    <a:pt x="174" y="123"/>
                  </a:cubicBezTo>
                  <a:cubicBezTo>
                    <a:pt x="176" y="124"/>
                    <a:pt x="176" y="124"/>
                    <a:pt x="176" y="124"/>
                  </a:cubicBezTo>
                  <a:cubicBezTo>
                    <a:pt x="177" y="125"/>
                    <a:pt x="177" y="125"/>
                    <a:pt x="177" y="125"/>
                  </a:cubicBezTo>
                  <a:cubicBezTo>
                    <a:pt x="178" y="125"/>
                    <a:pt x="178" y="125"/>
                    <a:pt x="178" y="125"/>
                  </a:cubicBezTo>
                  <a:cubicBezTo>
                    <a:pt x="180" y="126"/>
                    <a:pt x="180" y="126"/>
                    <a:pt x="180" y="126"/>
                  </a:cubicBezTo>
                  <a:cubicBezTo>
                    <a:pt x="181" y="127"/>
                    <a:pt x="181" y="127"/>
                    <a:pt x="181" y="127"/>
                  </a:cubicBezTo>
                  <a:cubicBezTo>
                    <a:pt x="183" y="128"/>
                    <a:pt x="183" y="128"/>
                    <a:pt x="183" y="128"/>
                  </a:cubicBezTo>
                  <a:cubicBezTo>
                    <a:pt x="184" y="129"/>
                    <a:pt x="184" y="129"/>
                    <a:pt x="184" y="129"/>
                  </a:cubicBezTo>
                  <a:cubicBezTo>
                    <a:pt x="185" y="130"/>
                    <a:pt x="185" y="130"/>
                    <a:pt x="185" y="130"/>
                  </a:cubicBezTo>
                  <a:cubicBezTo>
                    <a:pt x="186" y="131"/>
                    <a:pt x="186" y="131"/>
                    <a:pt x="186" y="131"/>
                  </a:cubicBezTo>
                  <a:cubicBezTo>
                    <a:pt x="187" y="132"/>
                    <a:pt x="187" y="132"/>
                    <a:pt x="187" y="132"/>
                  </a:cubicBezTo>
                  <a:cubicBezTo>
                    <a:pt x="188" y="133"/>
                    <a:pt x="188" y="133"/>
                    <a:pt x="188" y="133"/>
                  </a:cubicBezTo>
                  <a:cubicBezTo>
                    <a:pt x="189" y="134"/>
                    <a:pt x="189" y="134"/>
                    <a:pt x="189" y="134"/>
                  </a:cubicBezTo>
                  <a:cubicBezTo>
                    <a:pt x="190" y="135"/>
                    <a:pt x="190" y="135"/>
                    <a:pt x="190" y="135"/>
                  </a:cubicBezTo>
                  <a:cubicBezTo>
                    <a:pt x="191" y="136"/>
                    <a:pt x="191" y="136"/>
                    <a:pt x="191" y="136"/>
                  </a:cubicBezTo>
                  <a:cubicBezTo>
                    <a:pt x="192" y="136"/>
                    <a:pt x="192" y="136"/>
                    <a:pt x="192" y="136"/>
                  </a:cubicBezTo>
                  <a:cubicBezTo>
                    <a:pt x="193" y="137"/>
                    <a:pt x="193" y="137"/>
                    <a:pt x="193" y="137"/>
                  </a:cubicBezTo>
                  <a:cubicBezTo>
                    <a:pt x="194" y="138"/>
                    <a:pt x="194" y="138"/>
                    <a:pt x="194" y="138"/>
                  </a:cubicBezTo>
                  <a:cubicBezTo>
                    <a:pt x="195" y="139"/>
                    <a:pt x="195" y="139"/>
                    <a:pt x="195" y="139"/>
                  </a:cubicBezTo>
                  <a:cubicBezTo>
                    <a:pt x="196" y="140"/>
                    <a:pt x="196" y="140"/>
                    <a:pt x="196" y="140"/>
                  </a:cubicBezTo>
                  <a:cubicBezTo>
                    <a:pt x="197" y="141"/>
                    <a:pt x="197" y="141"/>
                    <a:pt x="197" y="141"/>
                  </a:cubicBezTo>
                  <a:cubicBezTo>
                    <a:pt x="198" y="142"/>
                    <a:pt x="198" y="142"/>
                    <a:pt x="198" y="142"/>
                  </a:cubicBezTo>
                  <a:cubicBezTo>
                    <a:pt x="199" y="143"/>
                    <a:pt x="199" y="143"/>
                    <a:pt x="199" y="143"/>
                  </a:cubicBezTo>
                  <a:cubicBezTo>
                    <a:pt x="200" y="144"/>
                    <a:pt x="200" y="144"/>
                    <a:pt x="200" y="144"/>
                  </a:cubicBezTo>
                  <a:cubicBezTo>
                    <a:pt x="201" y="145"/>
                    <a:pt x="201" y="145"/>
                    <a:pt x="201" y="145"/>
                  </a:cubicBezTo>
                  <a:cubicBezTo>
                    <a:pt x="202" y="146"/>
                    <a:pt x="202" y="146"/>
                    <a:pt x="202" y="146"/>
                  </a:cubicBezTo>
                  <a:cubicBezTo>
                    <a:pt x="203" y="147"/>
                    <a:pt x="203" y="147"/>
                    <a:pt x="203" y="147"/>
                  </a:cubicBezTo>
                  <a:cubicBezTo>
                    <a:pt x="204" y="147"/>
                    <a:pt x="204" y="147"/>
                    <a:pt x="204" y="147"/>
                  </a:cubicBezTo>
                  <a:cubicBezTo>
                    <a:pt x="205" y="148"/>
                    <a:pt x="205" y="148"/>
                    <a:pt x="205" y="148"/>
                  </a:cubicBezTo>
                  <a:cubicBezTo>
                    <a:pt x="206" y="150"/>
                    <a:pt x="206" y="150"/>
                    <a:pt x="206" y="150"/>
                  </a:cubicBezTo>
                  <a:cubicBezTo>
                    <a:pt x="206" y="151"/>
                    <a:pt x="206" y="151"/>
                    <a:pt x="206" y="151"/>
                  </a:cubicBezTo>
                  <a:cubicBezTo>
                    <a:pt x="207" y="152"/>
                    <a:pt x="207" y="152"/>
                    <a:pt x="207" y="152"/>
                  </a:cubicBezTo>
                  <a:cubicBezTo>
                    <a:pt x="208" y="154"/>
                    <a:pt x="208" y="154"/>
                    <a:pt x="208" y="154"/>
                  </a:cubicBezTo>
                  <a:cubicBezTo>
                    <a:pt x="209" y="155"/>
                    <a:pt x="209" y="155"/>
                    <a:pt x="209" y="155"/>
                  </a:cubicBezTo>
                  <a:cubicBezTo>
                    <a:pt x="210" y="156"/>
                    <a:pt x="210" y="156"/>
                    <a:pt x="210" y="156"/>
                  </a:cubicBezTo>
                  <a:cubicBezTo>
                    <a:pt x="211" y="157"/>
                    <a:pt x="211" y="157"/>
                    <a:pt x="211" y="157"/>
                  </a:cubicBezTo>
                  <a:cubicBezTo>
                    <a:pt x="215" y="157"/>
                    <a:pt x="215" y="157"/>
                    <a:pt x="215" y="157"/>
                  </a:cubicBezTo>
                  <a:cubicBezTo>
                    <a:pt x="216" y="156"/>
                    <a:pt x="216" y="156"/>
                    <a:pt x="216" y="156"/>
                  </a:cubicBezTo>
                  <a:cubicBezTo>
                    <a:pt x="217" y="155"/>
                    <a:pt x="217" y="155"/>
                    <a:pt x="217" y="155"/>
                  </a:cubicBezTo>
                  <a:cubicBezTo>
                    <a:pt x="217" y="146"/>
                    <a:pt x="217" y="146"/>
                    <a:pt x="217" y="146"/>
                  </a:cubicBezTo>
                  <a:cubicBezTo>
                    <a:pt x="214" y="154"/>
                    <a:pt x="214" y="154"/>
                    <a:pt x="214" y="154"/>
                  </a:cubicBezTo>
                  <a:cubicBezTo>
                    <a:pt x="213" y="153"/>
                    <a:pt x="213" y="153"/>
                    <a:pt x="213" y="153"/>
                  </a:cubicBezTo>
                  <a:cubicBezTo>
                    <a:pt x="204" y="143"/>
                    <a:pt x="204" y="143"/>
                    <a:pt x="204" y="143"/>
                  </a:cubicBezTo>
                  <a:cubicBezTo>
                    <a:pt x="199" y="140"/>
                    <a:pt x="191" y="131"/>
                    <a:pt x="185" y="127"/>
                  </a:cubicBezTo>
                  <a:cubicBezTo>
                    <a:pt x="178" y="121"/>
                    <a:pt x="172" y="117"/>
                    <a:pt x="164" y="113"/>
                  </a:cubicBezTo>
                  <a:cubicBezTo>
                    <a:pt x="153" y="108"/>
                    <a:pt x="122" y="99"/>
                    <a:pt x="104" y="102"/>
                  </a:cubicBezTo>
                  <a:cubicBezTo>
                    <a:pt x="104" y="100"/>
                    <a:pt x="104" y="100"/>
                    <a:pt x="104" y="100"/>
                  </a:cubicBezTo>
                  <a:cubicBezTo>
                    <a:pt x="53" y="109"/>
                    <a:pt x="53" y="109"/>
                    <a:pt x="53" y="109"/>
                  </a:cubicBezTo>
                  <a:cubicBezTo>
                    <a:pt x="51" y="109"/>
                    <a:pt x="51" y="109"/>
                    <a:pt x="51" y="109"/>
                  </a:cubicBezTo>
                  <a:cubicBezTo>
                    <a:pt x="49" y="109"/>
                    <a:pt x="46" y="106"/>
                    <a:pt x="46" y="104"/>
                  </a:cubicBezTo>
                  <a:cubicBezTo>
                    <a:pt x="46" y="103"/>
                    <a:pt x="46" y="103"/>
                    <a:pt x="46" y="103"/>
                  </a:cubicBezTo>
                  <a:cubicBezTo>
                    <a:pt x="46" y="89"/>
                    <a:pt x="103" y="72"/>
                    <a:pt x="123" y="72"/>
                  </a:cubicBezTo>
                  <a:cubicBezTo>
                    <a:pt x="138" y="72"/>
                    <a:pt x="138" y="72"/>
                    <a:pt x="138" y="72"/>
                  </a:cubicBezTo>
                  <a:cubicBezTo>
                    <a:pt x="158" y="72"/>
                    <a:pt x="176" y="80"/>
                    <a:pt x="189" y="88"/>
                  </a:cubicBezTo>
                  <a:cubicBezTo>
                    <a:pt x="196" y="92"/>
                    <a:pt x="201" y="97"/>
                    <a:pt x="206" y="103"/>
                  </a:cubicBezTo>
                  <a:cubicBezTo>
                    <a:pt x="213" y="112"/>
                    <a:pt x="213" y="119"/>
                    <a:pt x="217" y="125"/>
                  </a:cubicBezTo>
                  <a:cubicBezTo>
                    <a:pt x="217" y="116"/>
                    <a:pt x="217" y="116"/>
                    <a:pt x="217" y="116"/>
                  </a:cubicBezTo>
                  <a:cubicBezTo>
                    <a:pt x="216" y="114"/>
                    <a:pt x="216" y="114"/>
                    <a:pt x="216" y="114"/>
                  </a:cubicBezTo>
                  <a:cubicBezTo>
                    <a:pt x="215" y="112"/>
                    <a:pt x="215" y="112"/>
                    <a:pt x="215" y="112"/>
                  </a:cubicBezTo>
                  <a:cubicBezTo>
                    <a:pt x="214" y="110"/>
                    <a:pt x="214" y="110"/>
                    <a:pt x="214" y="110"/>
                  </a:cubicBezTo>
                  <a:cubicBezTo>
                    <a:pt x="213" y="108"/>
                    <a:pt x="213" y="108"/>
                    <a:pt x="213" y="108"/>
                  </a:cubicBezTo>
                  <a:cubicBezTo>
                    <a:pt x="212" y="106"/>
                    <a:pt x="212" y="106"/>
                    <a:pt x="212" y="106"/>
                  </a:cubicBezTo>
                  <a:cubicBezTo>
                    <a:pt x="211" y="105"/>
                    <a:pt x="211" y="105"/>
                    <a:pt x="211" y="105"/>
                  </a:cubicBezTo>
                  <a:cubicBezTo>
                    <a:pt x="210" y="103"/>
                    <a:pt x="210" y="103"/>
                    <a:pt x="210" y="103"/>
                  </a:cubicBezTo>
                  <a:cubicBezTo>
                    <a:pt x="209" y="103"/>
                    <a:pt x="209" y="103"/>
                    <a:pt x="209" y="103"/>
                  </a:cubicBezTo>
                  <a:cubicBezTo>
                    <a:pt x="208" y="102"/>
                    <a:pt x="208" y="102"/>
                    <a:pt x="208" y="102"/>
                  </a:cubicBezTo>
                  <a:cubicBezTo>
                    <a:pt x="207" y="100"/>
                    <a:pt x="207" y="100"/>
                    <a:pt x="207" y="100"/>
                  </a:cubicBezTo>
                  <a:cubicBezTo>
                    <a:pt x="206" y="99"/>
                    <a:pt x="206" y="99"/>
                    <a:pt x="206" y="99"/>
                  </a:cubicBezTo>
                  <a:cubicBezTo>
                    <a:pt x="206" y="98"/>
                    <a:pt x="206" y="98"/>
                    <a:pt x="206" y="98"/>
                  </a:cubicBezTo>
                  <a:cubicBezTo>
                    <a:pt x="205" y="97"/>
                    <a:pt x="205" y="97"/>
                    <a:pt x="205" y="97"/>
                  </a:cubicBezTo>
                  <a:cubicBezTo>
                    <a:pt x="204" y="96"/>
                    <a:pt x="204" y="96"/>
                    <a:pt x="204" y="96"/>
                  </a:cubicBezTo>
                  <a:cubicBezTo>
                    <a:pt x="203" y="95"/>
                    <a:pt x="203" y="95"/>
                    <a:pt x="203" y="95"/>
                  </a:cubicBezTo>
                  <a:cubicBezTo>
                    <a:pt x="202" y="94"/>
                    <a:pt x="202" y="94"/>
                    <a:pt x="202" y="94"/>
                  </a:cubicBezTo>
                  <a:cubicBezTo>
                    <a:pt x="201" y="93"/>
                    <a:pt x="201" y="93"/>
                    <a:pt x="201" y="93"/>
                  </a:cubicBezTo>
                  <a:cubicBezTo>
                    <a:pt x="200" y="92"/>
                    <a:pt x="200" y="92"/>
                    <a:pt x="200" y="92"/>
                  </a:cubicBezTo>
                  <a:cubicBezTo>
                    <a:pt x="199" y="92"/>
                    <a:pt x="199" y="92"/>
                    <a:pt x="199" y="92"/>
                  </a:cubicBezTo>
                  <a:cubicBezTo>
                    <a:pt x="198" y="91"/>
                    <a:pt x="198" y="91"/>
                    <a:pt x="198" y="91"/>
                  </a:cubicBezTo>
                  <a:cubicBezTo>
                    <a:pt x="197" y="90"/>
                    <a:pt x="197" y="90"/>
                    <a:pt x="197" y="90"/>
                  </a:cubicBezTo>
                  <a:cubicBezTo>
                    <a:pt x="196" y="89"/>
                    <a:pt x="196" y="89"/>
                    <a:pt x="196" y="89"/>
                  </a:cubicBezTo>
                  <a:cubicBezTo>
                    <a:pt x="194" y="88"/>
                    <a:pt x="194" y="88"/>
                    <a:pt x="194" y="88"/>
                  </a:cubicBezTo>
                  <a:cubicBezTo>
                    <a:pt x="193" y="87"/>
                    <a:pt x="193" y="87"/>
                    <a:pt x="193" y="87"/>
                  </a:cubicBezTo>
                  <a:cubicBezTo>
                    <a:pt x="192" y="86"/>
                    <a:pt x="192" y="86"/>
                    <a:pt x="192" y="86"/>
                  </a:cubicBezTo>
                  <a:cubicBezTo>
                    <a:pt x="190" y="85"/>
                    <a:pt x="190" y="85"/>
                    <a:pt x="190" y="85"/>
                  </a:cubicBezTo>
                  <a:cubicBezTo>
                    <a:pt x="189" y="84"/>
                    <a:pt x="189" y="84"/>
                    <a:pt x="189" y="84"/>
                  </a:cubicBezTo>
                  <a:cubicBezTo>
                    <a:pt x="187" y="83"/>
                    <a:pt x="187" y="83"/>
                    <a:pt x="187" y="83"/>
                  </a:cubicBezTo>
                  <a:cubicBezTo>
                    <a:pt x="186" y="82"/>
                    <a:pt x="186" y="82"/>
                    <a:pt x="186" y="82"/>
                  </a:cubicBezTo>
                  <a:cubicBezTo>
                    <a:pt x="185" y="81"/>
                    <a:pt x="185" y="81"/>
                    <a:pt x="185" y="81"/>
                  </a:cubicBezTo>
                  <a:cubicBezTo>
                    <a:pt x="183" y="81"/>
                    <a:pt x="183" y="81"/>
                    <a:pt x="183" y="81"/>
                  </a:cubicBezTo>
                  <a:cubicBezTo>
                    <a:pt x="181" y="80"/>
                    <a:pt x="181" y="80"/>
                    <a:pt x="181" y="80"/>
                  </a:cubicBezTo>
                  <a:cubicBezTo>
                    <a:pt x="179" y="79"/>
                    <a:pt x="179" y="79"/>
                    <a:pt x="179" y="79"/>
                  </a:cubicBezTo>
                  <a:cubicBezTo>
                    <a:pt x="177" y="78"/>
                    <a:pt x="177" y="78"/>
                    <a:pt x="177" y="78"/>
                  </a:cubicBezTo>
                  <a:cubicBezTo>
                    <a:pt x="175" y="77"/>
                    <a:pt x="175" y="77"/>
                    <a:pt x="175" y="77"/>
                  </a:cubicBezTo>
                  <a:cubicBezTo>
                    <a:pt x="173" y="76"/>
                    <a:pt x="173" y="76"/>
                    <a:pt x="173" y="76"/>
                  </a:cubicBezTo>
                  <a:cubicBezTo>
                    <a:pt x="170" y="75"/>
                    <a:pt x="170" y="75"/>
                    <a:pt x="170" y="75"/>
                  </a:cubicBezTo>
                  <a:cubicBezTo>
                    <a:pt x="167" y="74"/>
                    <a:pt x="167" y="74"/>
                    <a:pt x="167" y="74"/>
                  </a:cubicBezTo>
                  <a:cubicBezTo>
                    <a:pt x="165" y="73"/>
                    <a:pt x="165" y="73"/>
                    <a:pt x="165" y="73"/>
                  </a:cubicBezTo>
                  <a:cubicBezTo>
                    <a:pt x="161" y="72"/>
                    <a:pt x="161" y="72"/>
                    <a:pt x="161" y="72"/>
                  </a:cubicBezTo>
                  <a:cubicBezTo>
                    <a:pt x="158" y="71"/>
                    <a:pt x="158" y="71"/>
                    <a:pt x="158" y="71"/>
                  </a:cubicBezTo>
                  <a:cubicBezTo>
                    <a:pt x="152" y="70"/>
                    <a:pt x="152" y="70"/>
                    <a:pt x="152" y="70"/>
                  </a:cubicBezTo>
                  <a:cubicBezTo>
                    <a:pt x="147" y="70"/>
                    <a:pt x="147" y="70"/>
                    <a:pt x="147" y="70"/>
                  </a:cubicBezTo>
                  <a:cubicBezTo>
                    <a:pt x="114" y="70"/>
                    <a:pt x="114" y="70"/>
                    <a:pt x="114" y="70"/>
                  </a:cubicBezTo>
                  <a:cubicBezTo>
                    <a:pt x="109" y="70"/>
                    <a:pt x="109" y="70"/>
                    <a:pt x="109" y="70"/>
                  </a:cubicBezTo>
                  <a:cubicBezTo>
                    <a:pt x="103" y="71"/>
                    <a:pt x="103" y="71"/>
                    <a:pt x="103" y="71"/>
                  </a:cubicBezTo>
                  <a:cubicBezTo>
                    <a:pt x="100" y="72"/>
                    <a:pt x="100" y="72"/>
                    <a:pt x="100" y="72"/>
                  </a:cubicBezTo>
                  <a:cubicBezTo>
                    <a:pt x="95" y="73"/>
                    <a:pt x="95" y="73"/>
                    <a:pt x="95" y="73"/>
                  </a:cubicBezTo>
                  <a:cubicBezTo>
                    <a:pt x="92" y="74"/>
                    <a:pt x="92" y="74"/>
                    <a:pt x="92" y="74"/>
                  </a:cubicBezTo>
                  <a:cubicBezTo>
                    <a:pt x="89" y="75"/>
                    <a:pt x="89" y="75"/>
                    <a:pt x="89" y="75"/>
                  </a:cubicBezTo>
                  <a:cubicBezTo>
                    <a:pt x="86" y="76"/>
                    <a:pt x="86" y="76"/>
                    <a:pt x="86" y="76"/>
                  </a:cubicBezTo>
                  <a:cubicBezTo>
                    <a:pt x="83" y="77"/>
                    <a:pt x="83" y="77"/>
                    <a:pt x="83" y="77"/>
                  </a:cubicBezTo>
                  <a:cubicBezTo>
                    <a:pt x="81" y="78"/>
                    <a:pt x="81" y="78"/>
                    <a:pt x="81" y="78"/>
                  </a:cubicBezTo>
                  <a:cubicBezTo>
                    <a:pt x="78" y="79"/>
                    <a:pt x="78" y="79"/>
                    <a:pt x="78" y="79"/>
                  </a:cubicBezTo>
                  <a:cubicBezTo>
                    <a:pt x="76" y="80"/>
                    <a:pt x="76" y="80"/>
                    <a:pt x="76" y="80"/>
                  </a:cubicBezTo>
                  <a:cubicBezTo>
                    <a:pt x="73" y="81"/>
                    <a:pt x="73" y="81"/>
                    <a:pt x="73" y="81"/>
                  </a:cubicBezTo>
                  <a:cubicBezTo>
                    <a:pt x="71" y="81"/>
                    <a:pt x="71" y="81"/>
                    <a:pt x="71" y="81"/>
                  </a:cubicBezTo>
                  <a:cubicBezTo>
                    <a:pt x="68" y="82"/>
                    <a:pt x="68" y="82"/>
                    <a:pt x="68" y="82"/>
                  </a:cubicBezTo>
                  <a:cubicBezTo>
                    <a:pt x="66" y="83"/>
                    <a:pt x="66" y="83"/>
                    <a:pt x="66" y="83"/>
                  </a:cubicBezTo>
                  <a:cubicBezTo>
                    <a:pt x="64" y="84"/>
                    <a:pt x="64" y="84"/>
                    <a:pt x="64" y="84"/>
                  </a:cubicBezTo>
                  <a:cubicBezTo>
                    <a:pt x="62" y="85"/>
                    <a:pt x="62" y="85"/>
                    <a:pt x="62" y="85"/>
                  </a:cubicBezTo>
                  <a:cubicBezTo>
                    <a:pt x="60" y="86"/>
                    <a:pt x="60" y="86"/>
                    <a:pt x="60" y="86"/>
                  </a:cubicBezTo>
                  <a:cubicBezTo>
                    <a:pt x="61" y="85"/>
                    <a:pt x="61" y="85"/>
                    <a:pt x="61" y="85"/>
                  </a:cubicBezTo>
                  <a:cubicBezTo>
                    <a:pt x="62" y="84"/>
                    <a:pt x="62" y="84"/>
                    <a:pt x="62" y="84"/>
                  </a:cubicBezTo>
                  <a:cubicBezTo>
                    <a:pt x="63" y="83"/>
                    <a:pt x="63" y="83"/>
                    <a:pt x="63" y="83"/>
                  </a:cubicBezTo>
                  <a:cubicBezTo>
                    <a:pt x="64" y="82"/>
                    <a:pt x="64" y="82"/>
                    <a:pt x="64" y="82"/>
                  </a:cubicBezTo>
                  <a:cubicBezTo>
                    <a:pt x="65" y="81"/>
                    <a:pt x="65" y="81"/>
                    <a:pt x="65" y="81"/>
                  </a:cubicBezTo>
                  <a:cubicBezTo>
                    <a:pt x="66" y="81"/>
                    <a:pt x="66" y="81"/>
                    <a:pt x="66" y="81"/>
                  </a:cubicBezTo>
                  <a:cubicBezTo>
                    <a:pt x="67" y="80"/>
                    <a:pt x="67" y="80"/>
                    <a:pt x="67" y="80"/>
                  </a:cubicBezTo>
                  <a:cubicBezTo>
                    <a:pt x="68" y="79"/>
                    <a:pt x="68" y="79"/>
                    <a:pt x="68" y="79"/>
                  </a:cubicBezTo>
                  <a:cubicBezTo>
                    <a:pt x="69" y="78"/>
                    <a:pt x="69" y="78"/>
                    <a:pt x="69" y="78"/>
                  </a:cubicBezTo>
                  <a:cubicBezTo>
                    <a:pt x="70" y="76"/>
                    <a:pt x="70" y="76"/>
                    <a:pt x="70" y="76"/>
                  </a:cubicBezTo>
                  <a:cubicBezTo>
                    <a:pt x="71" y="75"/>
                    <a:pt x="71" y="75"/>
                    <a:pt x="71" y="75"/>
                  </a:cubicBezTo>
                  <a:cubicBezTo>
                    <a:pt x="72" y="74"/>
                    <a:pt x="72" y="74"/>
                    <a:pt x="72" y="74"/>
                  </a:cubicBezTo>
                  <a:cubicBezTo>
                    <a:pt x="73" y="72"/>
                    <a:pt x="73" y="72"/>
                    <a:pt x="73" y="72"/>
                  </a:cubicBezTo>
                  <a:cubicBezTo>
                    <a:pt x="74" y="70"/>
                    <a:pt x="74" y="70"/>
                    <a:pt x="74" y="70"/>
                  </a:cubicBezTo>
                  <a:cubicBezTo>
                    <a:pt x="75" y="70"/>
                    <a:pt x="75" y="70"/>
                    <a:pt x="75" y="70"/>
                  </a:cubicBezTo>
                  <a:cubicBezTo>
                    <a:pt x="76" y="68"/>
                    <a:pt x="76" y="68"/>
                    <a:pt x="76" y="68"/>
                  </a:cubicBezTo>
                  <a:cubicBezTo>
                    <a:pt x="77" y="66"/>
                    <a:pt x="77" y="66"/>
                    <a:pt x="77" y="66"/>
                  </a:cubicBezTo>
                  <a:cubicBezTo>
                    <a:pt x="78" y="63"/>
                    <a:pt x="78" y="63"/>
                    <a:pt x="78" y="63"/>
                  </a:cubicBezTo>
                  <a:cubicBezTo>
                    <a:pt x="79" y="61"/>
                    <a:pt x="79" y="61"/>
                    <a:pt x="79" y="61"/>
                  </a:cubicBezTo>
                  <a:cubicBezTo>
                    <a:pt x="80" y="59"/>
                    <a:pt x="80" y="59"/>
                    <a:pt x="80" y="59"/>
                  </a:cubicBezTo>
                  <a:cubicBezTo>
                    <a:pt x="81" y="56"/>
                    <a:pt x="81" y="56"/>
                    <a:pt x="81" y="56"/>
                  </a:cubicBezTo>
                  <a:cubicBezTo>
                    <a:pt x="81" y="52"/>
                    <a:pt x="81" y="52"/>
                    <a:pt x="81" y="52"/>
                  </a:cubicBezTo>
                  <a:cubicBezTo>
                    <a:pt x="82" y="44"/>
                    <a:pt x="82" y="44"/>
                    <a:pt x="82" y="44"/>
                  </a:cubicBezTo>
                  <a:cubicBezTo>
                    <a:pt x="82" y="39"/>
                    <a:pt x="82" y="39"/>
                    <a:pt x="82" y="39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81" y="28"/>
                    <a:pt x="81" y="28"/>
                    <a:pt x="81" y="28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79" y="24"/>
                    <a:pt x="79" y="24"/>
                    <a:pt x="79" y="24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6" y="18"/>
                    <a:pt x="76" y="18"/>
                    <a:pt x="76" y="18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4" y="15"/>
                    <a:pt x="74" y="15"/>
                    <a:pt x="74" y="15"/>
                  </a:cubicBezTo>
                  <a:cubicBezTo>
                    <a:pt x="73" y="15"/>
                    <a:pt x="73" y="15"/>
                    <a:pt x="73" y="15"/>
                  </a:cubicBezTo>
                  <a:cubicBezTo>
                    <a:pt x="72" y="14"/>
                    <a:pt x="72" y="14"/>
                    <a:pt x="72" y="14"/>
                  </a:cubicBezTo>
                  <a:cubicBezTo>
                    <a:pt x="71" y="13"/>
                    <a:pt x="71" y="13"/>
                    <a:pt x="71" y="13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69" y="11"/>
                    <a:pt x="69" y="11"/>
                    <a:pt x="69" y="11"/>
                  </a:cubicBezTo>
                  <a:cubicBezTo>
                    <a:pt x="68" y="10"/>
                    <a:pt x="68" y="10"/>
                    <a:pt x="68" y="10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65" y="8"/>
                    <a:pt x="65" y="8"/>
                    <a:pt x="65" y="8"/>
                  </a:cubicBezTo>
                  <a:cubicBezTo>
                    <a:pt x="64" y="7"/>
                    <a:pt x="64" y="7"/>
                    <a:pt x="64" y="7"/>
                  </a:cubicBezTo>
                  <a:cubicBezTo>
                    <a:pt x="62" y="6"/>
                    <a:pt x="62" y="6"/>
                    <a:pt x="62" y="6"/>
                  </a:cubicBezTo>
                  <a:cubicBezTo>
                    <a:pt x="60" y="5"/>
                    <a:pt x="60" y="5"/>
                    <a:pt x="60" y="5"/>
                  </a:cubicBezTo>
                  <a:cubicBezTo>
                    <a:pt x="60" y="4"/>
                    <a:pt x="60" y="4"/>
                    <a:pt x="60" y="4"/>
                  </a:cubicBezTo>
                  <a:cubicBezTo>
                    <a:pt x="57" y="4"/>
                    <a:pt x="57" y="4"/>
                    <a:pt x="57" y="4"/>
                  </a:cubicBezTo>
                  <a:cubicBezTo>
                    <a:pt x="55" y="3"/>
                    <a:pt x="55" y="3"/>
                    <a:pt x="55" y="3"/>
                  </a:cubicBezTo>
                  <a:cubicBezTo>
                    <a:pt x="52" y="2"/>
                    <a:pt x="52" y="2"/>
                    <a:pt x="52" y="2"/>
                  </a:cubicBezTo>
                  <a:cubicBezTo>
                    <a:pt x="48" y="1"/>
                    <a:pt x="48" y="1"/>
                    <a:pt x="48" y="1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18" y="0"/>
                    <a:pt x="18" y="0"/>
                    <a:pt x="18" y="0"/>
                  </a:cubicBezTo>
                  <a:lnTo>
                    <a:pt x="14" y="1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20" name="Freeform 45"/>
            <p:cNvSpPr>
              <a:spLocks/>
            </p:cNvSpPr>
            <p:nvPr/>
          </p:nvSpPr>
          <p:spPr bwMode="auto">
            <a:xfrm>
              <a:off x="6281244" y="4702011"/>
              <a:ext cx="85125" cy="73066"/>
            </a:xfrm>
            <a:custGeom>
              <a:avLst/>
              <a:gdLst>
                <a:gd name="T0" fmla="*/ 0 w 72"/>
                <a:gd name="T1" fmla="*/ 2147483646 h 62"/>
                <a:gd name="T2" fmla="*/ 0 w 72"/>
                <a:gd name="T3" fmla="*/ 2147483646 h 62"/>
                <a:gd name="T4" fmla="*/ 2147483646 w 72"/>
                <a:gd name="T5" fmla="*/ 2147483646 h 62"/>
                <a:gd name="T6" fmla="*/ 2147483646 w 72"/>
                <a:gd name="T7" fmla="*/ 2147483646 h 62"/>
                <a:gd name="T8" fmla="*/ 2147483646 w 72"/>
                <a:gd name="T9" fmla="*/ 2147483646 h 62"/>
                <a:gd name="T10" fmla="*/ 2147483646 w 72"/>
                <a:gd name="T11" fmla="*/ 2147483646 h 62"/>
                <a:gd name="T12" fmla="*/ 2147483646 w 72"/>
                <a:gd name="T13" fmla="*/ 0 h 62"/>
                <a:gd name="T14" fmla="*/ 0 w 72"/>
                <a:gd name="T15" fmla="*/ 2147483646 h 6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72" h="62">
                  <a:moveTo>
                    <a:pt x="0" y="18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9" y="24"/>
                    <a:pt x="28" y="32"/>
                    <a:pt x="34" y="37"/>
                  </a:cubicBezTo>
                  <a:cubicBezTo>
                    <a:pt x="46" y="46"/>
                    <a:pt x="48" y="50"/>
                    <a:pt x="56" y="62"/>
                  </a:cubicBezTo>
                  <a:cubicBezTo>
                    <a:pt x="62" y="59"/>
                    <a:pt x="72" y="54"/>
                    <a:pt x="72" y="46"/>
                  </a:cubicBezTo>
                  <a:cubicBezTo>
                    <a:pt x="72" y="42"/>
                    <a:pt x="72" y="42"/>
                    <a:pt x="72" y="42"/>
                  </a:cubicBezTo>
                  <a:cubicBezTo>
                    <a:pt x="72" y="22"/>
                    <a:pt x="41" y="0"/>
                    <a:pt x="21" y="0"/>
                  </a:cubicBezTo>
                  <a:cubicBezTo>
                    <a:pt x="10" y="0"/>
                    <a:pt x="0" y="9"/>
                    <a:pt x="0" y="18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21" name="Freeform 46"/>
            <p:cNvSpPr>
              <a:spLocks/>
            </p:cNvSpPr>
            <p:nvPr/>
          </p:nvSpPr>
          <p:spPr bwMode="auto">
            <a:xfrm>
              <a:off x="6007425" y="4695626"/>
              <a:ext cx="67391" cy="74485"/>
            </a:xfrm>
            <a:custGeom>
              <a:avLst/>
              <a:gdLst>
                <a:gd name="T0" fmla="*/ 0 w 57"/>
                <a:gd name="T1" fmla="*/ 2147483646 h 63"/>
                <a:gd name="T2" fmla="*/ 0 w 57"/>
                <a:gd name="T3" fmla="*/ 2147483646 h 63"/>
                <a:gd name="T4" fmla="*/ 2147483646 w 57"/>
                <a:gd name="T5" fmla="*/ 2147483646 h 63"/>
                <a:gd name="T6" fmla="*/ 2147483646 w 57"/>
                <a:gd name="T7" fmla="*/ 2147483646 h 63"/>
                <a:gd name="T8" fmla="*/ 2147483646 w 57"/>
                <a:gd name="T9" fmla="*/ 2147483646 h 63"/>
                <a:gd name="T10" fmla="*/ 2147483646 w 57"/>
                <a:gd name="T11" fmla="*/ 0 h 63"/>
                <a:gd name="T12" fmla="*/ 0 w 57"/>
                <a:gd name="T13" fmla="*/ 2147483646 h 6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57" h="63">
                  <a:moveTo>
                    <a:pt x="0" y="25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0" y="40"/>
                    <a:pt x="21" y="57"/>
                    <a:pt x="29" y="63"/>
                  </a:cubicBezTo>
                  <a:cubicBezTo>
                    <a:pt x="36" y="58"/>
                    <a:pt x="57" y="43"/>
                    <a:pt x="57" y="34"/>
                  </a:cubicBezTo>
                  <a:cubicBezTo>
                    <a:pt x="57" y="30"/>
                    <a:pt x="57" y="30"/>
                    <a:pt x="57" y="30"/>
                  </a:cubicBezTo>
                  <a:cubicBezTo>
                    <a:pt x="57" y="22"/>
                    <a:pt x="28" y="0"/>
                    <a:pt x="26" y="0"/>
                  </a:cubicBezTo>
                  <a:cubicBezTo>
                    <a:pt x="19" y="0"/>
                    <a:pt x="0" y="16"/>
                    <a:pt x="0" y="25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22" name="Freeform 47"/>
            <p:cNvSpPr>
              <a:spLocks/>
            </p:cNvSpPr>
            <p:nvPr/>
          </p:nvSpPr>
          <p:spPr bwMode="auto">
            <a:xfrm>
              <a:off x="6174128" y="4707685"/>
              <a:ext cx="75193" cy="70937"/>
            </a:xfrm>
            <a:custGeom>
              <a:avLst/>
              <a:gdLst>
                <a:gd name="T0" fmla="*/ 2147483646 w 64"/>
                <a:gd name="T1" fmla="*/ 2147483646 h 60"/>
                <a:gd name="T2" fmla="*/ 2147483646 w 64"/>
                <a:gd name="T3" fmla="*/ 2147483646 h 60"/>
                <a:gd name="T4" fmla="*/ 2147483646 w 64"/>
                <a:gd name="T5" fmla="*/ 2147483646 h 60"/>
                <a:gd name="T6" fmla="*/ 2147483646 w 64"/>
                <a:gd name="T7" fmla="*/ 2147483646 h 60"/>
                <a:gd name="T8" fmla="*/ 2147483646 w 64"/>
                <a:gd name="T9" fmla="*/ 0 h 60"/>
                <a:gd name="T10" fmla="*/ 0 w 64"/>
                <a:gd name="T11" fmla="*/ 2147483646 h 60"/>
                <a:gd name="T12" fmla="*/ 2147483646 w 64"/>
                <a:gd name="T13" fmla="*/ 2147483646 h 60"/>
                <a:gd name="T14" fmla="*/ 2147483646 w 64"/>
                <a:gd name="T15" fmla="*/ 2147483646 h 6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64" h="60">
                  <a:moveTo>
                    <a:pt x="32" y="60"/>
                  </a:moveTo>
                  <a:cubicBezTo>
                    <a:pt x="38" y="60"/>
                    <a:pt x="64" y="31"/>
                    <a:pt x="64" y="27"/>
                  </a:cubicBezTo>
                  <a:cubicBezTo>
                    <a:pt x="64" y="24"/>
                    <a:pt x="64" y="24"/>
                    <a:pt x="64" y="24"/>
                  </a:cubicBezTo>
                  <a:cubicBezTo>
                    <a:pt x="64" y="19"/>
                    <a:pt x="51" y="13"/>
                    <a:pt x="46" y="11"/>
                  </a:cubicBezTo>
                  <a:cubicBezTo>
                    <a:pt x="43" y="9"/>
                    <a:pt x="24" y="0"/>
                    <a:pt x="24" y="0"/>
                  </a:cubicBezTo>
                  <a:cubicBezTo>
                    <a:pt x="23" y="9"/>
                    <a:pt x="0" y="36"/>
                    <a:pt x="0" y="41"/>
                  </a:cubicBezTo>
                  <a:cubicBezTo>
                    <a:pt x="0" y="47"/>
                    <a:pt x="24" y="60"/>
                    <a:pt x="31" y="60"/>
                  </a:cubicBezTo>
                  <a:lnTo>
                    <a:pt x="32" y="6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23" name="Freeform 48"/>
            <p:cNvSpPr>
              <a:spLocks/>
            </p:cNvSpPr>
            <p:nvPr/>
          </p:nvSpPr>
          <p:spPr bwMode="auto">
            <a:xfrm>
              <a:off x="5882575" y="4702720"/>
              <a:ext cx="82288" cy="73775"/>
            </a:xfrm>
            <a:custGeom>
              <a:avLst/>
              <a:gdLst>
                <a:gd name="T0" fmla="*/ 2147483646 w 70"/>
                <a:gd name="T1" fmla="*/ 2147483646 h 62"/>
                <a:gd name="T2" fmla="*/ 2147483646 w 70"/>
                <a:gd name="T3" fmla="*/ 2147483646 h 62"/>
                <a:gd name="T4" fmla="*/ 2147483646 w 70"/>
                <a:gd name="T5" fmla="*/ 2147483646 h 62"/>
                <a:gd name="T6" fmla="*/ 2147483646 w 70"/>
                <a:gd name="T7" fmla="*/ 2147483646 h 62"/>
                <a:gd name="T8" fmla="*/ 2147483646 w 70"/>
                <a:gd name="T9" fmla="*/ 2147483646 h 62"/>
                <a:gd name="T10" fmla="*/ 2147483646 w 70"/>
                <a:gd name="T11" fmla="*/ 2147483646 h 62"/>
                <a:gd name="T12" fmla="*/ 2147483646 w 70"/>
                <a:gd name="T13" fmla="*/ 2147483646 h 62"/>
                <a:gd name="T14" fmla="*/ 2147483646 w 70"/>
                <a:gd name="T15" fmla="*/ 2147483646 h 62"/>
                <a:gd name="T16" fmla="*/ 2147483646 w 70"/>
                <a:gd name="T17" fmla="*/ 2147483646 h 62"/>
                <a:gd name="T18" fmla="*/ 2147483646 w 70"/>
                <a:gd name="T19" fmla="*/ 2147483646 h 62"/>
                <a:gd name="T20" fmla="*/ 2147483646 w 70"/>
                <a:gd name="T21" fmla="*/ 2147483646 h 62"/>
                <a:gd name="T22" fmla="*/ 2147483646 w 70"/>
                <a:gd name="T23" fmla="*/ 2147483646 h 62"/>
                <a:gd name="T24" fmla="*/ 2147483646 w 70"/>
                <a:gd name="T25" fmla="*/ 2147483646 h 62"/>
                <a:gd name="T26" fmla="*/ 2147483646 w 70"/>
                <a:gd name="T27" fmla="*/ 2147483646 h 62"/>
                <a:gd name="T28" fmla="*/ 2147483646 w 70"/>
                <a:gd name="T29" fmla="*/ 2147483646 h 62"/>
                <a:gd name="T30" fmla="*/ 2147483646 w 70"/>
                <a:gd name="T31" fmla="*/ 0 h 62"/>
                <a:gd name="T32" fmla="*/ 0 w 70"/>
                <a:gd name="T33" fmla="*/ 2147483646 h 62"/>
                <a:gd name="T34" fmla="*/ 0 w 70"/>
                <a:gd name="T35" fmla="*/ 2147483646 h 62"/>
                <a:gd name="T36" fmla="*/ 2147483646 w 70"/>
                <a:gd name="T37" fmla="*/ 2147483646 h 62"/>
                <a:gd name="T38" fmla="*/ 2147483646 w 70"/>
                <a:gd name="T39" fmla="*/ 2147483646 h 62"/>
                <a:gd name="T40" fmla="*/ 2147483646 w 70"/>
                <a:gd name="T41" fmla="*/ 2147483646 h 62"/>
                <a:gd name="T42" fmla="*/ 2147483646 w 70"/>
                <a:gd name="T43" fmla="*/ 2147483646 h 62"/>
                <a:gd name="T44" fmla="*/ 2147483646 w 70"/>
                <a:gd name="T45" fmla="*/ 2147483646 h 62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70" h="62">
                  <a:moveTo>
                    <a:pt x="70" y="22"/>
                  </a:moveTo>
                  <a:cubicBezTo>
                    <a:pt x="69" y="16"/>
                    <a:pt x="69" y="16"/>
                    <a:pt x="69" y="16"/>
                  </a:cubicBezTo>
                  <a:cubicBezTo>
                    <a:pt x="63" y="18"/>
                    <a:pt x="63" y="18"/>
                    <a:pt x="63" y="18"/>
                  </a:cubicBezTo>
                  <a:cubicBezTo>
                    <a:pt x="63" y="14"/>
                    <a:pt x="63" y="14"/>
                    <a:pt x="63" y="14"/>
                  </a:cubicBezTo>
                  <a:cubicBezTo>
                    <a:pt x="65" y="14"/>
                    <a:pt x="65" y="14"/>
                    <a:pt x="65" y="14"/>
                  </a:cubicBezTo>
                  <a:cubicBezTo>
                    <a:pt x="65" y="11"/>
                    <a:pt x="65" y="11"/>
                    <a:pt x="65" y="11"/>
                  </a:cubicBezTo>
                  <a:cubicBezTo>
                    <a:pt x="63" y="11"/>
                    <a:pt x="63" y="11"/>
                    <a:pt x="63" y="11"/>
                  </a:cubicBezTo>
                  <a:cubicBezTo>
                    <a:pt x="63" y="9"/>
                    <a:pt x="63" y="9"/>
                    <a:pt x="63" y="9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67" y="5"/>
                    <a:pt x="67" y="5"/>
                    <a:pt x="67" y="5"/>
                  </a:cubicBezTo>
                  <a:cubicBezTo>
                    <a:pt x="65" y="5"/>
                    <a:pt x="65" y="5"/>
                    <a:pt x="65" y="5"/>
                  </a:cubicBezTo>
                  <a:cubicBezTo>
                    <a:pt x="65" y="3"/>
                    <a:pt x="65" y="3"/>
                    <a:pt x="65" y="3"/>
                  </a:cubicBezTo>
                  <a:cubicBezTo>
                    <a:pt x="63" y="3"/>
                    <a:pt x="63" y="3"/>
                    <a:pt x="63" y="3"/>
                  </a:cubicBezTo>
                  <a:cubicBezTo>
                    <a:pt x="57" y="7"/>
                    <a:pt x="57" y="7"/>
                    <a:pt x="57" y="7"/>
                  </a:cubicBezTo>
                  <a:cubicBezTo>
                    <a:pt x="57" y="1"/>
                    <a:pt x="57" y="1"/>
                    <a:pt x="57" y="1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33" y="0"/>
                    <a:pt x="0" y="25"/>
                    <a:pt x="0" y="41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55"/>
                    <a:pt x="14" y="59"/>
                    <a:pt x="20" y="62"/>
                  </a:cubicBezTo>
                  <a:cubicBezTo>
                    <a:pt x="23" y="60"/>
                    <a:pt x="27" y="52"/>
                    <a:pt x="29" y="49"/>
                  </a:cubicBezTo>
                  <a:cubicBezTo>
                    <a:pt x="33" y="44"/>
                    <a:pt x="36" y="42"/>
                    <a:pt x="40" y="38"/>
                  </a:cubicBezTo>
                  <a:cubicBezTo>
                    <a:pt x="43" y="35"/>
                    <a:pt x="50" y="30"/>
                    <a:pt x="54" y="28"/>
                  </a:cubicBezTo>
                  <a:cubicBezTo>
                    <a:pt x="57" y="27"/>
                    <a:pt x="68" y="23"/>
                    <a:pt x="70" y="22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24" name="Freeform 49"/>
            <p:cNvSpPr>
              <a:spLocks/>
            </p:cNvSpPr>
            <p:nvPr/>
          </p:nvSpPr>
          <p:spPr bwMode="auto">
            <a:xfrm>
              <a:off x="5930812" y="5319875"/>
              <a:ext cx="107116" cy="144003"/>
            </a:xfrm>
            <a:custGeom>
              <a:avLst/>
              <a:gdLst>
                <a:gd name="T0" fmla="*/ 2147483646 w 91"/>
                <a:gd name="T1" fmla="*/ 2147483646 h 122"/>
                <a:gd name="T2" fmla="*/ 2147483646 w 91"/>
                <a:gd name="T3" fmla="*/ 2147483646 h 122"/>
                <a:gd name="T4" fmla="*/ 2147483646 w 91"/>
                <a:gd name="T5" fmla="*/ 2147483646 h 122"/>
                <a:gd name="T6" fmla="*/ 2147483646 w 91"/>
                <a:gd name="T7" fmla="*/ 2147483646 h 122"/>
                <a:gd name="T8" fmla="*/ 2147483646 w 91"/>
                <a:gd name="T9" fmla="*/ 2147483646 h 122"/>
                <a:gd name="T10" fmla="*/ 2147483646 w 91"/>
                <a:gd name="T11" fmla="*/ 2147483646 h 122"/>
                <a:gd name="T12" fmla="*/ 2147483646 w 91"/>
                <a:gd name="T13" fmla="*/ 2147483646 h 122"/>
                <a:gd name="T14" fmla="*/ 2147483646 w 91"/>
                <a:gd name="T15" fmla="*/ 2147483646 h 122"/>
                <a:gd name="T16" fmla="*/ 2147483646 w 91"/>
                <a:gd name="T17" fmla="*/ 2147483646 h 122"/>
                <a:gd name="T18" fmla="*/ 2147483646 w 91"/>
                <a:gd name="T19" fmla="*/ 2147483646 h 122"/>
                <a:gd name="T20" fmla="*/ 2147483646 w 91"/>
                <a:gd name="T21" fmla="*/ 0 h 122"/>
                <a:gd name="T22" fmla="*/ 2147483646 w 91"/>
                <a:gd name="T23" fmla="*/ 2147483646 h 122"/>
                <a:gd name="T24" fmla="*/ 2147483646 w 91"/>
                <a:gd name="T25" fmla="*/ 2147483646 h 122"/>
                <a:gd name="T26" fmla="*/ 0 w 91"/>
                <a:gd name="T27" fmla="*/ 2147483646 h 122"/>
                <a:gd name="T28" fmla="*/ 0 w 91"/>
                <a:gd name="T29" fmla="*/ 2147483646 h 122"/>
                <a:gd name="T30" fmla="*/ 2147483646 w 91"/>
                <a:gd name="T31" fmla="*/ 2147483646 h 122"/>
                <a:gd name="T32" fmla="*/ 2147483646 w 91"/>
                <a:gd name="T33" fmla="*/ 2147483646 h 122"/>
                <a:gd name="T34" fmla="*/ 2147483646 w 91"/>
                <a:gd name="T35" fmla="*/ 2147483646 h 122"/>
                <a:gd name="T36" fmla="*/ 2147483646 w 91"/>
                <a:gd name="T37" fmla="*/ 2147483646 h 122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91" h="122">
                  <a:moveTo>
                    <a:pt x="89" y="14"/>
                  </a:moveTo>
                  <a:cubicBezTo>
                    <a:pt x="91" y="10"/>
                    <a:pt x="91" y="10"/>
                    <a:pt x="91" y="10"/>
                  </a:cubicBezTo>
                  <a:cubicBezTo>
                    <a:pt x="85" y="12"/>
                    <a:pt x="85" y="12"/>
                    <a:pt x="85" y="12"/>
                  </a:cubicBezTo>
                  <a:cubicBezTo>
                    <a:pt x="85" y="12"/>
                    <a:pt x="85" y="12"/>
                    <a:pt x="85" y="12"/>
                  </a:cubicBezTo>
                  <a:cubicBezTo>
                    <a:pt x="88" y="8"/>
                    <a:pt x="88" y="8"/>
                    <a:pt x="88" y="8"/>
                  </a:cubicBezTo>
                  <a:cubicBezTo>
                    <a:pt x="89" y="6"/>
                    <a:pt x="89" y="6"/>
                    <a:pt x="89" y="6"/>
                  </a:cubicBezTo>
                  <a:cubicBezTo>
                    <a:pt x="81" y="2"/>
                    <a:pt x="81" y="2"/>
                    <a:pt x="81" y="2"/>
                  </a:cubicBezTo>
                  <a:cubicBezTo>
                    <a:pt x="79" y="1"/>
                    <a:pt x="79" y="1"/>
                    <a:pt x="79" y="1"/>
                  </a:cubicBezTo>
                  <a:cubicBezTo>
                    <a:pt x="79" y="3"/>
                    <a:pt x="79" y="3"/>
                    <a:pt x="79" y="3"/>
                  </a:cubicBezTo>
                  <a:cubicBezTo>
                    <a:pt x="76" y="3"/>
                    <a:pt x="76" y="3"/>
                    <a:pt x="76" y="3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72" y="5"/>
                    <a:pt x="62" y="22"/>
                    <a:pt x="58" y="29"/>
                  </a:cubicBezTo>
                  <a:cubicBezTo>
                    <a:pt x="51" y="39"/>
                    <a:pt x="45" y="48"/>
                    <a:pt x="39" y="58"/>
                  </a:cubicBezTo>
                  <a:cubicBezTo>
                    <a:pt x="34" y="66"/>
                    <a:pt x="0" y="112"/>
                    <a:pt x="0" y="116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120"/>
                    <a:pt x="2" y="122"/>
                    <a:pt x="4" y="122"/>
                  </a:cubicBezTo>
                  <a:cubicBezTo>
                    <a:pt x="9" y="122"/>
                    <a:pt x="9" y="122"/>
                    <a:pt x="9" y="122"/>
                  </a:cubicBezTo>
                  <a:cubicBezTo>
                    <a:pt x="12" y="122"/>
                    <a:pt x="46" y="76"/>
                    <a:pt x="50" y="70"/>
                  </a:cubicBezTo>
                  <a:cubicBezTo>
                    <a:pt x="54" y="64"/>
                    <a:pt x="88" y="14"/>
                    <a:pt x="89" y="14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25" name="Freeform 50"/>
            <p:cNvSpPr>
              <a:spLocks noEditPoints="1"/>
            </p:cNvSpPr>
            <p:nvPr/>
          </p:nvSpPr>
          <p:spPr bwMode="auto">
            <a:xfrm>
              <a:off x="6277696" y="4604826"/>
              <a:ext cx="241897" cy="173797"/>
            </a:xfrm>
            <a:custGeom>
              <a:avLst/>
              <a:gdLst>
                <a:gd name="T0" fmla="*/ 2147483646 w 205"/>
                <a:gd name="T1" fmla="*/ 2147483646 h 147"/>
                <a:gd name="T2" fmla="*/ 2147483646 w 205"/>
                <a:gd name="T3" fmla="*/ 2147483646 h 147"/>
                <a:gd name="T4" fmla="*/ 2147483646 w 205"/>
                <a:gd name="T5" fmla="*/ 2147483646 h 147"/>
                <a:gd name="T6" fmla="*/ 2147483646 w 205"/>
                <a:gd name="T7" fmla="*/ 2147483646 h 147"/>
                <a:gd name="T8" fmla="*/ 2147483646 w 205"/>
                <a:gd name="T9" fmla="*/ 2147483646 h 147"/>
                <a:gd name="T10" fmla="*/ 2147483646 w 205"/>
                <a:gd name="T11" fmla="*/ 2147483646 h 147"/>
                <a:gd name="T12" fmla="*/ 2147483646 w 205"/>
                <a:gd name="T13" fmla="*/ 2147483646 h 147"/>
                <a:gd name="T14" fmla="*/ 2147483646 w 205"/>
                <a:gd name="T15" fmla="*/ 2147483646 h 147"/>
                <a:gd name="T16" fmla="*/ 2147483646 w 205"/>
                <a:gd name="T17" fmla="*/ 2147483646 h 147"/>
                <a:gd name="T18" fmla="*/ 2147483646 w 205"/>
                <a:gd name="T19" fmla="*/ 2147483646 h 147"/>
                <a:gd name="T20" fmla="*/ 2147483646 w 205"/>
                <a:gd name="T21" fmla="*/ 2147483646 h 147"/>
                <a:gd name="T22" fmla="*/ 2147483646 w 205"/>
                <a:gd name="T23" fmla="*/ 2147483646 h 147"/>
                <a:gd name="T24" fmla="*/ 2147483646 w 205"/>
                <a:gd name="T25" fmla="*/ 2147483646 h 147"/>
                <a:gd name="T26" fmla="*/ 2147483646 w 205"/>
                <a:gd name="T27" fmla="*/ 2147483646 h 147"/>
                <a:gd name="T28" fmla="*/ 2147483646 w 205"/>
                <a:gd name="T29" fmla="*/ 2147483646 h 147"/>
                <a:gd name="T30" fmla="*/ 2147483646 w 205"/>
                <a:gd name="T31" fmla="*/ 2147483646 h 147"/>
                <a:gd name="T32" fmla="*/ 2147483646 w 205"/>
                <a:gd name="T33" fmla="*/ 2147483646 h 147"/>
                <a:gd name="T34" fmla="*/ 2147483646 w 205"/>
                <a:gd name="T35" fmla="*/ 2147483646 h 147"/>
                <a:gd name="T36" fmla="*/ 2147483646 w 205"/>
                <a:gd name="T37" fmla="*/ 2147483646 h 147"/>
                <a:gd name="T38" fmla="*/ 2147483646 w 205"/>
                <a:gd name="T39" fmla="*/ 2147483646 h 147"/>
                <a:gd name="T40" fmla="*/ 2147483646 w 205"/>
                <a:gd name="T41" fmla="*/ 2147483646 h 147"/>
                <a:gd name="T42" fmla="*/ 0 w 205"/>
                <a:gd name="T43" fmla="*/ 2147483646 h 147"/>
                <a:gd name="T44" fmla="*/ 2147483646 w 205"/>
                <a:gd name="T45" fmla="*/ 2147483646 h 147"/>
                <a:gd name="T46" fmla="*/ 2147483646 w 205"/>
                <a:gd name="T47" fmla="*/ 2147483646 h 147"/>
                <a:gd name="T48" fmla="*/ 2147483646 w 205"/>
                <a:gd name="T49" fmla="*/ 2147483646 h 147"/>
                <a:gd name="T50" fmla="*/ 2147483646 w 205"/>
                <a:gd name="T51" fmla="*/ 2147483646 h 147"/>
                <a:gd name="T52" fmla="*/ 2147483646 w 205"/>
                <a:gd name="T53" fmla="*/ 2147483646 h 147"/>
                <a:gd name="T54" fmla="*/ 2147483646 w 205"/>
                <a:gd name="T55" fmla="*/ 2147483646 h 147"/>
                <a:gd name="T56" fmla="*/ 2147483646 w 205"/>
                <a:gd name="T57" fmla="*/ 2147483646 h 147"/>
                <a:gd name="T58" fmla="*/ 2147483646 w 205"/>
                <a:gd name="T59" fmla="*/ 2147483646 h 147"/>
                <a:gd name="T60" fmla="*/ 2147483646 w 205"/>
                <a:gd name="T61" fmla="*/ 2147483646 h 147"/>
                <a:gd name="T62" fmla="*/ 2147483646 w 205"/>
                <a:gd name="T63" fmla="*/ 2147483646 h 147"/>
                <a:gd name="T64" fmla="*/ 2147483646 w 205"/>
                <a:gd name="T65" fmla="*/ 2147483646 h 147"/>
                <a:gd name="T66" fmla="*/ 2147483646 w 205"/>
                <a:gd name="T67" fmla="*/ 2147483646 h 147"/>
                <a:gd name="T68" fmla="*/ 2147483646 w 205"/>
                <a:gd name="T69" fmla="*/ 2147483646 h 147"/>
                <a:gd name="T70" fmla="*/ 2147483646 w 205"/>
                <a:gd name="T71" fmla="*/ 2147483646 h 147"/>
                <a:gd name="T72" fmla="*/ 2147483646 w 205"/>
                <a:gd name="T73" fmla="*/ 2147483646 h 147"/>
                <a:gd name="T74" fmla="*/ 2147483646 w 205"/>
                <a:gd name="T75" fmla="*/ 2147483646 h 147"/>
                <a:gd name="T76" fmla="*/ 2147483646 w 205"/>
                <a:gd name="T77" fmla="*/ 2147483646 h 147"/>
                <a:gd name="T78" fmla="*/ 2147483646 w 205"/>
                <a:gd name="T79" fmla="*/ 2147483646 h 147"/>
                <a:gd name="T80" fmla="*/ 2147483646 w 205"/>
                <a:gd name="T81" fmla="*/ 2147483646 h 147"/>
                <a:gd name="T82" fmla="*/ 2147483646 w 205"/>
                <a:gd name="T83" fmla="*/ 2147483646 h 147"/>
                <a:gd name="T84" fmla="*/ 2147483646 w 205"/>
                <a:gd name="T85" fmla="*/ 2147483646 h 147"/>
                <a:gd name="T86" fmla="*/ 2147483646 w 205"/>
                <a:gd name="T87" fmla="*/ 2147483646 h 147"/>
                <a:gd name="T88" fmla="*/ 2147483646 w 205"/>
                <a:gd name="T89" fmla="*/ 2147483646 h 147"/>
                <a:gd name="T90" fmla="*/ 2147483646 w 205"/>
                <a:gd name="T91" fmla="*/ 2147483646 h 147"/>
                <a:gd name="T92" fmla="*/ 2147483646 w 205"/>
                <a:gd name="T93" fmla="*/ 2147483646 h 147"/>
                <a:gd name="T94" fmla="*/ 2147483646 w 205"/>
                <a:gd name="T95" fmla="*/ 2147483646 h 147"/>
                <a:gd name="T96" fmla="*/ 2147483646 w 205"/>
                <a:gd name="T97" fmla="*/ 2147483646 h 147"/>
                <a:gd name="T98" fmla="*/ 2147483646 w 205"/>
                <a:gd name="T99" fmla="*/ 2147483646 h 147"/>
                <a:gd name="T100" fmla="*/ 2147483646 w 205"/>
                <a:gd name="T101" fmla="*/ 2147483646 h 147"/>
                <a:gd name="T102" fmla="*/ 2147483646 w 205"/>
                <a:gd name="T103" fmla="*/ 2147483646 h 147"/>
                <a:gd name="T104" fmla="*/ 2147483646 w 205"/>
                <a:gd name="T105" fmla="*/ 2147483646 h 147"/>
                <a:gd name="T106" fmla="*/ 2147483646 w 205"/>
                <a:gd name="T107" fmla="*/ 2147483646 h 147"/>
                <a:gd name="T108" fmla="*/ 2147483646 w 205"/>
                <a:gd name="T109" fmla="*/ 2147483646 h 147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0" t="0" r="r" b="b"/>
              <a:pathLst>
                <a:path w="205" h="147">
                  <a:moveTo>
                    <a:pt x="3" y="100"/>
                  </a:moveTo>
                  <a:cubicBezTo>
                    <a:pt x="3" y="91"/>
                    <a:pt x="13" y="82"/>
                    <a:pt x="24" y="82"/>
                  </a:cubicBezTo>
                  <a:cubicBezTo>
                    <a:pt x="44" y="82"/>
                    <a:pt x="75" y="104"/>
                    <a:pt x="75" y="124"/>
                  </a:cubicBezTo>
                  <a:cubicBezTo>
                    <a:pt x="75" y="128"/>
                    <a:pt x="75" y="128"/>
                    <a:pt x="75" y="128"/>
                  </a:cubicBezTo>
                  <a:cubicBezTo>
                    <a:pt x="75" y="136"/>
                    <a:pt x="65" y="141"/>
                    <a:pt x="59" y="144"/>
                  </a:cubicBezTo>
                  <a:cubicBezTo>
                    <a:pt x="51" y="132"/>
                    <a:pt x="49" y="128"/>
                    <a:pt x="37" y="119"/>
                  </a:cubicBezTo>
                  <a:cubicBezTo>
                    <a:pt x="31" y="114"/>
                    <a:pt x="12" y="106"/>
                    <a:pt x="3" y="105"/>
                  </a:cubicBezTo>
                  <a:cubicBezTo>
                    <a:pt x="3" y="100"/>
                    <a:pt x="3" y="100"/>
                    <a:pt x="3" y="100"/>
                  </a:cubicBezTo>
                  <a:close/>
                  <a:moveTo>
                    <a:pt x="61" y="95"/>
                  </a:moveTo>
                  <a:cubicBezTo>
                    <a:pt x="61" y="94"/>
                    <a:pt x="61" y="94"/>
                    <a:pt x="61" y="94"/>
                  </a:cubicBezTo>
                  <a:cubicBezTo>
                    <a:pt x="60" y="95"/>
                    <a:pt x="60" y="95"/>
                    <a:pt x="60" y="95"/>
                  </a:cubicBezTo>
                  <a:cubicBezTo>
                    <a:pt x="61" y="95"/>
                    <a:pt x="61" y="95"/>
                    <a:pt x="61" y="95"/>
                  </a:cubicBezTo>
                  <a:close/>
                  <a:moveTo>
                    <a:pt x="37" y="81"/>
                  </a:moveTo>
                  <a:cubicBezTo>
                    <a:pt x="39" y="79"/>
                    <a:pt x="35" y="83"/>
                    <a:pt x="37" y="81"/>
                  </a:cubicBezTo>
                  <a:close/>
                  <a:moveTo>
                    <a:pt x="163" y="4"/>
                  </a:moveTo>
                  <a:cubicBezTo>
                    <a:pt x="163" y="12"/>
                    <a:pt x="163" y="12"/>
                    <a:pt x="163" y="12"/>
                  </a:cubicBezTo>
                  <a:cubicBezTo>
                    <a:pt x="163" y="45"/>
                    <a:pt x="143" y="67"/>
                    <a:pt x="110" y="67"/>
                  </a:cubicBezTo>
                  <a:cubicBezTo>
                    <a:pt x="95" y="68"/>
                    <a:pt x="95" y="68"/>
                    <a:pt x="95" y="68"/>
                  </a:cubicBezTo>
                  <a:cubicBezTo>
                    <a:pt x="70" y="65"/>
                    <a:pt x="70" y="65"/>
                    <a:pt x="70" y="65"/>
                  </a:cubicBezTo>
                  <a:cubicBezTo>
                    <a:pt x="67" y="63"/>
                    <a:pt x="67" y="63"/>
                    <a:pt x="67" y="63"/>
                  </a:cubicBezTo>
                  <a:cubicBezTo>
                    <a:pt x="58" y="63"/>
                    <a:pt x="44" y="55"/>
                    <a:pt x="40" y="55"/>
                  </a:cubicBezTo>
                  <a:cubicBezTo>
                    <a:pt x="32" y="55"/>
                    <a:pt x="32" y="55"/>
                    <a:pt x="32" y="55"/>
                  </a:cubicBezTo>
                  <a:cubicBezTo>
                    <a:pt x="29" y="55"/>
                    <a:pt x="28" y="59"/>
                    <a:pt x="28" y="62"/>
                  </a:cubicBezTo>
                  <a:cubicBezTo>
                    <a:pt x="28" y="65"/>
                    <a:pt x="28" y="65"/>
                    <a:pt x="28" y="65"/>
                  </a:cubicBezTo>
                  <a:cubicBezTo>
                    <a:pt x="28" y="77"/>
                    <a:pt x="58" y="90"/>
                    <a:pt x="68" y="94"/>
                  </a:cubicBezTo>
                  <a:cubicBezTo>
                    <a:pt x="82" y="100"/>
                    <a:pt x="105" y="106"/>
                    <a:pt x="126" y="106"/>
                  </a:cubicBezTo>
                  <a:cubicBezTo>
                    <a:pt x="159" y="106"/>
                    <a:pt x="201" y="91"/>
                    <a:pt x="201" y="62"/>
                  </a:cubicBezTo>
                  <a:cubicBezTo>
                    <a:pt x="201" y="54"/>
                    <a:pt x="201" y="54"/>
                    <a:pt x="201" y="54"/>
                  </a:cubicBezTo>
                  <a:cubicBezTo>
                    <a:pt x="201" y="39"/>
                    <a:pt x="174" y="7"/>
                    <a:pt x="163" y="4"/>
                  </a:cubicBezTo>
                  <a:close/>
                  <a:moveTo>
                    <a:pt x="160" y="1"/>
                  </a:moveTo>
                  <a:cubicBezTo>
                    <a:pt x="159" y="3"/>
                    <a:pt x="159" y="3"/>
                    <a:pt x="159" y="3"/>
                  </a:cubicBezTo>
                  <a:cubicBezTo>
                    <a:pt x="159" y="8"/>
                    <a:pt x="159" y="8"/>
                    <a:pt x="159" y="8"/>
                  </a:cubicBezTo>
                  <a:cubicBezTo>
                    <a:pt x="159" y="19"/>
                    <a:pt x="159" y="19"/>
                    <a:pt x="159" y="19"/>
                  </a:cubicBezTo>
                  <a:cubicBezTo>
                    <a:pt x="158" y="26"/>
                    <a:pt x="158" y="26"/>
                    <a:pt x="158" y="26"/>
                  </a:cubicBezTo>
                  <a:cubicBezTo>
                    <a:pt x="157" y="31"/>
                    <a:pt x="157" y="31"/>
                    <a:pt x="157" y="31"/>
                  </a:cubicBezTo>
                  <a:cubicBezTo>
                    <a:pt x="156" y="33"/>
                    <a:pt x="156" y="33"/>
                    <a:pt x="156" y="33"/>
                  </a:cubicBezTo>
                  <a:cubicBezTo>
                    <a:pt x="156" y="36"/>
                    <a:pt x="156" y="36"/>
                    <a:pt x="156" y="36"/>
                  </a:cubicBezTo>
                  <a:cubicBezTo>
                    <a:pt x="155" y="39"/>
                    <a:pt x="155" y="39"/>
                    <a:pt x="155" y="39"/>
                  </a:cubicBezTo>
                  <a:cubicBezTo>
                    <a:pt x="154" y="41"/>
                    <a:pt x="154" y="41"/>
                    <a:pt x="154" y="41"/>
                  </a:cubicBezTo>
                  <a:cubicBezTo>
                    <a:pt x="153" y="42"/>
                    <a:pt x="153" y="42"/>
                    <a:pt x="153" y="42"/>
                  </a:cubicBezTo>
                  <a:cubicBezTo>
                    <a:pt x="152" y="43"/>
                    <a:pt x="152" y="43"/>
                    <a:pt x="152" y="43"/>
                  </a:cubicBezTo>
                  <a:cubicBezTo>
                    <a:pt x="151" y="45"/>
                    <a:pt x="151" y="45"/>
                    <a:pt x="151" y="45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49" y="47"/>
                    <a:pt x="149" y="47"/>
                    <a:pt x="149" y="47"/>
                  </a:cubicBezTo>
                  <a:cubicBezTo>
                    <a:pt x="148" y="49"/>
                    <a:pt x="148" y="49"/>
                    <a:pt x="148" y="49"/>
                  </a:cubicBezTo>
                  <a:cubicBezTo>
                    <a:pt x="147" y="50"/>
                    <a:pt x="147" y="50"/>
                    <a:pt x="147" y="50"/>
                  </a:cubicBezTo>
                  <a:cubicBezTo>
                    <a:pt x="146" y="51"/>
                    <a:pt x="146" y="51"/>
                    <a:pt x="146" y="51"/>
                  </a:cubicBezTo>
                  <a:cubicBezTo>
                    <a:pt x="145" y="52"/>
                    <a:pt x="145" y="52"/>
                    <a:pt x="145" y="52"/>
                  </a:cubicBezTo>
                  <a:cubicBezTo>
                    <a:pt x="144" y="53"/>
                    <a:pt x="144" y="53"/>
                    <a:pt x="144" y="53"/>
                  </a:cubicBezTo>
                  <a:cubicBezTo>
                    <a:pt x="142" y="53"/>
                    <a:pt x="142" y="53"/>
                    <a:pt x="142" y="53"/>
                  </a:cubicBezTo>
                  <a:cubicBezTo>
                    <a:pt x="141" y="54"/>
                    <a:pt x="141" y="54"/>
                    <a:pt x="141" y="54"/>
                  </a:cubicBezTo>
                  <a:cubicBezTo>
                    <a:pt x="140" y="55"/>
                    <a:pt x="140" y="55"/>
                    <a:pt x="140" y="55"/>
                  </a:cubicBezTo>
                  <a:cubicBezTo>
                    <a:pt x="138" y="56"/>
                    <a:pt x="138" y="56"/>
                    <a:pt x="138" y="56"/>
                  </a:cubicBezTo>
                  <a:cubicBezTo>
                    <a:pt x="137" y="57"/>
                    <a:pt x="137" y="57"/>
                    <a:pt x="137" y="57"/>
                  </a:cubicBezTo>
                  <a:cubicBezTo>
                    <a:pt x="135" y="58"/>
                    <a:pt x="135" y="58"/>
                    <a:pt x="135" y="58"/>
                  </a:cubicBezTo>
                  <a:cubicBezTo>
                    <a:pt x="134" y="59"/>
                    <a:pt x="134" y="59"/>
                    <a:pt x="134" y="59"/>
                  </a:cubicBezTo>
                  <a:cubicBezTo>
                    <a:pt x="131" y="60"/>
                    <a:pt x="131" y="60"/>
                    <a:pt x="131" y="60"/>
                  </a:cubicBezTo>
                  <a:cubicBezTo>
                    <a:pt x="128" y="61"/>
                    <a:pt x="128" y="61"/>
                    <a:pt x="128" y="61"/>
                  </a:cubicBezTo>
                  <a:cubicBezTo>
                    <a:pt x="125" y="62"/>
                    <a:pt x="125" y="62"/>
                    <a:pt x="125" y="62"/>
                  </a:cubicBezTo>
                  <a:cubicBezTo>
                    <a:pt x="121" y="63"/>
                    <a:pt x="121" y="63"/>
                    <a:pt x="121" y="63"/>
                  </a:cubicBezTo>
                  <a:cubicBezTo>
                    <a:pt x="115" y="63"/>
                    <a:pt x="115" y="63"/>
                    <a:pt x="115" y="63"/>
                  </a:cubicBezTo>
                  <a:cubicBezTo>
                    <a:pt x="89" y="63"/>
                    <a:pt x="89" y="63"/>
                    <a:pt x="89" y="63"/>
                  </a:cubicBezTo>
                  <a:cubicBezTo>
                    <a:pt x="80" y="63"/>
                    <a:pt x="80" y="63"/>
                    <a:pt x="80" y="63"/>
                  </a:cubicBezTo>
                  <a:cubicBezTo>
                    <a:pt x="76" y="62"/>
                    <a:pt x="76" y="62"/>
                    <a:pt x="76" y="62"/>
                  </a:cubicBezTo>
                  <a:cubicBezTo>
                    <a:pt x="71" y="61"/>
                    <a:pt x="71" y="61"/>
                    <a:pt x="71" y="61"/>
                  </a:cubicBezTo>
                  <a:cubicBezTo>
                    <a:pt x="67" y="60"/>
                    <a:pt x="67" y="60"/>
                    <a:pt x="67" y="60"/>
                  </a:cubicBezTo>
                  <a:cubicBezTo>
                    <a:pt x="63" y="59"/>
                    <a:pt x="63" y="59"/>
                    <a:pt x="63" y="59"/>
                  </a:cubicBezTo>
                  <a:cubicBezTo>
                    <a:pt x="60" y="58"/>
                    <a:pt x="60" y="58"/>
                    <a:pt x="60" y="58"/>
                  </a:cubicBezTo>
                  <a:cubicBezTo>
                    <a:pt x="56" y="57"/>
                    <a:pt x="56" y="57"/>
                    <a:pt x="56" y="57"/>
                  </a:cubicBezTo>
                  <a:cubicBezTo>
                    <a:pt x="53" y="56"/>
                    <a:pt x="53" y="56"/>
                    <a:pt x="53" y="56"/>
                  </a:cubicBezTo>
                  <a:cubicBezTo>
                    <a:pt x="50" y="55"/>
                    <a:pt x="50" y="55"/>
                    <a:pt x="50" y="55"/>
                  </a:cubicBezTo>
                  <a:cubicBezTo>
                    <a:pt x="48" y="54"/>
                    <a:pt x="48" y="54"/>
                    <a:pt x="48" y="54"/>
                  </a:cubicBezTo>
                  <a:cubicBezTo>
                    <a:pt x="45" y="53"/>
                    <a:pt x="45" y="53"/>
                    <a:pt x="45" y="53"/>
                  </a:cubicBezTo>
                  <a:cubicBezTo>
                    <a:pt x="42" y="53"/>
                    <a:pt x="42" y="53"/>
                    <a:pt x="42" y="53"/>
                  </a:cubicBezTo>
                  <a:cubicBezTo>
                    <a:pt x="37" y="52"/>
                    <a:pt x="37" y="52"/>
                    <a:pt x="37" y="52"/>
                  </a:cubicBezTo>
                  <a:cubicBezTo>
                    <a:pt x="33" y="52"/>
                    <a:pt x="33" y="52"/>
                    <a:pt x="33" y="52"/>
                  </a:cubicBezTo>
                  <a:cubicBezTo>
                    <a:pt x="30" y="53"/>
                    <a:pt x="30" y="53"/>
                    <a:pt x="30" y="53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8" y="54"/>
                    <a:pt x="28" y="54"/>
                    <a:pt x="28" y="54"/>
                  </a:cubicBezTo>
                  <a:cubicBezTo>
                    <a:pt x="27" y="55"/>
                    <a:pt x="27" y="55"/>
                    <a:pt x="27" y="55"/>
                  </a:cubicBezTo>
                  <a:cubicBezTo>
                    <a:pt x="26" y="56"/>
                    <a:pt x="26" y="56"/>
                    <a:pt x="26" y="56"/>
                  </a:cubicBezTo>
                  <a:cubicBezTo>
                    <a:pt x="25" y="58"/>
                    <a:pt x="25" y="58"/>
                    <a:pt x="25" y="58"/>
                  </a:cubicBezTo>
                  <a:cubicBezTo>
                    <a:pt x="25" y="68"/>
                    <a:pt x="25" y="68"/>
                    <a:pt x="25" y="68"/>
                  </a:cubicBezTo>
                  <a:cubicBezTo>
                    <a:pt x="26" y="70"/>
                    <a:pt x="26" y="70"/>
                    <a:pt x="26" y="70"/>
                  </a:cubicBezTo>
                  <a:cubicBezTo>
                    <a:pt x="27" y="73"/>
                    <a:pt x="27" y="73"/>
                    <a:pt x="27" y="73"/>
                  </a:cubicBezTo>
                  <a:cubicBezTo>
                    <a:pt x="28" y="74"/>
                    <a:pt x="28" y="74"/>
                    <a:pt x="28" y="74"/>
                  </a:cubicBezTo>
                  <a:cubicBezTo>
                    <a:pt x="29" y="75"/>
                    <a:pt x="29" y="75"/>
                    <a:pt x="29" y="75"/>
                  </a:cubicBezTo>
                  <a:cubicBezTo>
                    <a:pt x="30" y="76"/>
                    <a:pt x="30" y="76"/>
                    <a:pt x="30" y="76"/>
                  </a:cubicBezTo>
                  <a:cubicBezTo>
                    <a:pt x="30" y="77"/>
                    <a:pt x="30" y="77"/>
                    <a:pt x="30" y="77"/>
                  </a:cubicBezTo>
                  <a:cubicBezTo>
                    <a:pt x="32" y="78"/>
                    <a:pt x="32" y="78"/>
                    <a:pt x="32" y="78"/>
                  </a:cubicBezTo>
                  <a:cubicBezTo>
                    <a:pt x="33" y="79"/>
                    <a:pt x="33" y="79"/>
                    <a:pt x="33" y="79"/>
                  </a:cubicBezTo>
                  <a:cubicBezTo>
                    <a:pt x="35" y="80"/>
                    <a:pt x="35" y="80"/>
                    <a:pt x="35" y="80"/>
                  </a:cubicBezTo>
                  <a:cubicBezTo>
                    <a:pt x="33" y="80"/>
                    <a:pt x="33" y="80"/>
                    <a:pt x="33" y="80"/>
                  </a:cubicBezTo>
                  <a:cubicBezTo>
                    <a:pt x="29" y="79"/>
                    <a:pt x="29" y="79"/>
                    <a:pt x="29" y="79"/>
                  </a:cubicBezTo>
                  <a:cubicBezTo>
                    <a:pt x="20" y="79"/>
                    <a:pt x="20" y="79"/>
                    <a:pt x="20" y="79"/>
                  </a:cubicBezTo>
                  <a:cubicBezTo>
                    <a:pt x="15" y="80"/>
                    <a:pt x="15" y="80"/>
                    <a:pt x="15" y="80"/>
                  </a:cubicBezTo>
                  <a:cubicBezTo>
                    <a:pt x="13" y="81"/>
                    <a:pt x="13" y="81"/>
                    <a:pt x="13" y="81"/>
                  </a:cubicBezTo>
                  <a:cubicBezTo>
                    <a:pt x="11" y="82"/>
                    <a:pt x="11" y="82"/>
                    <a:pt x="11" y="82"/>
                  </a:cubicBezTo>
                  <a:cubicBezTo>
                    <a:pt x="9" y="83"/>
                    <a:pt x="9" y="83"/>
                    <a:pt x="9" y="83"/>
                  </a:cubicBezTo>
                  <a:cubicBezTo>
                    <a:pt x="9" y="84"/>
                    <a:pt x="9" y="84"/>
                    <a:pt x="9" y="84"/>
                  </a:cubicBezTo>
                  <a:cubicBezTo>
                    <a:pt x="8" y="85"/>
                    <a:pt x="8" y="85"/>
                    <a:pt x="8" y="85"/>
                  </a:cubicBezTo>
                  <a:cubicBezTo>
                    <a:pt x="7" y="85"/>
                    <a:pt x="7" y="85"/>
                    <a:pt x="7" y="85"/>
                  </a:cubicBezTo>
                  <a:cubicBezTo>
                    <a:pt x="6" y="86"/>
                    <a:pt x="6" y="86"/>
                    <a:pt x="6" y="86"/>
                  </a:cubicBezTo>
                  <a:cubicBezTo>
                    <a:pt x="5" y="87"/>
                    <a:pt x="5" y="87"/>
                    <a:pt x="5" y="87"/>
                  </a:cubicBezTo>
                  <a:cubicBezTo>
                    <a:pt x="4" y="89"/>
                    <a:pt x="4" y="89"/>
                    <a:pt x="4" y="89"/>
                  </a:cubicBezTo>
                  <a:cubicBezTo>
                    <a:pt x="3" y="90"/>
                    <a:pt x="3" y="90"/>
                    <a:pt x="3" y="90"/>
                  </a:cubicBezTo>
                  <a:cubicBezTo>
                    <a:pt x="2" y="93"/>
                    <a:pt x="2" y="93"/>
                    <a:pt x="2" y="93"/>
                  </a:cubicBezTo>
                  <a:cubicBezTo>
                    <a:pt x="1" y="96"/>
                    <a:pt x="1" y="96"/>
                    <a:pt x="1" y="96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0" y="106"/>
                    <a:pt x="0" y="106"/>
                    <a:pt x="0" y="106"/>
                  </a:cubicBezTo>
                  <a:cubicBezTo>
                    <a:pt x="1" y="107"/>
                    <a:pt x="1" y="107"/>
                    <a:pt x="1" y="107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5" y="108"/>
                    <a:pt x="5" y="108"/>
                    <a:pt x="5" y="108"/>
                  </a:cubicBezTo>
                  <a:cubicBezTo>
                    <a:pt x="8" y="109"/>
                    <a:pt x="8" y="109"/>
                    <a:pt x="8" y="109"/>
                  </a:cubicBezTo>
                  <a:cubicBezTo>
                    <a:pt x="11" y="110"/>
                    <a:pt x="11" y="110"/>
                    <a:pt x="11" y="110"/>
                  </a:cubicBezTo>
                  <a:cubicBezTo>
                    <a:pt x="14" y="111"/>
                    <a:pt x="14" y="111"/>
                    <a:pt x="14" y="111"/>
                  </a:cubicBezTo>
                  <a:cubicBezTo>
                    <a:pt x="17" y="112"/>
                    <a:pt x="17" y="112"/>
                    <a:pt x="17" y="112"/>
                  </a:cubicBezTo>
                  <a:cubicBezTo>
                    <a:pt x="19" y="113"/>
                    <a:pt x="19" y="113"/>
                    <a:pt x="19" y="113"/>
                  </a:cubicBezTo>
                  <a:cubicBezTo>
                    <a:pt x="22" y="114"/>
                    <a:pt x="22" y="114"/>
                    <a:pt x="22" y="114"/>
                  </a:cubicBezTo>
                  <a:cubicBezTo>
                    <a:pt x="24" y="115"/>
                    <a:pt x="24" y="115"/>
                    <a:pt x="24" y="115"/>
                  </a:cubicBezTo>
                  <a:cubicBezTo>
                    <a:pt x="26" y="116"/>
                    <a:pt x="26" y="116"/>
                    <a:pt x="26" y="116"/>
                  </a:cubicBezTo>
                  <a:cubicBezTo>
                    <a:pt x="28" y="117"/>
                    <a:pt x="28" y="117"/>
                    <a:pt x="28" y="117"/>
                  </a:cubicBezTo>
                  <a:cubicBezTo>
                    <a:pt x="29" y="118"/>
                    <a:pt x="29" y="118"/>
                    <a:pt x="29" y="118"/>
                  </a:cubicBezTo>
                  <a:cubicBezTo>
                    <a:pt x="30" y="118"/>
                    <a:pt x="30" y="118"/>
                    <a:pt x="30" y="118"/>
                  </a:cubicBezTo>
                  <a:cubicBezTo>
                    <a:pt x="31" y="119"/>
                    <a:pt x="31" y="119"/>
                    <a:pt x="31" y="119"/>
                  </a:cubicBezTo>
                  <a:cubicBezTo>
                    <a:pt x="33" y="120"/>
                    <a:pt x="33" y="120"/>
                    <a:pt x="33" y="120"/>
                  </a:cubicBezTo>
                  <a:cubicBezTo>
                    <a:pt x="34" y="121"/>
                    <a:pt x="34" y="121"/>
                    <a:pt x="34" y="121"/>
                  </a:cubicBezTo>
                  <a:cubicBezTo>
                    <a:pt x="36" y="122"/>
                    <a:pt x="36" y="122"/>
                    <a:pt x="36" y="122"/>
                  </a:cubicBezTo>
                  <a:cubicBezTo>
                    <a:pt x="37" y="123"/>
                    <a:pt x="37" y="123"/>
                    <a:pt x="37" y="123"/>
                  </a:cubicBezTo>
                  <a:cubicBezTo>
                    <a:pt x="38" y="124"/>
                    <a:pt x="38" y="124"/>
                    <a:pt x="38" y="124"/>
                  </a:cubicBezTo>
                  <a:cubicBezTo>
                    <a:pt x="39" y="125"/>
                    <a:pt x="39" y="125"/>
                    <a:pt x="39" y="125"/>
                  </a:cubicBezTo>
                  <a:cubicBezTo>
                    <a:pt x="40" y="126"/>
                    <a:pt x="40" y="126"/>
                    <a:pt x="40" y="126"/>
                  </a:cubicBezTo>
                  <a:cubicBezTo>
                    <a:pt x="42" y="127"/>
                    <a:pt x="42" y="127"/>
                    <a:pt x="42" y="127"/>
                  </a:cubicBezTo>
                  <a:cubicBezTo>
                    <a:pt x="43" y="128"/>
                    <a:pt x="43" y="128"/>
                    <a:pt x="43" y="128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5" y="130"/>
                    <a:pt x="45" y="130"/>
                    <a:pt x="45" y="130"/>
                  </a:cubicBezTo>
                  <a:cubicBezTo>
                    <a:pt x="46" y="131"/>
                    <a:pt x="46" y="131"/>
                    <a:pt x="46" y="131"/>
                  </a:cubicBezTo>
                  <a:cubicBezTo>
                    <a:pt x="47" y="132"/>
                    <a:pt x="47" y="132"/>
                    <a:pt x="47" y="132"/>
                  </a:cubicBezTo>
                  <a:cubicBezTo>
                    <a:pt x="48" y="133"/>
                    <a:pt x="48" y="133"/>
                    <a:pt x="48" y="133"/>
                  </a:cubicBezTo>
                  <a:cubicBezTo>
                    <a:pt x="49" y="135"/>
                    <a:pt x="49" y="135"/>
                    <a:pt x="49" y="135"/>
                  </a:cubicBezTo>
                  <a:cubicBezTo>
                    <a:pt x="50" y="136"/>
                    <a:pt x="50" y="136"/>
                    <a:pt x="50" y="136"/>
                  </a:cubicBezTo>
                  <a:cubicBezTo>
                    <a:pt x="51" y="137"/>
                    <a:pt x="51" y="137"/>
                    <a:pt x="51" y="137"/>
                  </a:cubicBezTo>
                  <a:cubicBezTo>
                    <a:pt x="51" y="139"/>
                    <a:pt x="51" y="139"/>
                    <a:pt x="51" y="139"/>
                  </a:cubicBezTo>
                  <a:cubicBezTo>
                    <a:pt x="52" y="140"/>
                    <a:pt x="52" y="140"/>
                    <a:pt x="52" y="140"/>
                  </a:cubicBezTo>
                  <a:cubicBezTo>
                    <a:pt x="53" y="141"/>
                    <a:pt x="53" y="141"/>
                    <a:pt x="53" y="141"/>
                  </a:cubicBezTo>
                  <a:cubicBezTo>
                    <a:pt x="54" y="143"/>
                    <a:pt x="54" y="143"/>
                    <a:pt x="54" y="143"/>
                  </a:cubicBezTo>
                  <a:cubicBezTo>
                    <a:pt x="55" y="144"/>
                    <a:pt x="55" y="144"/>
                    <a:pt x="55" y="144"/>
                  </a:cubicBezTo>
                  <a:cubicBezTo>
                    <a:pt x="56" y="146"/>
                    <a:pt x="56" y="146"/>
                    <a:pt x="56" y="146"/>
                  </a:cubicBezTo>
                  <a:cubicBezTo>
                    <a:pt x="58" y="147"/>
                    <a:pt x="58" y="147"/>
                    <a:pt x="58" y="147"/>
                  </a:cubicBezTo>
                  <a:cubicBezTo>
                    <a:pt x="61" y="147"/>
                    <a:pt x="61" y="147"/>
                    <a:pt x="61" y="147"/>
                  </a:cubicBezTo>
                  <a:cubicBezTo>
                    <a:pt x="63" y="146"/>
                    <a:pt x="63" y="146"/>
                    <a:pt x="63" y="146"/>
                  </a:cubicBezTo>
                  <a:cubicBezTo>
                    <a:pt x="65" y="145"/>
                    <a:pt x="65" y="145"/>
                    <a:pt x="65" y="145"/>
                  </a:cubicBezTo>
                  <a:cubicBezTo>
                    <a:pt x="67" y="144"/>
                    <a:pt x="67" y="144"/>
                    <a:pt x="67" y="144"/>
                  </a:cubicBezTo>
                  <a:cubicBezTo>
                    <a:pt x="68" y="143"/>
                    <a:pt x="68" y="143"/>
                    <a:pt x="68" y="143"/>
                  </a:cubicBezTo>
                  <a:cubicBezTo>
                    <a:pt x="70" y="142"/>
                    <a:pt x="70" y="142"/>
                    <a:pt x="70" y="142"/>
                  </a:cubicBezTo>
                  <a:cubicBezTo>
                    <a:pt x="71" y="141"/>
                    <a:pt x="71" y="141"/>
                    <a:pt x="71" y="141"/>
                  </a:cubicBezTo>
                  <a:cubicBezTo>
                    <a:pt x="72" y="140"/>
                    <a:pt x="72" y="140"/>
                    <a:pt x="72" y="140"/>
                  </a:cubicBezTo>
                  <a:cubicBezTo>
                    <a:pt x="72" y="140"/>
                    <a:pt x="72" y="140"/>
                    <a:pt x="72" y="140"/>
                  </a:cubicBezTo>
                  <a:cubicBezTo>
                    <a:pt x="73" y="139"/>
                    <a:pt x="73" y="139"/>
                    <a:pt x="73" y="139"/>
                  </a:cubicBezTo>
                  <a:cubicBezTo>
                    <a:pt x="74" y="138"/>
                    <a:pt x="74" y="138"/>
                    <a:pt x="74" y="138"/>
                  </a:cubicBezTo>
                  <a:cubicBezTo>
                    <a:pt x="75" y="137"/>
                    <a:pt x="75" y="137"/>
                    <a:pt x="75" y="137"/>
                  </a:cubicBezTo>
                  <a:cubicBezTo>
                    <a:pt x="76" y="135"/>
                    <a:pt x="76" y="135"/>
                    <a:pt x="76" y="135"/>
                  </a:cubicBezTo>
                  <a:cubicBezTo>
                    <a:pt x="77" y="133"/>
                    <a:pt x="77" y="133"/>
                    <a:pt x="77" y="133"/>
                  </a:cubicBezTo>
                  <a:cubicBezTo>
                    <a:pt x="78" y="130"/>
                    <a:pt x="78" y="130"/>
                    <a:pt x="78" y="130"/>
                  </a:cubicBezTo>
                  <a:cubicBezTo>
                    <a:pt x="78" y="118"/>
                    <a:pt x="78" y="118"/>
                    <a:pt x="78" y="118"/>
                  </a:cubicBezTo>
                  <a:cubicBezTo>
                    <a:pt x="77" y="116"/>
                    <a:pt x="77" y="116"/>
                    <a:pt x="77" y="116"/>
                  </a:cubicBezTo>
                  <a:cubicBezTo>
                    <a:pt x="76" y="114"/>
                    <a:pt x="76" y="114"/>
                    <a:pt x="76" y="114"/>
                  </a:cubicBezTo>
                  <a:cubicBezTo>
                    <a:pt x="75" y="111"/>
                    <a:pt x="75" y="111"/>
                    <a:pt x="75" y="111"/>
                  </a:cubicBezTo>
                  <a:cubicBezTo>
                    <a:pt x="74" y="109"/>
                    <a:pt x="74" y="109"/>
                    <a:pt x="74" y="109"/>
                  </a:cubicBezTo>
                  <a:cubicBezTo>
                    <a:pt x="73" y="108"/>
                    <a:pt x="73" y="108"/>
                    <a:pt x="73" y="108"/>
                  </a:cubicBezTo>
                  <a:cubicBezTo>
                    <a:pt x="72" y="107"/>
                    <a:pt x="72" y="107"/>
                    <a:pt x="72" y="107"/>
                  </a:cubicBezTo>
                  <a:cubicBezTo>
                    <a:pt x="72" y="106"/>
                    <a:pt x="72" y="106"/>
                    <a:pt x="72" y="106"/>
                  </a:cubicBezTo>
                  <a:cubicBezTo>
                    <a:pt x="71" y="104"/>
                    <a:pt x="71" y="104"/>
                    <a:pt x="71" y="104"/>
                  </a:cubicBezTo>
                  <a:cubicBezTo>
                    <a:pt x="70" y="103"/>
                    <a:pt x="70" y="103"/>
                    <a:pt x="70" y="103"/>
                  </a:cubicBezTo>
                  <a:cubicBezTo>
                    <a:pt x="69" y="102"/>
                    <a:pt x="69" y="102"/>
                    <a:pt x="69" y="102"/>
                  </a:cubicBezTo>
                  <a:cubicBezTo>
                    <a:pt x="68" y="101"/>
                    <a:pt x="68" y="101"/>
                    <a:pt x="68" y="101"/>
                  </a:cubicBezTo>
                  <a:cubicBezTo>
                    <a:pt x="67" y="100"/>
                    <a:pt x="67" y="100"/>
                    <a:pt x="67" y="100"/>
                  </a:cubicBezTo>
                  <a:cubicBezTo>
                    <a:pt x="66" y="99"/>
                    <a:pt x="66" y="99"/>
                    <a:pt x="66" y="99"/>
                  </a:cubicBezTo>
                  <a:cubicBezTo>
                    <a:pt x="65" y="98"/>
                    <a:pt x="65" y="98"/>
                    <a:pt x="65" y="98"/>
                  </a:cubicBezTo>
                  <a:cubicBezTo>
                    <a:pt x="64" y="97"/>
                    <a:pt x="64" y="97"/>
                    <a:pt x="64" y="97"/>
                  </a:cubicBezTo>
                  <a:cubicBezTo>
                    <a:pt x="63" y="96"/>
                    <a:pt x="63" y="96"/>
                    <a:pt x="63" y="96"/>
                  </a:cubicBezTo>
                  <a:cubicBezTo>
                    <a:pt x="62" y="96"/>
                    <a:pt x="62" y="96"/>
                    <a:pt x="62" y="96"/>
                  </a:cubicBezTo>
                  <a:cubicBezTo>
                    <a:pt x="61" y="95"/>
                    <a:pt x="61" y="95"/>
                    <a:pt x="61" y="95"/>
                  </a:cubicBezTo>
                  <a:cubicBezTo>
                    <a:pt x="64" y="96"/>
                    <a:pt x="64" y="96"/>
                    <a:pt x="64" y="96"/>
                  </a:cubicBezTo>
                  <a:cubicBezTo>
                    <a:pt x="66" y="96"/>
                    <a:pt x="66" y="96"/>
                    <a:pt x="66" y="96"/>
                  </a:cubicBezTo>
                  <a:cubicBezTo>
                    <a:pt x="68" y="97"/>
                    <a:pt x="68" y="97"/>
                    <a:pt x="68" y="97"/>
                  </a:cubicBezTo>
                  <a:cubicBezTo>
                    <a:pt x="71" y="98"/>
                    <a:pt x="71" y="98"/>
                    <a:pt x="71" y="98"/>
                  </a:cubicBezTo>
                  <a:cubicBezTo>
                    <a:pt x="72" y="99"/>
                    <a:pt x="72" y="99"/>
                    <a:pt x="72" y="99"/>
                  </a:cubicBezTo>
                  <a:cubicBezTo>
                    <a:pt x="75" y="100"/>
                    <a:pt x="75" y="100"/>
                    <a:pt x="75" y="100"/>
                  </a:cubicBezTo>
                  <a:cubicBezTo>
                    <a:pt x="78" y="101"/>
                    <a:pt x="78" y="101"/>
                    <a:pt x="78" y="101"/>
                  </a:cubicBezTo>
                  <a:cubicBezTo>
                    <a:pt x="81" y="102"/>
                    <a:pt x="81" y="102"/>
                    <a:pt x="81" y="102"/>
                  </a:cubicBezTo>
                  <a:cubicBezTo>
                    <a:pt x="85" y="103"/>
                    <a:pt x="85" y="103"/>
                    <a:pt x="85" y="103"/>
                  </a:cubicBezTo>
                  <a:cubicBezTo>
                    <a:pt x="88" y="104"/>
                    <a:pt x="88" y="104"/>
                    <a:pt x="88" y="104"/>
                  </a:cubicBezTo>
                  <a:cubicBezTo>
                    <a:pt x="92" y="105"/>
                    <a:pt x="92" y="105"/>
                    <a:pt x="92" y="105"/>
                  </a:cubicBezTo>
                  <a:cubicBezTo>
                    <a:pt x="95" y="106"/>
                    <a:pt x="95" y="106"/>
                    <a:pt x="95" y="106"/>
                  </a:cubicBezTo>
                  <a:cubicBezTo>
                    <a:pt x="101" y="107"/>
                    <a:pt x="101" y="107"/>
                    <a:pt x="101" y="107"/>
                  </a:cubicBezTo>
                  <a:cubicBezTo>
                    <a:pt x="106" y="107"/>
                    <a:pt x="106" y="107"/>
                    <a:pt x="106" y="107"/>
                  </a:cubicBezTo>
                  <a:cubicBezTo>
                    <a:pt x="115" y="108"/>
                    <a:pt x="115" y="108"/>
                    <a:pt x="115" y="108"/>
                  </a:cubicBezTo>
                  <a:cubicBezTo>
                    <a:pt x="137" y="108"/>
                    <a:pt x="137" y="108"/>
                    <a:pt x="137" y="108"/>
                  </a:cubicBezTo>
                  <a:cubicBezTo>
                    <a:pt x="147" y="107"/>
                    <a:pt x="147" y="107"/>
                    <a:pt x="147" y="107"/>
                  </a:cubicBezTo>
                  <a:cubicBezTo>
                    <a:pt x="151" y="107"/>
                    <a:pt x="151" y="107"/>
                    <a:pt x="151" y="107"/>
                  </a:cubicBezTo>
                  <a:cubicBezTo>
                    <a:pt x="156" y="106"/>
                    <a:pt x="156" y="106"/>
                    <a:pt x="156" y="106"/>
                  </a:cubicBezTo>
                  <a:cubicBezTo>
                    <a:pt x="159" y="105"/>
                    <a:pt x="159" y="105"/>
                    <a:pt x="159" y="105"/>
                  </a:cubicBezTo>
                  <a:cubicBezTo>
                    <a:pt x="162" y="104"/>
                    <a:pt x="162" y="104"/>
                    <a:pt x="162" y="104"/>
                  </a:cubicBezTo>
                  <a:cubicBezTo>
                    <a:pt x="165" y="103"/>
                    <a:pt x="165" y="103"/>
                    <a:pt x="165" y="103"/>
                  </a:cubicBezTo>
                  <a:cubicBezTo>
                    <a:pt x="168" y="102"/>
                    <a:pt x="168" y="102"/>
                    <a:pt x="168" y="102"/>
                  </a:cubicBezTo>
                  <a:cubicBezTo>
                    <a:pt x="170" y="101"/>
                    <a:pt x="170" y="101"/>
                    <a:pt x="170" y="101"/>
                  </a:cubicBezTo>
                  <a:cubicBezTo>
                    <a:pt x="173" y="100"/>
                    <a:pt x="173" y="100"/>
                    <a:pt x="173" y="100"/>
                  </a:cubicBezTo>
                  <a:cubicBezTo>
                    <a:pt x="175" y="99"/>
                    <a:pt x="175" y="99"/>
                    <a:pt x="175" y="99"/>
                  </a:cubicBezTo>
                  <a:cubicBezTo>
                    <a:pt x="177" y="98"/>
                    <a:pt x="177" y="98"/>
                    <a:pt x="177" y="98"/>
                  </a:cubicBezTo>
                  <a:cubicBezTo>
                    <a:pt x="178" y="97"/>
                    <a:pt x="178" y="97"/>
                    <a:pt x="178" y="97"/>
                  </a:cubicBezTo>
                  <a:cubicBezTo>
                    <a:pt x="179" y="96"/>
                    <a:pt x="179" y="96"/>
                    <a:pt x="179" y="96"/>
                  </a:cubicBezTo>
                  <a:cubicBezTo>
                    <a:pt x="181" y="96"/>
                    <a:pt x="181" y="96"/>
                    <a:pt x="181" y="96"/>
                  </a:cubicBezTo>
                  <a:cubicBezTo>
                    <a:pt x="183" y="95"/>
                    <a:pt x="183" y="95"/>
                    <a:pt x="183" y="95"/>
                  </a:cubicBezTo>
                  <a:cubicBezTo>
                    <a:pt x="184" y="94"/>
                    <a:pt x="184" y="94"/>
                    <a:pt x="184" y="94"/>
                  </a:cubicBezTo>
                  <a:cubicBezTo>
                    <a:pt x="185" y="93"/>
                    <a:pt x="185" y="93"/>
                    <a:pt x="185" y="93"/>
                  </a:cubicBezTo>
                  <a:cubicBezTo>
                    <a:pt x="187" y="92"/>
                    <a:pt x="187" y="92"/>
                    <a:pt x="187" y="92"/>
                  </a:cubicBezTo>
                  <a:cubicBezTo>
                    <a:pt x="188" y="91"/>
                    <a:pt x="188" y="91"/>
                    <a:pt x="188" y="91"/>
                  </a:cubicBezTo>
                  <a:cubicBezTo>
                    <a:pt x="189" y="90"/>
                    <a:pt x="189" y="90"/>
                    <a:pt x="189" y="90"/>
                  </a:cubicBezTo>
                  <a:cubicBezTo>
                    <a:pt x="190" y="89"/>
                    <a:pt x="190" y="89"/>
                    <a:pt x="190" y="89"/>
                  </a:cubicBezTo>
                  <a:cubicBezTo>
                    <a:pt x="191" y="88"/>
                    <a:pt x="191" y="88"/>
                    <a:pt x="191" y="88"/>
                  </a:cubicBezTo>
                  <a:cubicBezTo>
                    <a:pt x="192" y="87"/>
                    <a:pt x="192" y="87"/>
                    <a:pt x="192" y="87"/>
                  </a:cubicBezTo>
                  <a:cubicBezTo>
                    <a:pt x="193" y="86"/>
                    <a:pt x="193" y="86"/>
                    <a:pt x="193" y="86"/>
                  </a:cubicBezTo>
                  <a:cubicBezTo>
                    <a:pt x="194" y="85"/>
                    <a:pt x="194" y="85"/>
                    <a:pt x="194" y="85"/>
                  </a:cubicBezTo>
                  <a:cubicBezTo>
                    <a:pt x="195" y="85"/>
                    <a:pt x="195" y="85"/>
                    <a:pt x="195" y="85"/>
                  </a:cubicBezTo>
                  <a:cubicBezTo>
                    <a:pt x="196" y="84"/>
                    <a:pt x="196" y="84"/>
                    <a:pt x="196" y="84"/>
                  </a:cubicBezTo>
                  <a:cubicBezTo>
                    <a:pt x="197" y="83"/>
                    <a:pt x="197" y="83"/>
                    <a:pt x="197" y="83"/>
                  </a:cubicBezTo>
                  <a:cubicBezTo>
                    <a:pt x="197" y="81"/>
                    <a:pt x="197" y="81"/>
                    <a:pt x="197" y="81"/>
                  </a:cubicBezTo>
                  <a:cubicBezTo>
                    <a:pt x="198" y="80"/>
                    <a:pt x="198" y="80"/>
                    <a:pt x="198" y="80"/>
                  </a:cubicBezTo>
                  <a:cubicBezTo>
                    <a:pt x="199" y="78"/>
                    <a:pt x="199" y="78"/>
                    <a:pt x="199" y="78"/>
                  </a:cubicBezTo>
                  <a:cubicBezTo>
                    <a:pt x="200" y="77"/>
                    <a:pt x="200" y="77"/>
                    <a:pt x="200" y="77"/>
                  </a:cubicBezTo>
                  <a:cubicBezTo>
                    <a:pt x="201" y="75"/>
                    <a:pt x="201" y="75"/>
                    <a:pt x="201" y="75"/>
                  </a:cubicBezTo>
                  <a:cubicBezTo>
                    <a:pt x="202" y="73"/>
                    <a:pt x="202" y="73"/>
                    <a:pt x="202" y="73"/>
                  </a:cubicBezTo>
                  <a:cubicBezTo>
                    <a:pt x="203" y="70"/>
                    <a:pt x="203" y="70"/>
                    <a:pt x="203" y="70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5" y="61"/>
                    <a:pt x="205" y="61"/>
                    <a:pt x="205" y="61"/>
                  </a:cubicBezTo>
                  <a:cubicBezTo>
                    <a:pt x="205" y="57"/>
                    <a:pt x="205" y="57"/>
                    <a:pt x="205" y="57"/>
                  </a:cubicBezTo>
                  <a:cubicBezTo>
                    <a:pt x="204" y="50"/>
                    <a:pt x="204" y="50"/>
                    <a:pt x="204" y="50"/>
                  </a:cubicBezTo>
                  <a:cubicBezTo>
                    <a:pt x="203" y="46"/>
                    <a:pt x="203" y="46"/>
                    <a:pt x="203" y="46"/>
                  </a:cubicBezTo>
                  <a:cubicBezTo>
                    <a:pt x="202" y="44"/>
                    <a:pt x="202" y="44"/>
                    <a:pt x="202" y="44"/>
                  </a:cubicBezTo>
                  <a:cubicBezTo>
                    <a:pt x="201" y="42"/>
                    <a:pt x="201" y="42"/>
                    <a:pt x="201" y="42"/>
                  </a:cubicBezTo>
                  <a:cubicBezTo>
                    <a:pt x="200" y="39"/>
                    <a:pt x="200" y="39"/>
                    <a:pt x="200" y="39"/>
                  </a:cubicBezTo>
                  <a:cubicBezTo>
                    <a:pt x="199" y="37"/>
                    <a:pt x="199" y="37"/>
                    <a:pt x="199" y="37"/>
                  </a:cubicBezTo>
                  <a:cubicBezTo>
                    <a:pt x="198" y="35"/>
                    <a:pt x="198" y="35"/>
                    <a:pt x="198" y="35"/>
                  </a:cubicBezTo>
                  <a:cubicBezTo>
                    <a:pt x="197" y="33"/>
                    <a:pt x="197" y="33"/>
                    <a:pt x="197" y="33"/>
                  </a:cubicBezTo>
                  <a:cubicBezTo>
                    <a:pt x="197" y="32"/>
                    <a:pt x="197" y="32"/>
                    <a:pt x="197" y="32"/>
                  </a:cubicBezTo>
                  <a:cubicBezTo>
                    <a:pt x="196" y="31"/>
                    <a:pt x="196" y="31"/>
                    <a:pt x="196" y="31"/>
                  </a:cubicBezTo>
                  <a:cubicBezTo>
                    <a:pt x="195" y="30"/>
                    <a:pt x="195" y="30"/>
                    <a:pt x="195" y="30"/>
                  </a:cubicBezTo>
                  <a:cubicBezTo>
                    <a:pt x="194" y="28"/>
                    <a:pt x="194" y="28"/>
                    <a:pt x="194" y="28"/>
                  </a:cubicBezTo>
                  <a:cubicBezTo>
                    <a:pt x="193" y="27"/>
                    <a:pt x="193" y="27"/>
                    <a:pt x="193" y="27"/>
                  </a:cubicBezTo>
                  <a:cubicBezTo>
                    <a:pt x="192" y="25"/>
                    <a:pt x="192" y="25"/>
                    <a:pt x="192" y="25"/>
                  </a:cubicBezTo>
                  <a:cubicBezTo>
                    <a:pt x="191" y="24"/>
                    <a:pt x="191" y="24"/>
                    <a:pt x="191" y="24"/>
                  </a:cubicBezTo>
                  <a:cubicBezTo>
                    <a:pt x="190" y="23"/>
                    <a:pt x="190" y="23"/>
                    <a:pt x="190" y="23"/>
                  </a:cubicBezTo>
                  <a:cubicBezTo>
                    <a:pt x="189" y="22"/>
                    <a:pt x="189" y="22"/>
                    <a:pt x="189" y="22"/>
                  </a:cubicBezTo>
                  <a:cubicBezTo>
                    <a:pt x="188" y="20"/>
                    <a:pt x="188" y="20"/>
                    <a:pt x="188" y="20"/>
                  </a:cubicBezTo>
                  <a:cubicBezTo>
                    <a:pt x="187" y="20"/>
                    <a:pt x="187" y="20"/>
                    <a:pt x="187" y="20"/>
                  </a:cubicBezTo>
                  <a:cubicBezTo>
                    <a:pt x="186" y="19"/>
                    <a:pt x="186" y="19"/>
                    <a:pt x="186" y="19"/>
                  </a:cubicBezTo>
                  <a:cubicBezTo>
                    <a:pt x="185" y="18"/>
                    <a:pt x="185" y="18"/>
                    <a:pt x="185" y="18"/>
                  </a:cubicBezTo>
                  <a:cubicBezTo>
                    <a:pt x="184" y="17"/>
                    <a:pt x="184" y="17"/>
                    <a:pt x="184" y="17"/>
                  </a:cubicBezTo>
                  <a:cubicBezTo>
                    <a:pt x="183" y="16"/>
                    <a:pt x="183" y="16"/>
                    <a:pt x="183" y="16"/>
                  </a:cubicBezTo>
                  <a:cubicBezTo>
                    <a:pt x="182" y="15"/>
                    <a:pt x="182" y="15"/>
                    <a:pt x="182" y="15"/>
                  </a:cubicBezTo>
                  <a:cubicBezTo>
                    <a:pt x="181" y="14"/>
                    <a:pt x="181" y="14"/>
                    <a:pt x="181" y="14"/>
                  </a:cubicBezTo>
                  <a:cubicBezTo>
                    <a:pt x="180" y="13"/>
                    <a:pt x="180" y="13"/>
                    <a:pt x="180" y="13"/>
                  </a:cubicBezTo>
                  <a:cubicBezTo>
                    <a:pt x="179" y="12"/>
                    <a:pt x="179" y="12"/>
                    <a:pt x="179" y="12"/>
                  </a:cubicBezTo>
                  <a:cubicBezTo>
                    <a:pt x="178" y="11"/>
                    <a:pt x="178" y="11"/>
                    <a:pt x="178" y="11"/>
                  </a:cubicBezTo>
                  <a:cubicBezTo>
                    <a:pt x="177" y="10"/>
                    <a:pt x="177" y="10"/>
                    <a:pt x="177" y="10"/>
                  </a:cubicBezTo>
                  <a:cubicBezTo>
                    <a:pt x="177" y="9"/>
                    <a:pt x="177" y="9"/>
                    <a:pt x="177" y="9"/>
                  </a:cubicBezTo>
                  <a:cubicBezTo>
                    <a:pt x="176" y="9"/>
                    <a:pt x="176" y="9"/>
                    <a:pt x="176" y="9"/>
                  </a:cubicBezTo>
                  <a:cubicBezTo>
                    <a:pt x="175" y="8"/>
                    <a:pt x="175" y="8"/>
                    <a:pt x="175" y="8"/>
                  </a:cubicBezTo>
                  <a:cubicBezTo>
                    <a:pt x="173" y="7"/>
                    <a:pt x="173" y="7"/>
                    <a:pt x="173" y="7"/>
                  </a:cubicBezTo>
                  <a:cubicBezTo>
                    <a:pt x="172" y="6"/>
                    <a:pt x="172" y="6"/>
                    <a:pt x="172" y="6"/>
                  </a:cubicBezTo>
                  <a:cubicBezTo>
                    <a:pt x="171" y="5"/>
                    <a:pt x="171" y="5"/>
                    <a:pt x="171" y="5"/>
                  </a:cubicBezTo>
                  <a:cubicBezTo>
                    <a:pt x="170" y="4"/>
                    <a:pt x="170" y="4"/>
                    <a:pt x="170" y="4"/>
                  </a:cubicBezTo>
                  <a:cubicBezTo>
                    <a:pt x="169" y="3"/>
                    <a:pt x="169" y="3"/>
                    <a:pt x="169" y="3"/>
                  </a:cubicBezTo>
                  <a:cubicBezTo>
                    <a:pt x="167" y="2"/>
                    <a:pt x="167" y="2"/>
                    <a:pt x="167" y="2"/>
                  </a:cubicBezTo>
                  <a:cubicBezTo>
                    <a:pt x="166" y="1"/>
                    <a:pt x="166" y="1"/>
                    <a:pt x="166" y="1"/>
                  </a:cubicBezTo>
                  <a:cubicBezTo>
                    <a:pt x="164" y="0"/>
                    <a:pt x="164" y="0"/>
                    <a:pt x="164" y="0"/>
                  </a:cubicBezTo>
                  <a:cubicBezTo>
                    <a:pt x="161" y="0"/>
                    <a:pt x="161" y="0"/>
                    <a:pt x="161" y="0"/>
                  </a:cubicBezTo>
                  <a:lnTo>
                    <a:pt x="160" y="1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26" name="Freeform 51"/>
            <p:cNvSpPr>
              <a:spLocks/>
            </p:cNvSpPr>
            <p:nvPr/>
          </p:nvSpPr>
          <p:spPr bwMode="auto">
            <a:xfrm>
              <a:off x="5950675" y="4554461"/>
              <a:ext cx="73066" cy="70937"/>
            </a:xfrm>
            <a:custGeom>
              <a:avLst/>
              <a:gdLst>
                <a:gd name="T0" fmla="*/ 2147483646 w 62"/>
                <a:gd name="T1" fmla="*/ 2147483646 h 60"/>
                <a:gd name="T2" fmla="*/ 2147483646 w 62"/>
                <a:gd name="T3" fmla="*/ 2147483646 h 60"/>
                <a:gd name="T4" fmla="*/ 2147483646 w 62"/>
                <a:gd name="T5" fmla="*/ 2147483646 h 60"/>
                <a:gd name="T6" fmla="*/ 2147483646 w 62"/>
                <a:gd name="T7" fmla="*/ 0 h 60"/>
                <a:gd name="T8" fmla="*/ 0 w 62"/>
                <a:gd name="T9" fmla="*/ 2147483646 h 60"/>
                <a:gd name="T10" fmla="*/ 2147483646 w 62"/>
                <a:gd name="T11" fmla="*/ 2147483646 h 60"/>
                <a:gd name="T12" fmla="*/ 2147483646 w 62"/>
                <a:gd name="T13" fmla="*/ 2147483646 h 6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2" h="60">
                  <a:moveTo>
                    <a:pt x="41" y="55"/>
                  </a:moveTo>
                  <a:cubicBezTo>
                    <a:pt x="46" y="47"/>
                    <a:pt x="62" y="36"/>
                    <a:pt x="62" y="23"/>
                  </a:cubicBezTo>
                  <a:cubicBezTo>
                    <a:pt x="62" y="16"/>
                    <a:pt x="62" y="16"/>
                    <a:pt x="62" y="16"/>
                  </a:cubicBezTo>
                  <a:cubicBezTo>
                    <a:pt x="62" y="12"/>
                    <a:pt x="50" y="0"/>
                    <a:pt x="48" y="0"/>
                  </a:cubicBezTo>
                  <a:cubicBezTo>
                    <a:pt x="35" y="0"/>
                    <a:pt x="1" y="43"/>
                    <a:pt x="0" y="60"/>
                  </a:cubicBezTo>
                  <a:cubicBezTo>
                    <a:pt x="5" y="60"/>
                    <a:pt x="5" y="60"/>
                    <a:pt x="5" y="60"/>
                  </a:cubicBezTo>
                  <a:lnTo>
                    <a:pt x="41" y="55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27" name="Freeform 52"/>
            <p:cNvSpPr>
              <a:spLocks/>
            </p:cNvSpPr>
            <p:nvPr/>
          </p:nvSpPr>
          <p:spPr bwMode="auto">
            <a:xfrm>
              <a:off x="6147881" y="4508351"/>
              <a:ext cx="65972" cy="64553"/>
            </a:xfrm>
            <a:custGeom>
              <a:avLst/>
              <a:gdLst>
                <a:gd name="T0" fmla="*/ 0 w 56"/>
                <a:gd name="T1" fmla="*/ 2147483646 h 55"/>
                <a:gd name="T2" fmla="*/ 0 w 56"/>
                <a:gd name="T3" fmla="*/ 2147483646 h 55"/>
                <a:gd name="T4" fmla="*/ 2147483646 w 56"/>
                <a:gd name="T5" fmla="*/ 2147483646 h 55"/>
                <a:gd name="T6" fmla="*/ 2147483646 w 56"/>
                <a:gd name="T7" fmla="*/ 2147483646 h 55"/>
                <a:gd name="T8" fmla="*/ 2147483646 w 56"/>
                <a:gd name="T9" fmla="*/ 2147483646 h 55"/>
                <a:gd name="T10" fmla="*/ 2147483646 w 56"/>
                <a:gd name="T11" fmla="*/ 2147483646 h 55"/>
                <a:gd name="T12" fmla="*/ 2147483646 w 56"/>
                <a:gd name="T13" fmla="*/ 2147483646 h 55"/>
                <a:gd name="T14" fmla="*/ 2147483646 w 56"/>
                <a:gd name="T15" fmla="*/ 2147483646 h 55"/>
                <a:gd name="T16" fmla="*/ 2147483646 w 56"/>
                <a:gd name="T17" fmla="*/ 2147483646 h 55"/>
                <a:gd name="T18" fmla="*/ 2147483646 w 56"/>
                <a:gd name="T19" fmla="*/ 2147483646 h 55"/>
                <a:gd name="T20" fmla="*/ 2147483646 w 56"/>
                <a:gd name="T21" fmla="*/ 2147483646 h 55"/>
                <a:gd name="T22" fmla="*/ 2147483646 w 56"/>
                <a:gd name="T23" fmla="*/ 2147483646 h 55"/>
                <a:gd name="T24" fmla="*/ 2147483646 w 56"/>
                <a:gd name="T25" fmla="*/ 2147483646 h 55"/>
                <a:gd name="T26" fmla="*/ 2147483646 w 56"/>
                <a:gd name="T27" fmla="*/ 2147483646 h 55"/>
                <a:gd name="T28" fmla="*/ 2147483646 w 56"/>
                <a:gd name="T29" fmla="*/ 2147483646 h 55"/>
                <a:gd name="T30" fmla="*/ 2147483646 w 56"/>
                <a:gd name="T31" fmla="*/ 2147483646 h 55"/>
                <a:gd name="T32" fmla="*/ 2147483646 w 56"/>
                <a:gd name="T33" fmla="*/ 2147483646 h 55"/>
                <a:gd name="T34" fmla="*/ 2147483646 w 56"/>
                <a:gd name="T35" fmla="*/ 2147483646 h 55"/>
                <a:gd name="T36" fmla="*/ 2147483646 w 56"/>
                <a:gd name="T37" fmla="*/ 2147483646 h 55"/>
                <a:gd name="T38" fmla="*/ 2147483646 w 56"/>
                <a:gd name="T39" fmla="*/ 2147483646 h 55"/>
                <a:gd name="T40" fmla="*/ 2147483646 w 56"/>
                <a:gd name="T41" fmla="*/ 2147483646 h 55"/>
                <a:gd name="T42" fmla="*/ 2147483646 w 56"/>
                <a:gd name="T43" fmla="*/ 2147483646 h 55"/>
                <a:gd name="T44" fmla="*/ 2147483646 w 56"/>
                <a:gd name="T45" fmla="*/ 2147483646 h 55"/>
                <a:gd name="T46" fmla="*/ 2147483646 w 56"/>
                <a:gd name="T47" fmla="*/ 2147483646 h 55"/>
                <a:gd name="T48" fmla="*/ 2147483646 w 56"/>
                <a:gd name="T49" fmla="*/ 2147483646 h 55"/>
                <a:gd name="T50" fmla="*/ 2147483646 w 56"/>
                <a:gd name="T51" fmla="*/ 2147483646 h 55"/>
                <a:gd name="T52" fmla="*/ 2147483646 w 56"/>
                <a:gd name="T53" fmla="*/ 2147483646 h 55"/>
                <a:gd name="T54" fmla="*/ 2147483646 w 56"/>
                <a:gd name="T55" fmla="*/ 2147483646 h 55"/>
                <a:gd name="T56" fmla="*/ 2147483646 w 56"/>
                <a:gd name="T57" fmla="*/ 2147483646 h 55"/>
                <a:gd name="T58" fmla="*/ 2147483646 w 56"/>
                <a:gd name="T59" fmla="*/ 2147483646 h 55"/>
                <a:gd name="T60" fmla="*/ 2147483646 w 56"/>
                <a:gd name="T61" fmla="*/ 2147483646 h 55"/>
                <a:gd name="T62" fmla="*/ 2147483646 w 56"/>
                <a:gd name="T63" fmla="*/ 2147483646 h 55"/>
                <a:gd name="T64" fmla="*/ 2147483646 w 56"/>
                <a:gd name="T65" fmla="*/ 2147483646 h 55"/>
                <a:gd name="T66" fmla="*/ 2147483646 w 56"/>
                <a:gd name="T67" fmla="*/ 2147483646 h 55"/>
                <a:gd name="T68" fmla="*/ 2147483646 w 56"/>
                <a:gd name="T69" fmla="*/ 2147483646 h 55"/>
                <a:gd name="T70" fmla="*/ 2147483646 w 56"/>
                <a:gd name="T71" fmla="*/ 2147483646 h 55"/>
                <a:gd name="T72" fmla="*/ 2147483646 w 56"/>
                <a:gd name="T73" fmla="*/ 2147483646 h 55"/>
                <a:gd name="T74" fmla="*/ 2147483646 w 56"/>
                <a:gd name="T75" fmla="*/ 0 h 55"/>
                <a:gd name="T76" fmla="*/ 0 w 56"/>
                <a:gd name="T77" fmla="*/ 2147483646 h 55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0" t="0" r="r" b="b"/>
              <a:pathLst>
                <a:path w="56" h="55">
                  <a:moveTo>
                    <a:pt x="0" y="32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4" y="42"/>
                    <a:pt x="4" y="42"/>
                    <a:pt x="4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9" y="38"/>
                    <a:pt x="9" y="38"/>
                    <a:pt x="9" y="38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8" y="46"/>
                    <a:pt x="2" y="42"/>
                    <a:pt x="2" y="49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4" y="47"/>
                    <a:pt x="4" y="47"/>
                    <a:pt x="4" y="47"/>
                  </a:cubicBezTo>
                  <a:cubicBezTo>
                    <a:pt x="6" y="47"/>
                    <a:pt x="6" y="47"/>
                    <a:pt x="6" y="47"/>
                  </a:cubicBezTo>
                  <a:cubicBezTo>
                    <a:pt x="6" y="49"/>
                    <a:pt x="6" y="49"/>
                    <a:pt x="6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7"/>
                    <a:pt x="8" y="47"/>
                    <a:pt x="8" y="47"/>
                  </a:cubicBezTo>
                  <a:cubicBezTo>
                    <a:pt x="12" y="47"/>
                    <a:pt x="12" y="47"/>
                    <a:pt x="12" y="47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14" y="49"/>
                    <a:pt x="14" y="49"/>
                    <a:pt x="14" y="49"/>
                  </a:cubicBezTo>
                  <a:cubicBezTo>
                    <a:pt x="14" y="51"/>
                    <a:pt x="14" y="51"/>
                    <a:pt x="14" y="51"/>
                  </a:cubicBezTo>
                  <a:cubicBezTo>
                    <a:pt x="12" y="51"/>
                    <a:pt x="12" y="51"/>
                    <a:pt x="12" y="51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20" y="48"/>
                    <a:pt x="20" y="48"/>
                    <a:pt x="20" y="48"/>
                  </a:cubicBezTo>
                  <a:cubicBezTo>
                    <a:pt x="21" y="49"/>
                    <a:pt x="21" y="49"/>
                    <a:pt x="21" y="49"/>
                  </a:cubicBezTo>
                  <a:cubicBezTo>
                    <a:pt x="19" y="53"/>
                    <a:pt x="19" y="53"/>
                    <a:pt x="19" y="53"/>
                  </a:cubicBezTo>
                  <a:cubicBezTo>
                    <a:pt x="23" y="53"/>
                    <a:pt x="23" y="53"/>
                    <a:pt x="23" y="53"/>
                  </a:cubicBezTo>
                  <a:cubicBezTo>
                    <a:pt x="23" y="49"/>
                    <a:pt x="23" y="49"/>
                    <a:pt x="23" y="49"/>
                  </a:cubicBezTo>
                  <a:cubicBezTo>
                    <a:pt x="25" y="49"/>
                    <a:pt x="25" y="49"/>
                    <a:pt x="25" y="49"/>
                  </a:cubicBezTo>
                  <a:cubicBezTo>
                    <a:pt x="25" y="51"/>
                    <a:pt x="25" y="51"/>
                    <a:pt x="25" y="51"/>
                  </a:cubicBezTo>
                  <a:cubicBezTo>
                    <a:pt x="29" y="51"/>
                    <a:pt x="29" y="51"/>
                    <a:pt x="29" y="51"/>
                  </a:cubicBezTo>
                  <a:cubicBezTo>
                    <a:pt x="29" y="49"/>
                    <a:pt x="29" y="49"/>
                    <a:pt x="29" y="49"/>
                  </a:cubicBezTo>
                  <a:cubicBezTo>
                    <a:pt x="33" y="49"/>
                    <a:pt x="33" y="49"/>
                    <a:pt x="33" y="49"/>
                  </a:cubicBezTo>
                  <a:cubicBezTo>
                    <a:pt x="35" y="53"/>
                    <a:pt x="35" y="53"/>
                    <a:pt x="35" y="53"/>
                  </a:cubicBezTo>
                  <a:cubicBezTo>
                    <a:pt x="36" y="53"/>
                    <a:pt x="36" y="53"/>
                    <a:pt x="36" y="53"/>
                  </a:cubicBezTo>
                  <a:cubicBezTo>
                    <a:pt x="36" y="51"/>
                    <a:pt x="36" y="51"/>
                    <a:pt x="36" y="51"/>
                  </a:cubicBezTo>
                  <a:cubicBezTo>
                    <a:pt x="41" y="51"/>
                    <a:pt x="41" y="51"/>
                    <a:pt x="41" y="51"/>
                  </a:cubicBezTo>
                  <a:cubicBezTo>
                    <a:pt x="43" y="51"/>
                    <a:pt x="43" y="51"/>
                    <a:pt x="44" y="52"/>
                  </a:cubicBezTo>
                  <a:cubicBezTo>
                    <a:pt x="49" y="49"/>
                    <a:pt x="56" y="39"/>
                    <a:pt x="56" y="30"/>
                  </a:cubicBezTo>
                  <a:cubicBezTo>
                    <a:pt x="56" y="23"/>
                    <a:pt x="56" y="23"/>
                    <a:pt x="56" y="23"/>
                  </a:cubicBezTo>
                  <a:cubicBezTo>
                    <a:pt x="56" y="14"/>
                    <a:pt x="43" y="0"/>
                    <a:pt x="34" y="0"/>
                  </a:cubicBezTo>
                  <a:cubicBezTo>
                    <a:pt x="26" y="0"/>
                    <a:pt x="4" y="25"/>
                    <a:pt x="0" y="32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28" name="Freeform 53"/>
            <p:cNvSpPr>
              <a:spLocks/>
            </p:cNvSpPr>
            <p:nvPr/>
          </p:nvSpPr>
          <p:spPr bwMode="auto">
            <a:xfrm>
              <a:off x="6164197" y="4613339"/>
              <a:ext cx="70937" cy="65262"/>
            </a:xfrm>
            <a:custGeom>
              <a:avLst/>
              <a:gdLst>
                <a:gd name="T0" fmla="*/ 0 w 60"/>
                <a:gd name="T1" fmla="*/ 2147483646 h 55"/>
                <a:gd name="T2" fmla="*/ 2147483646 w 60"/>
                <a:gd name="T3" fmla="*/ 2147483646 h 55"/>
                <a:gd name="T4" fmla="*/ 2147483646 w 60"/>
                <a:gd name="T5" fmla="*/ 2147483646 h 55"/>
                <a:gd name="T6" fmla="*/ 2147483646 w 60"/>
                <a:gd name="T7" fmla="*/ 2147483646 h 55"/>
                <a:gd name="T8" fmla="*/ 2147483646 w 60"/>
                <a:gd name="T9" fmla="*/ 2147483646 h 55"/>
                <a:gd name="T10" fmla="*/ 2147483646 w 60"/>
                <a:gd name="T11" fmla="*/ 2147483646 h 55"/>
                <a:gd name="T12" fmla="*/ 2147483646 w 60"/>
                <a:gd name="T13" fmla="*/ 0 h 55"/>
                <a:gd name="T14" fmla="*/ 0 w 60"/>
                <a:gd name="T15" fmla="*/ 2147483646 h 55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60" h="55">
                  <a:moveTo>
                    <a:pt x="0" y="35"/>
                  </a:moveTo>
                  <a:cubicBezTo>
                    <a:pt x="0" y="43"/>
                    <a:pt x="7" y="43"/>
                    <a:pt x="13" y="47"/>
                  </a:cubicBezTo>
                  <a:cubicBezTo>
                    <a:pt x="17" y="49"/>
                    <a:pt x="26" y="55"/>
                    <a:pt x="31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44" y="55"/>
                    <a:pt x="47" y="48"/>
                    <a:pt x="50" y="42"/>
                  </a:cubicBezTo>
                  <a:cubicBezTo>
                    <a:pt x="51" y="40"/>
                    <a:pt x="60" y="27"/>
                    <a:pt x="60" y="25"/>
                  </a:cubicBezTo>
                  <a:cubicBezTo>
                    <a:pt x="60" y="8"/>
                    <a:pt x="33" y="15"/>
                    <a:pt x="29" y="0"/>
                  </a:cubicBezTo>
                  <a:cubicBezTo>
                    <a:pt x="22" y="1"/>
                    <a:pt x="0" y="26"/>
                    <a:pt x="0" y="35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29" name="Freeform 54"/>
            <p:cNvSpPr>
              <a:spLocks/>
            </p:cNvSpPr>
            <p:nvPr/>
          </p:nvSpPr>
          <p:spPr bwMode="auto">
            <a:xfrm>
              <a:off x="6020194" y="5339738"/>
              <a:ext cx="72356" cy="164575"/>
            </a:xfrm>
            <a:custGeom>
              <a:avLst/>
              <a:gdLst>
                <a:gd name="T0" fmla="*/ 2147483646 w 61"/>
                <a:gd name="T1" fmla="*/ 2147483646 h 139"/>
                <a:gd name="T2" fmla="*/ 2147483646 w 61"/>
                <a:gd name="T3" fmla="*/ 2147483646 h 139"/>
                <a:gd name="T4" fmla="*/ 2147483646 w 61"/>
                <a:gd name="T5" fmla="*/ 2147483646 h 139"/>
                <a:gd name="T6" fmla="*/ 2147483646 w 61"/>
                <a:gd name="T7" fmla="*/ 2147483646 h 139"/>
                <a:gd name="T8" fmla="*/ 2147483646 w 61"/>
                <a:gd name="T9" fmla="*/ 2147483646 h 139"/>
                <a:gd name="T10" fmla="*/ 2147483646 w 61"/>
                <a:gd name="T11" fmla="*/ 2147483646 h 139"/>
                <a:gd name="T12" fmla="*/ 2147483646 w 61"/>
                <a:gd name="T13" fmla="*/ 2147483646 h 139"/>
                <a:gd name="T14" fmla="*/ 2147483646 w 61"/>
                <a:gd name="T15" fmla="*/ 2147483646 h 139"/>
                <a:gd name="T16" fmla="*/ 2147483646 w 61"/>
                <a:gd name="T17" fmla="*/ 2147483646 h 139"/>
                <a:gd name="T18" fmla="*/ 2147483646 w 61"/>
                <a:gd name="T19" fmla="*/ 0 h 139"/>
                <a:gd name="T20" fmla="*/ 2147483646 w 61"/>
                <a:gd name="T21" fmla="*/ 2147483646 h 139"/>
                <a:gd name="T22" fmla="*/ 2147483646 w 61"/>
                <a:gd name="T23" fmla="*/ 2147483646 h 139"/>
                <a:gd name="T24" fmla="*/ 0 w 61"/>
                <a:gd name="T25" fmla="*/ 2147483646 h 139"/>
                <a:gd name="T26" fmla="*/ 2147483646 w 61"/>
                <a:gd name="T27" fmla="*/ 2147483646 h 139"/>
                <a:gd name="T28" fmla="*/ 2147483646 w 61"/>
                <a:gd name="T29" fmla="*/ 2147483646 h 139"/>
                <a:gd name="T30" fmla="*/ 2147483646 w 61"/>
                <a:gd name="T31" fmla="*/ 2147483646 h 139"/>
                <a:gd name="T32" fmla="*/ 2147483646 w 61"/>
                <a:gd name="T33" fmla="*/ 2147483646 h 139"/>
                <a:gd name="T34" fmla="*/ 2147483646 w 61"/>
                <a:gd name="T35" fmla="*/ 2147483646 h 139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61" h="139">
                  <a:moveTo>
                    <a:pt x="61" y="22"/>
                  </a:moveTo>
                  <a:cubicBezTo>
                    <a:pt x="55" y="22"/>
                    <a:pt x="55" y="22"/>
                    <a:pt x="55" y="22"/>
                  </a:cubicBezTo>
                  <a:cubicBezTo>
                    <a:pt x="55" y="19"/>
                    <a:pt x="55" y="19"/>
                    <a:pt x="55" y="19"/>
                  </a:cubicBezTo>
                  <a:cubicBezTo>
                    <a:pt x="58" y="21"/>
                    <a:pt x="58" y="21"/>
                    <a:pt x="58" y="21"/>
                  </a:cubicBezTo>
                  <a:cubicBezTo>
                    <a:pt x="59" y="17"/>
                    <a:pt x="59" y="17"/>
                    <a:pt x="59" y="17"/>
                  </a:cubicBezTo>
                  <a:cubicBezTo>
                    <a:pt x="55" y="17"/>
                    <a:pt x="55" y="17"/>
                    <a:pt x="55" y="17"/>
                  </a:cubicBezTo>
                  <a:cubicBezTo>
                    <a:pt x="55" y="13"/>
                    <a:pt x="55" y="13"/>
                    <a:pt x="55" y="13"/>
                  </a:cubicBezTo>
                  <a:cubicBezTo>
                    <a:pt x="58" y="11"/>
                    <a:pt x="58" y="11"/>
                    <a:pt x="58" y="11"/>
                  </a:cubicBezTo>
                  <a:cubicBezTo>
                    <a:pt x="59" y="6"/>
                    <a:pt x="59" y="6"/>
                    <a:pt x="59" y="6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0" y="4"/>
                    <a:pt x="33" y="58"/>
                    <a:pt x="28" y="68"/>
                  </a:cubicBezTo>
                  <a:cubicBezTo>
                    <a:pt x="23" y="79"/>
                    <a:pt x="20" y="91"/>
                    <a:pt x="14" y="101"/>
                  </a:cubicBezTo>
                  <a:cubicBezTo>
                    <a:pt x="11" y="108"/>
                    <a:pt x="2" y="127"/>
                    <a:pt x="0" y="134"/>
                  </a:cubicBezTo>
                  <a:cubicBezTo>
                    <a:pt x="1" y="135"/>
                    <a:pt x="4" y="139"/>
                    <a:pt x="5" y="139"/>
                  </a:cubicBezTo>
                  <a:cubicBezTo>
                    <a:pt x="15" y="139"/>
                    <a:pt x="15" y="137"/>
                    <a:pt x="18" y="130"/>
                  </a:cubicBezTo>
                  <a:cubicBezTo>
                    <a:pt x="20" y="125"/>
                    <a:pt x="22" y="120"/>
                    <a:pt x="24" y="115"/>
                  </a:cubicBezTo>
                  <a:cubicBezTo>
                    <a:pt x="29" y="106"/>
                    <a:pt x="32" y="94"/>
                    <a:pt x="37" y="84"/>
                  </a:cubicBezTo>
                  <a:cubicBezTo>
                    <a:pt x="40" y="78"/>
                    <a:pt x="61" y="27"/>
                    <a:pt x="61" y="22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30" name="Freeform 55"/>
            <p:cNvSpPr>
              <a:spLocks/>
            </p:cNvSpPr>
            <p:nvPr/>
          </p:nvSpPr>
          <p:spPr bwMode="auto">
            <a:xfrm>
              <a:off x="6054953" y="4641714"/>
              <a:ext cx="68100" cy="71647"/>
            </a:xfrm>
            <a:custGeom>
              <a:avLst/>
              <a:gdLst>
                <a:gd name="T0" fmla="*/ 2147483646 w 58"/>
                <a:gd name="T1" fmla="*/ 2147483646 h 61"/>
                <a:gd name="T2" fmla="*/ 2147483646 w 58"/>
                <a:gd name="T3" fmla="*/ 2147483646 h 61"/>
                <a:gd name="T4" fmla="*/ 2147483646 w 58"/>
                <a:gd name="T5" fmla="*/ 2147483646 h 61"/>
                <a:gd name="T6" fmla="*/ 2147483646 w 58"/>
                <a:gd name="T7" fmla="*/ 0 h 61"/>
                <a:gd name="T8" fmla="*/ 2147483646 w 58"/>
                <a:gd name="T9" fmla="*/ 2147483646 h 61"/>
                <a:gd name="T10" fmla="*/ 0 w 58"/>
                <a:gd name="T11" fmla="*/ 2147483646 h 61"/>
                <a:gd name="T12" fmla="*/ 2147483646 w 58"/>
                <a:gd name="T13" fmla="*/ 2147483646 h 6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58" h="61">
                  <a:moveTo>
                    <a:pt x="31" y="61"/>
                  </a:moveTo>
                  <a:cubicBezTo>
                    <a:pt x="36" y="61"/>
                    <a:pt x="58" y="35"/>
                    <a:pt x="58" y="27"/>
                  </a:cubicBezTo>
                  <a:cubicBezTo>
                    <a:pt x="58" y="25"/>
                    <a:pt x="43" y="16"/>
                    <a:pt x="40" y="14"/>
                  </a:cubicBezTo>
                  <a:cubicBezTo>
                    <a:pt x="35" y="10"/>
                    <a:pt x="28" y="2"/>
                    <a:pt x="24" y="0"/>
                  </a:cubicBezTo>
                  <a:cubicBezTo>
                    <a:pt x="21" y="1"/>
                    <a:pt x="15" y="12"/>
                    <a:pt x="12" y="15"/>
                  </a:cubicBezTo>
                  <a:cubicBezTo>
                    <a:pt x="11" y="17"/>
                    <a:pt x="0" y="30"/>
                    <a:pt x="0" y="30"/>
                  </a:cubicBezTo>
                  <a:cubicBezTo>
                    <a:pt x="0" y="38"/>
                    <a:pt x="25" y="61"/>
                    <a:pt x="31" y="61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31" name="Freeform 56"/>
            <p:cNvSpPr>
              <a:spLocks/>
            </p:cNvSpPr>
            <p:nvPr/>
          </p:nvSpPr>
          <p:spPr bwMode="auto">
            <a:xfrm>
              <a:off x="5954222" y="4641714"/>
              <a:ext cx="63844" cy="68100"/>
            </a:xfrm>
            <a:custGeom>
              <a:avLst/>
              <a:gdLst>
                <a:gd name="T0" fmla="*/ 0 w 54"/>
                <a:gd name="T1" fmla="*/ 2147483646 h 58"/>
                <a:gd name="T2" fmla="*/ 0 w 54"/>
                <a:gd name="T3" fmla="*/ 2147483646 h 58"/>
                <a:gd name="T4" fmla="*/ 2147483646 w 54"/>
                <a:gd name="T5" fmla="*/ 2147483646 h 58"/>
                <a:gd name="T6" fmla="*/ 2147483646 w 54"/>
                <a:gd name="T7" fmla="*/ 2147483646 h 58"/>
                <a:gd name="T8" fmla="*/ 2147483646 w 54"/>
                <a:gd name="T9" fmla="*/ 2147483646 h 58"/>
                <a:gd name="T10" fmla="*/ 2147483646 w 54"/>
                <a:gd name="T11" fmla="*/ 2147483646 h 58"/>
                <a:gd name="T12" fmla="*/ 2147483646 w 54"/>
                <a:gd name="T13" fmla="*/ 0 h 58"/>
                <a:gd name="T14" fmla="*/ 2147483646 w 54"/>
                <a:gd name="T15" fmla="*/ 0 h 58"/>
                <a:gd name="T16" fmla="*/ 0 w 54"/>
                <a:gd name="T17" fmla="*/ 2147483646 h 58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4" h="58">
                  <a:moveTo>
                    <a:pt x="0" y="13"/>
                  </a:moveTo>
                  <a:cubicBezTo>
                    <a:pt x="0" y="14"/>
                    <a:pt x="0" y="14"/>
                    <a:pt x="0" y="14"/>
                  </a:cubicBezTo>
                  <a:cubicBezTo>
                    <a:pt x="0" y="19"/>
                    <a:pt x="28" y="56"/>
                    <a:pt x="32" y="58"/>
                  </a:cubicBezTo>
                  <a:cubicBezTo>
                    <a:pt x="37" y="55"/>
                    <a:pt x="54" y="45"/>
                    <a:pt x="54" y="38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54" y="27"/>
                    <a:pt x="45" y="18"/>
                    <a:pt x="41" y="13"/>
                  </a:cubicBezTo>
                  <a:cubicBezTo>
                    <a:pt x="36" y="8"/>
                    <a:pt x="30" y="0"/>
                    <a:pt x="19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7" y="0"/>
                    <a:pt x="0" y="6"/>
                    <a:pt x="0" y="13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32" name="Freeform 57"/>
            <p:cNvSpPr>
              <a:spLocks/>
            </p:cNvSpPr>
            <p:nvPr/>
          </p:nvSpPr>
          <p:spPr bwMode="auto">
            <a:xfrm>
              <a:off x="6206759" y="4543820"/>
              <a:ext cx="56750" cy="67391"/>
            </a:xfrm>
            <a:custGeom>
              <a:avLst/>
              <a:gdLst>
                <a:gd name="T0" fmla="*/ 2147483646 w 48"/>
                <a:gd name="T1" fmla="*/ 2147483646 h 57"/>
                <a:gd name="T2" fmla="*/ 2147483646 w 48"/>
                <a:gd name="T3" fmla="*/ 2147483646 h 57"/>
                <a:gd name="T4" fmla="*/ 2147483646 w 48"/>
                <a:gd name="T5" fmla="*/ 2147483646 h 57"/>
                <a:gd name="T6" fmla="*/ 2147483646 w 48"/>
                <a:gd name="T7" fmla="*/ 0 h 57"/>
                <a:gd name="T8" fmla="*/ 2147483646 w 48"/>
                <a:gd name="T9" fmla="*/ 0 h 57"/>
                <a:gd name="T10" fmla="*/ 0 w 48"/>
                <a:gd name="T11" fmla="*/ 2147483646 h 57"/>
                <a:gd name="T12" fmla="*/ 2147483646 w 48"/>
                <a:gd name="T13" fmla="*/ 2147483646 h 57"/>
                <a:gd name="T14" fmla="*/ 2147483646 w 48"/>
                <a:gd name="T15" fmla="*/ 2147483646 h 5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48" h="57">
                  <a:moveTo>
                    <a:pt x="26" y="57"/>
                  </a:moveTo>
                  <a:cubicBezTo>
                    <a:pt x="37" y="57"/>
                    <a:pt x="48" y="45"/>
                    <a:pt x="48" y="35"/>
                  </a:cubicBezTo>
                  <a:cubicBezTo>
                    <a:pt x="48" y="26"/>
                    <a:pt x="48" y="26"/>
                    <a:pt x="48" y="26"/>
                  </a:cubicBezTo>
                  <a:cubicBezTo>
                    <a:pt x="48" y="17"/>
                    <a:pt x="35" y="0"/>
                    <a:pt x="27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2" y="0"/>
                    <a:pt x="0" y="33"/>
                    <a:pt x="0" y="39"/>
                  </a:cubicBezTo>
                  <a:cubicBezTo>
                    <a:pt x="0" y="49"/>
                    <a:pt x="8" y="57"/>
                    <a:pt x="19" y="57"/>
                  </a:cubicBezTo>
                  <a:lnTo>
                    <a:pt x="26" y="57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33" name="Freeform 58"/>
            <p:cNvSpPr>
              <a:spLocks/>
            </p:cNvSpPr>
            <p:nvPr/>
          </p:nvSpPr>
          <p:spPr bwMode="auto">
            <a:xfrm>
              <a:off x="6006006" y="4589929"/>
              <a:ext cx="60297" cy="78031"/>
            </a:xfrm>
            <a:custGeom>
              <a:avLst/>
              <a:gdLst>
                <a:gd name="T0" fmla="*/ 2147483646 w 51"/>
                <a:gd name="T1" fmla="*/ 2147483646 h 66"/>
                <a:gd name="T2" fmla="*/ 2147483646 w 51"/>
                <a:gd name="T3" fmla="*/ 2147483646 h 66"/>
                <a:gd name="T4" fmla="*/ 2147483646 w 51"/>
                <a:gd name="T5" fmla="*/ 2147483646 h 66"/>
                <a:gd name="T6" fmla="*/ 2147483646 w 51"/>
                <a:gd name="T7" fmla="*/ 0 h 66"/>
                <a:gd name="T8" fmla="*/ 0 w 51"/>
                <a:gd name="T9" fmla="*/ 2147483646 h 66"/>
                <a:gd name="T10" fmla="*/ 2147483646 w 51"/>
                <a:gd name="T11" fmla="*/ 2147483646 h 6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51" h="66">
                  <a:moveTo>
                    <a:pt x="27" y="66"/>
                  </a:moveTo>
                  <a:cubicBezTo>
                    <a:pt x="32" y="62"/>
                    <a:pt x="51" y="35"/>
                    <a:pt x="51" y="27"/>
                  </a:cubicBezTo>
                  <a:cubicBezTo>
                    <a:pt x="51" y="18"/>
                    <a:pt x="51" y="18"/>
                    <a:pt x="51" y="18"/>
                  </a:cubicBezTo>
                  <a:cubicBezTo>
                    <a:pt x="51" y="12"/>
                    <a:pt x="40" y="3"/>
                    <a:pt x="36" y="0"/>
                  </a:cubicBezTo>
                  <a:cubicBezTo>
                    <a:pt x="32" y="3"/>
                    <a:pt x="0" y="34"/>
                    <a:pt x="0" y="36"/>
                  </a:cubicBezTo>
                  <a:cubicBezTo>
                    <a:pt x="0" y="37"/>
                    <a:pt x="25" y="64"/>
                    <a:pt x="27" y="66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34" name="Freeform 59"/>
            <p:cNvSpPr>
              <a:spLocks/>
            </p:cNvSpPr>
            <p:nvPr/>
          </p:nvSpPr>
          <p:spPr bwMode="auto">
            <a:xfrm>
              <a:off x="6332318" y="4615467"/>
              <a:ext cx="102150" cy="53203"/>
            </a:xfrm>
            <a:custGeom>
              <a:avLst/>
              <a:gdLst>
                <a:gd name="T0" fmla="*/ 2147483646 w 87"/>
                <a:gd name="T1" fmla="*/ 2147483646 h 45"/>
                <a:gd name="T2" fmla="*/ 2147483646 w 87"/>
                <a:gd name="T3" fmla="*/ 2147483646 h 45"/>
                <a:gd name="T4" fmla="*/ 2147483646 w 87"/>
                <a:gd name="T5" fmla="*/ 2147483646 h 45"/>
                <a:gd name="T6" fmla="*/ 2147483646 w 87"/>
                <a:gd name="T7" fmla="*/ 0 h 45"/>
                <a:gd name="T8" fmla="*/ 2147483646 w 87"/>
                <a:gd name="T9" fmla="*/ 2147483646 h 45"/>
                <a:gd name="T10" fmla="*/ 2147483646 w 87"/>
                <a:gd name="T11" fmla="*/ 2147483646 h 45"/>
                <a:gd name="T12" fmla="*/ 2147483646 w 87"/>
                <a:gd name="T13" fmla="*/ 2147483646 h 45"/>
                <a:gd name="T14" fmla="*/ 0 w 87"/>
                <a:gd name="T15" fmla="*/ 2147483646 h 45"/>
                <a:gd name="T16" fmla="*/ 2147483646 w 87"/>
                <a:gd name="T17" fmla="*/ 2147483646 h 45"/>
                <a:gd name="T18" fmla="*/ 2147483646 w 87"/>
                <a:gd name="T19" fmla="*/ 2147483646 h 4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7" h="45">
                  <a:moveTo>
                    <a:pt x="44" y="45"/>
                  </a:moveTo>
                  <a:cubicBezTo>
                    <a:pt x="63" y="45"/>
                    <a:pt x="87" y="33"/>
                    <a:pt x="87" y="14"/>
                  </a:cubicBezTo>
                  <a:cubicBezTo>
                    <a:pt x="87" y="10"/>
                    <a:pt x="87" y="10"/>
                    <a:pt x="87" y="10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61" y="5"/>
                    <a:pt x="61" y="5"/>
                    <a:pt x="61" y="5"/>
                  </a:cubicBezTo>
                  <a:cubicBezTo>
                    <a:pt x="61" y="21"/>
                    <a:pt x="38" y="30"/>
                    <a:pt x="21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6" y="40"/>
                    <a:pt x="15" y="45"/>
                    <a:pt x="32" y="45"/>
                  </a:cubicBezTo>
                  <a:lnTo>
                    <a:pt x="44" y="45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35" name="Freeform 60"/>
            <p:cNvSpPr>
              <a:spLocks noEditPoints="1"/>
            </p:cNvSpPr>
            <p:nvPr/>
          </p:nvSpPr>
          <p:spPr bwMode="auto">
            <a:xfrm>
              <a:off x="6084037" y="4764435"/>
              <a:ext cx="114919" cy="218487"/>
            </a:xfrm>
            <a:custGeom>
              <a:avLst/>
              <a:gdLst>
                <a:gd name="T0" fmla="*/ 2147483646 w 97"/>
                <a:gd name="T1" fmla="*/ 2147483646 h 185"/>
                <a:gd name="T2" fmla="*/ 2147483646 w 97"/>
                <a:gd name="T3" fmla="*/ 2147483646 h 185"/>
                <a:gd name="T4" fmla="*/ 2147483646 w 97"/>
                <a:gd name="T5" fmla="*/ 2147483646 h 185"/>
                <a:gd name="T6" fmla="*/ 2147483646 w 97"/>
                <a:gd name="T7" fmla="*/ 2147483646 h 185"/>
                <a:gd name="T8" fmla="*/ 2147483646 w 97"/>
                <a:gd name="T9" fmla="*/ 2147483646 h 185"/>
                <a:gd name="T10" fmla="*/ 2147483646 w 97"/>
                <a:gd name="T11" fmla="*/ 2147483646 h 185"/>
                <a:gd name="T12" fmla="*/ 2147483646 w 97"/>
                <a:gd name="T13" fmla="*/ 2147483646 h 185"/>
                <a:gd name="T14" fmla="*/ 2147483646 w 97"/>
                <a:gd name="T15" fmla="*/ 2147483646 h 185"/>
                <a:gd name="T16" fmla="*/ 2147483646 w 97"/>
                <a:gd name="T17" fmla="*/ 2147483646 h 185"/>
                <a:gd name="T18" fmla="*/ 2147483646 w 97"/>
                <a:gd name="T19" fmla="*/ 2147483646 h 185"/>
                <a:gd name="T20" fmla="*/ 2147483646 w 97"/>
                <a:gd name="T21" fmla="*/ 2147483646 h 185"/>
                <a:gd name="T22" fmla="*/ 2147483646 w 97"/>
                <a:gd name="T23" fmla="*/ 2147483646 h 185"/>
                <a:gd name="T24" fmla="*/ 2147483646 w 97"/>
                <a:gd name="T25" fmla="*/ 2147483646 h 185"/>
                <a:gd name="T26" fmla="*/ 2147483646 w 97"/>
                <a:gd name="T27" fmla="*/ 2147483646 h 185"/>
                <a:gd name="T28" fmla="*/ 2147483646 w 97"/>
                <a:gd name="T29" fmla="*/ 2147483646 h 185"/>
                <a:gd name="T30" fmla="*/ 2147483646 w 97"/>
                <a:gd name="T31" fmla="*/ 2147483646 h 185"/>
                <a:gd name="T32" fmla="*/ 2147483646 w 97"/>
                <a:gd name="T33" fmla="*/ 2147483646 h 185"/>
                <a:gd name="T34" fmla="*/ 2147483646 w 97"/>
                <a:gd name="T35" fmla="*/ 2147483646 h 185"/>
                <a:gd name="T36" fmla="*/ 2147483646 w 97"/>
                <a:gd name="T37" fmla="*/ 2147483646 h 185"/>
                <a:gd name="T38" fmla="*/ 2147483646 w 97"/>
                <a:gd name="T39" fmla="*/ 2147483646 h 185"/>
                <a:gd name="T40" fmla="*/ 2147483646 w 97"/>
                <a:gd name="T41" fmla="*/ 2147483646 h 185"/>
                <a:gd name="T42" fmla="*/ 2147483646 w 97"/>
                <a:gd name="T43" fmla="*/ 2147483646 h 185"/>
                <a:gd name="T44" fmla="*/ 2147483646 w 97"/>
                <a:gd name="T45" fmla="*/ 2147483646 h 185"/>
                <a:gd name="T46" fmla="*/ 2147483646 w 97"/>
                <a:gd name="T47" fmla="*/ 2147483646 h 185"/>
                <a:gd name="T48" fmla="*/ 2147483646 w 97"/>
                <a:gd name="T49" fmla="*/ 2147483646 h 185"/>
                <a:gd name="T50" fmla="*/ 2147483646 w 97"/>
                <a:gd name="T51" fmla="*/ 2147483646 h 185"/>
                <a:gd name="T52" fmla="*/ 2147483646 w 97"/>
                <a:gd name="T53" fmla="*/ 2147483646 h 185"/>
                <a:gd name="T54" fmla="*/ 0 w 97"/>
                <a:gd name="T55" fmla="*/ 2147483646 h 185"/>
                <a:gd name="T56" fmla="*/ 2147483646 w 97"/>
                <a:gd name="T57" fmla="*/ 2147483646 h 185"/>
                <a:gd name="T58" fmla="*/ 2147483646 w 97"/>
                <a:gd name="T59" fmla="*/ 2147483646 h 185"/>
                <a:gd name="T60" fmla="*/ 2147483646 w 97"/>
                <a:gd name="T61" fmla="*/ 2147483646 h 185"/>
                <a:gd name="T62" fmla="*/ 2147483646 w 97"/>
                <a:gd name="T63" fmla="*/ 2147483646 h 185"/>
                <a:gd name="T64" fmla="*/ 2147483646 w 97"/>
                <a:gd name="T65" fmla="*/ 2147483646 h 185"/>
                <a:gd name="T66" fmla="*/ 2147483646 w 97"/>
                <a:gd name="T67" fmla="*/ 2147483646 h 185"/>
                <a:gd name="T68" fmla="*/ 2147483646 w 97"/>
                <a:gd name="T69" fmla="*/ 2147483646 h 185"/>
                <a:gd name="T70" fmla="*/ 2147483646 w 97"/>
                <a:gd name="T71" fmla="*/ 2147483646 h 185"/>
                <a:gd name="T72" fmla="*/ 2147483646 w 97"/>
                <a:gd name="T73" fmla="*/ 2147483646 h 185"/>
                <a:gd name="T74" fmla="*/ 2147483646 w 97"/>
                <a:gd name="T75" fmla="*/ 2147483646 h 185"/>
                <a:gd name="T76" fmla="*/ 2147483646 w 97"/>
                <a:gd name="T77" fmla="*/ 2147483646 h 185"/>
                <a:gd name="T78" fmla="*/ 2147483646 w 97"/>
                <a:gd name="T79" fmla="*/ 2147483646 h 185"/>
                <a:gd name="T80" fmla="*/ 2147483646 w 97"/>
                <a:gd name="T81" fmla="*/ 2147483646 h 185"/>
                <a:gd name="T82" fmla="*/ 2147483646 w 97"/>
                <a:gd name="T83" fmla="*/ 2147483646 h 185"/>
                <a:gd name="T84" fmla="*/ 2147483646 w 97"/>
                <a:gd name="T85" fmla="*/ 2147483646 h 185"/>
                <a:gd name="T86" fmla="*/ 2147483646 w 97"/>
                <a:gd name="T87" fmla="*/ 2147483646 h 185"/>
                <a:gd name="T88" fmla="*/ 2147483646 w 97"/>
                <a:gd name="T89" fmla="*/ 2147483646 h 185"/>
                <a:gd name="T90" fmla="*/ 2147483646 w 97"/>
                <a:gd name="T91" fmla="*/ 2147483646 h 185"/>
                <a:gd name="T92" fmla="*/ 2147483646 w 97"/>
                <a:gd name="T93" fmla="*/ 2147483646 h 185"/>
                <a:gd name="T94" fmla="*/ 2147483646 w 97"/>
                <a:gd name="T95" fmla="*/ 2147483646 h 185"/>
                <a:gd name="T96" fmla="*/ 2147483646 w 97"/>
                <a:gd name="T97" fmla="*/ 2147483646 h 185"/>
                <a:gd name="T98" fmla="*/ 2147483646 w 97"/>
                <a:gd name="T99" fmla="*/ 2147483646 h 185"/>
                <a:gd name="T100" fmla="*/ 2147483646 w 97"/>
                <a:gd name="T101" fmla="*/ 2147483646 h 185"/>
                <a:gd name="T102" fmla="*/ 2147483646 w 97"/>
                <a:gd name="T103" fmla="*/ 2147483646 h 185"/>
                <a:gd name="T104" fmla="*/ 2147483646 w 97"/>
                <a:gd name="T105" fmla="*/ 2147483646 h 185"/>
                <a:gd name="T106" fmla="*/ 2147483646 w 97"/>
                <a:gd name="T107" fmla="*/ 2147483646 h 185"/>
                <a:gd name="T108" fmla="*/ 2147483646 w 97"/>
                <a:gd name="T109" fmla="*/ 2147483646 h 185"/>
                <a:gd name="T110" fmla="*/ 2147483646 w 97"/>
                <a:gd name="T111" fmla="*/ 2147483646 h 185"/>
                <a:gd name="T112" fmla="*/ 2147483646 w 97"/>
                <a:gd name="T113" fmla="*/ 2147483646 h 185"/>
                <a:gd name="T114" fmla="*/ 2147483646 w 97"/>
                <a:gd name="T115" fmla="*/ 2147483646 h 185"/>
                <a:gd name="T116" fmla="*/ 2147483646 w 97"/>
                <a:gd name="T117" fmla="*/ 2147483646 h 185"/>
                <a:gd name="T118" fmla="*/ 2147483646 w 97"/>
                <a:gd name="T119" fmla="*/ 2147483646 h 185"/>
                <a:gd name="T120" fmla="*/ 2147483646 w 97"/>
                <a:gd name="T121" fmla="*/ 2147483646 h 185"/>
                <a:gd name="T122" fmla="*/ 2147483646 w 97"/>
                <a:gd name="T123" fmla="*/ 2147483646 h 185"/>
                <a:gd name="T124" fmla="*/ 2147483646 w 97"/>
                <a:gd name="T125" fmla="*/ 0 h 185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97" h="185">
                  <a:moveTo>
                    <a:pt x="79" y="115"/>
                  </a:moveTo>
                  <a:cubicBezTo>
                    <a:pt x="82" y="118"/>
                    <a:pt x="89" y="131"/>
                    <a:pt x="89" y="136"/>
                  </a:cubicBezTo>
                  <a:cubicBezTo>
                    <a:pt x="89" y="145"/>
                    <a:pt x="89" y="145"/>
                    <a:pt x="89" y="145"/>
                  </a:cubicBezTo>
                  <a:cubicBezTo>
                    <a:pt x="89" y="162"/>
                    <a:pt x="68" y="182"/>
                    <a:pt x="51" y="182"/>
                  </a:cubicBezTo>
                  <a:cubicBezTo>
                    <a:pt x="45" y="182"/>
                    <a:pt x="45" y="182"/>
                    <a:pt x="45" y="182"/>
                  </a:cubicBezTo>
                  <a:cubicBezTo>
                    <a:pt x="32" y="182"/>
                    <a:pt x="23" y="178"/>
                    <a:pt x="17" y="172"/>
                  </a:cubicBezTo>
                  <a:cubicBezTo>
                    <a:pt x="12" y="167"/>
                    <a:pt x="3" y="156"/>
                    <a:pt x="3" y="147"/>
                  </a:cubicBezTo>
                  <a:cubicBezTo>
                    <a:pt x="3" y="136"/>
                    <a:pt x="3" y="136"/>
                    <a:pt x="3" y="136"/>
                  </a:cubicBezTo>
                  <a:cubicBezTo>
                    <a:pt x="3" y="123"/>
                    <a:pt x="19" y="105"/>
                    <a:pt x="30" y="103"/>
                  </a:cubicBezTo>
                  <a:cubicBezTo>
                    <a:pt x="32" y="102"/>
                    <a:pt x="33" y="102"/>
                    <a:pt x="33" y="100"/>
                  </a:cubicBezTo>
                  <a:cubicBezTo>
                    <a:pt x="33" y="63"/>
                    <a:pt x="33" y="63"/>
                    <a:pt x="33" y="63"/>
                  </a:cubicBezTo>
                  <a:cubicBezTo>
                    <a:pt x="36" y="63"/>
                    <a:pt x="36" y="63"/>
                    <a:pt x="36" y="63"/>
                  </a:cubicBezTo>
                  <a:cubicBezTo>
                    <a:pt x="60" y="62"/>
                    <a:pt x="60" y="62"/>
                    <a:pt x="60" y="62"/>
                  </a:cubicBezTo>
                  <a:cubicBezTo>
                    <a:pt x="59" y="91"/>
                    <a:pt x="59" y="91"/>
                    <a:pt x="59" y="91"/>
                  </a:cubicBezTo>
                  <a:cubicBezTo>
                    <a:pt x="59" y="103"/>
                    <a:pt x="59" y="103"/>
                    <a:pt x="59" y="103"/>
                  </a:cubicBezTo>
                  <a:cubicBezTo>
                    <a:pt x="66" y="103"/>
                    <a:pt x="76" y="111"/>
                    <a:pt x="79" y="115"/>
                  </a:cubicBezTo>
                  <a:close/>
                  <a:moveTo>
                    <a:pt x="13" y="38"/>
                  </a:moveTo>
                  <a:cubicBezTo>
                    <a:pt x="29" y="36"/>
                    <a:pt x="62" y="3"/>
                    <a:pt x="62" y="3"/>
                  </a:cubicBezTo>
                  <a:cubicBezTo>
                    <a:pt x="64" y="3"/>
                    <a:pt x="78" y="11"/>
                    <a:pt x="80" y="12"/>
                  </a:cubicBezTo>
                  <a:cubicBezTo>
                    <a:pt x="85" y="14"/>
                    <a:pt x="94" y="17"/>
                    <a:pt x="94" y="24"/>
                  </a:cubicBezTo>
                  <a:cubicBezTo>
                    <a:pt x="94" y="36"/>
                    <a:pt x="61" y="59"/>
                    <a:pt x="44" y="59"/>
                  </a:cubicBezTo>
                  <a:cubicBezTo>
                    <a:pt x="31" y="59"/>
                    <a:pt x="15" y="46"/>
                    <a:pt x="13" y="38"/>
                  </a:cubicBezTo>
                  <a:close/>
                  <a:moveTo>
                    <a:pt x="59" y="1"/>
                  </a:moveTo>
                  <a:cubicBezTo>
                    <a:pt x="58" y="2"/>
                    <a:pt x="58" y="2"/>
                    <a:pt x="58" y="2"/>
                  </a:cubicBezTo>
                  <a:cubicBezTo>
                    <a:pt x="57" y="3"/>
                    <a:pt x="57" y="3"/>
                    <a:pt x="57" y="3"/>
                  </a:cubicBezTo>
                  <a:cubicBezTo>
                    <a:pt x="56" y="4"/>
                    <a:pt x="56" y="4"/>
                    <a:pt x="56" y="4"/>
                  </a:cubicBezTo>
                  <a:cubicBezTo>
                    <a:pt x="55" y="5"/>
                    <a:pt x="55" y="5"/>
                    <a:pt x="55" y="5"/>
                  </a:cubicBezTo>
                  <a:cubicBezTo>
                    <a:pt x="54" y="5"/>
                    <a:pt x="54" y="5"/>
                    <a:pt x="54" y="5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2" y="7"/>
                    <a:pt x="52" y="7"/>
                    <a:pt x="52" y="7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0" y="10"/>
                    <a:pt x="50" y="10"/>
                    <a:pt x="50" y="10"/>
                  </a:cubicBezTo>
                  <a:cubicBezTo>
                    <a:pt x="49" y="11"/>
                    <a:pt x="49" y="11"/>
                    <a:pt x="49" y="11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48" y="13"/>
                    <a:pt x="48" y="13"/>
                    <a:pt x="48" y="13"/>
                  </a:cubicBezTo>
                  <a:cubicBezTo>
                    <a:pt x="47" y="14"/>
                    <a:pt x="47" y="14"/>
                    <a:pt x="47" y="14"/>
                  </a:cubicBezTo>
                  <a:cubicBezTo>
                    <a:pt x="46" y="15"/>
                    <a:pt x="46" y="15"/>
                    <a:pt x="46" y="15"/>
                  </a:cubicBezTo>
                  <a:cubicBezTo>
                    <a:pt x="44" y="16"/>
                    <a:pt x="44" y="16"/>
                    <a:pt x="44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1" y="18"/>
                    <a:pt x="41" y="18"/>
                    <a:pt x="41" y="18"/>
                  </a:cubicBezTo>
                  <a:cubicBezTo>
                    <a:pt x="40" y="19"/>
                    <a:pt x="40" y="19"/>
                    <a:pt x="40" y="19"/>
                  </a:cubicBezTo>
                  <a:cubicBezTo>
                    <a:pt x="39" y="20"/>
                    <a:pt x="39" y="20"/>
                    <a:pt x="39" y="20"/>
                  </a:cubicBezTo>
                  <a:cubicBezTo>
                    <a:pt x="37" y="21"/>
                    <a:pt x="37" y="21"/>
                    <a:pt x="37" y="21"/>
                  </a:cubicBezTo>
                  <a:cubicBezTo>
                    <a:pt x="36" y="22"/>
                    <a:pt x="36" y="22"/>
                    <a:pt x="36" y="22"/>
                  </a:cubicBezTo>
                  <a:cubicBezTo>
                    <a:pt x="35" y="23"/>
                    <a:pt x="35" y="23"/>
                    <a:pt x="35" y="23"/>
                  </a:cubicBezTo>
                  <a:cubicBezTo>
                    <a:pt x="33" y="24"/>
                    <a:pt x="33" y="24"/>
                    <a:pt x="33" y="24"/>
                  </a:cubicBezTo>
                  <a:cubicBezTo>
                    <a:pt x="32" y="25"/>
                    <a:pt x="32" y="25"/>
                    <a:pt x="32" y="25"/>
                  </a:cubicBezTo>
                  <a:cubicBezTo>
                    <a:pt x="30" y="26"/>
                    <a:pt x="30" y="26"/>
                    <a:pt x="30" y="26"/>
                  </a:cubicBezTo>
                  <a:cubicBezTo>
                    <a:pt x="29" y="27"/>
                    <a:pt x="29" y="27"/>
                    <a:pt x="29" y="27"/>
                  </a:cubicBezTo>
                  <a:cubicBezTo>
                    <a:pt x="27" y="27"/>
                    <a:pt x="27" y="27"/>
                    <a:pt x="27" y="27"/>
                  </a:cubicBezTo>
                  <a:cubicBezTo>
                    <a:pt x="26" y="28"/>
                    <a:pt x="26" y="28"/>
                    <a:pt x="26" y="28"/>
                  </a:cubicBezTo>
                  <a:cubicBezTo>
                    <a:pt x="25" y="29"/>
                    <a:pt x="25" y="29"/>
                    <a:pt x="25" y="29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19" y="32"/>
                    <a:pt x="19" y="32"/>
                    <a:pt x="19" y="32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5" y="34"/>
                    <a:pt x="15" y="34"/>
                    <a:pt x="15" y="34"/>
                  </a:cubicBezTo>
                  <a:cubicBezTo>
                    <a:pt x="13" y="35"/>
                    <a:pt x="13" y="35"/>
                    <a:pt x="13" y="35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10" y="39"/>
                    <a:pt x="10" y="39"/>
                    <a:pt x="10" y="39"/>
                  </a:cubicBezTo>
                  <a:cubicBezTo>
                    <a:pt x="11" y="41"/>
                    <a:pt x="11" y="41"/>
                    <a:pt x="11" y="41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4" y="46"/>
                    <a:pt x="14" y="46"/>
                    <a:pt x="14" y="46"/>
                  </a:cubicBezTo>
                  <a:cubicBezTo>
                    <a:pt x="15" y="47"/>
                    <a:pt x="15" y="47"/>
                    <a:pt x="15" y="47"/>
                  </a:cubicBezTo>
                  <a:cubicBezTo>
                    <a:pt x="16" y="48"/>
                    <a:pt x="16" y="48"/>
                    <a:pt x="16" y="48"/>
                  </a:cubicBezTo>
                  <a:cubicBezTo>
                    <a:pt x="17" y="49"/>
                    <a:pt x="17" y="49"/>
                    <a:pt x="17" y="49"/>
                  </a:cubicBezTo>
                  <a:cubicBezTo>
                    <a:pt x="18" y="49"/>
                    <a:pt x="18" y="49"/>
                    <a:pt x="18" y="49"/>
                  </a:cubicBezTo>
                  <a:cubicBezTo>
                    <a:pt x="19" y="50"/>
                    <a:pt x="19" y="50"/>
                    <a:pt x="19" y="50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1" y="52"/>
                    <a:pt x="21" y="52"/>
                    <a:pt x="21" y="52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3" y="54"/>
                    <a:pt x="23" y="54"/>
                    <a:pt x="23" y="54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6" y="56"/>
                    <a:pt x="26" y="56"/>
                    <a:pt x="26" y="56"/>
                  </a:cubicBezTo>
                  <a:cubicBezTo>
                    <a:pt x="27" y="57"/>
                    <a:pt x="27" y="57"/>
                    <a:pt x="27" y="57"/>
                  </a:cubicBezTo>
                  <a:cubicBezTo>
                    <a:pt x="28" y="58"/>
                    <a:pt x="28" y="58"/>
                    <a:pt x="28" y="58"/>
                  </a:cubicBezTo>
                  <a:cubicBezTo>
                    <a:pt x="30" y="59"/>
                    <a:pt x="30" y="59"/>
                    <a:pt x="30" y="59"/>
                  </a:cubicBezTo>
                  <a:cubicBezTo>
                    <a:pt x="32" y="60"/>
                    <a:pt x="32" y="60"/>
                    <a:pt x="32" y="60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3" y="60"/>
                    <a:pt x="33" y="60"/>
                    <a:pt x="33" y="60"/>
                  </a:cubicBezTo>
                  <a:cubicBezTo>
                    <a:pt x="31" y="61"/>
                    <a:pt x="31" y="61"/>
                    <a:pt x="31" y="61"/>
                  </a:cubicBezTo>
                  <a:cubicBezTo>
                    <a:pt x="30" y="62"/>
                    <a:pt x="30" y="62"/>
                    <a:pt x="30" y="62"/>
                  </a:cubicBezTo>
                  <a:cubicBezTo>
                    <a:pt x="30" y="100"/>
                    <a:pt x="30" y="100"/>
                    <a:pt x="30" y="100"/>
                  </a:cubicBezTo>
                  <a:cubicBezTo>
                    <a:pt x="28" y="100"/>
                    <a:pt x="28" y="100"/>
                    <a:pt x="28" y="10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5" y="102"/>
                    <a:pt x="25" y="102"/>
                    <a:pt x="25" y="102"/>
                  </a:cubicBezTo>
                  <a:cubicBezTo>
                    <a:pt x="23" y="103"/>
                    <a:pt x="23" y="103"/>
                    <a:pt x="23" y="103"/>
                  </a:cubicBezTo>
                  <a:cubicBezTo>
                    <a:pt x="21" y="104"/>
                    <a:pt x="21" y="104"/>
                    <a:pt x="21" y="104"/>
                  </a:cubicBezTo>
                  <a:cubicBezTo>
                    <a:pt x="20" y="104"/>
                    <a:pt x="20" y="104"/>
                    <a:pt x="20" y="104"/>
                  </a:cubicBezTo>
                  <a:cubicBezTo>
                    <a:pt x="18" y="105"/>
                    <a:pt x="18" y="105"/>
                    <a:pt x="18" y="105"/>
                  </a:cubicBezTo>
                  <a:cubicBezTo>
                    <a:pt x="17" y="106"/>
                    <a:pt x="17" y="106"/>
                    <a:pt x="17" y="106"/>
                  </a:cubicBezTo>
                  <a:cubicBezTo>
                    <a:pt x="16" y="107"/>
                    <a:pt x="16" y="107"/>
                    <a:pt x="16" y="107"/>
                  </a:cubicBezTo>
                  <a:cubicBezTo>
                    <a:pt x="15" y="108"/>
                    <a:pt x="15" y="108"/>
                    <a:pt x="15" y="108"/>
                  </a:cubicBezTo>
                  <a:cubicBezTo>
                    <a:pt x="14" y="109"/>
                    <a:pt x="14" y="109"/>
                    <a:pt x="14" y="109"/>
                  </a:cubicBezTo>
                  <a:cubicBezTo>
                    <a:pt x="13" y="110"/>
                    <a:pt x="13" y="110"/>
                    <a:pt x="13" y="110"/>
                  </a:cubicBezTo>
                  <a:cubicBezTo>
                    <a:pt x="12" y="111"/>
                    <a:pt x="12" y="111"/>
                    <a:pt x="12" y="111"/>
                  </a:cubicBezTo>
                  <a:cubicBezTo>
                    <a:pt x="11" y="112"/>
                    <a:pt x="11" y="112"/>
                    <a:pt x="11" y="112"/>
                  </a:cubicBezTo>
                  <a:cubicBezTo>
                    <a:pt x="10" y="113"/>
                    <a:pt x="10" y="113"/>
                    <a:pt x="10" y="113"/>
                  </a:cubicBezTo>
                  <a:cubicBezTo>
                    <a:pt x="9" y="114"/>
                    <a:pt x="9" y="114"/>
                    <a:pt x="9" y="114"/>
                  </a:cubicBezTo>
                  <a:cubicBezTo>
                    <a:pt x="8" y="115"/>
                    <a:pt x="8" y="115"/>
                    <a:pt x="8" y="115"/>
                  </a:cubicBezTo>
                  <a:cubicBezTo>
                    <a:pt x="7" y="116"/>
                    <a:pt x="7" y="116"/>
                    <a:pt x="7" y="116"/>
                  </a:cubicBezTo>
                  <a:cubicBezTo>
                    <a:pt x="6" y="117"/>
                    <a:pt x="6" y="117"/>
                    <a:pt x="6" y="117"/>
                  </a:cubicBezTo>
                  <a:cubicBezTo>
                    <a:pt x="6" y="119"/>
                    <a:pt x="6" y="119"/>
                    <a:pt x="6" y="119"/>
                  </a:cubicBezTo>
                  <a:cubicBezTo>
                    <a:pt x="5" y="120"/>
                    <a:pt x="5" y="120"/>
                    <a:pt x="5" y="120"/>
                  </a:cubicBezTo>
                  <a:cubicBezTo>
                    <a:pt x="4" y="123"/>
                    <a:pt x="4" y="123"/>
                    <a:pt x="4" y="123"/>
                  </a:cubicBezTo>
                  <a:cubicBezTo>
                    <a:pt x="3" y="125"/>
                    <a:pt x="3" y="125"/>
                    <a:pt x="3" y="125"/>
                  </a:cubicBezTo>
                  <a:cubicBezTo>
                    <a:pt x="2" y="127"/>
                    <a:pt x="2" y="127"/>
                    <a:pt x="2" y="127"/>
                  </a:cubicBezTo>
                  <a:cubicBezTo>
                    <a:pt x="1" y="130"/>
                    <a:pt x="1" y="130"/>
                    <a:pt x="1" y="130"/>
                  </a:cubicBezTo>
                  <a:cubicBezTo>
                    <a:pt x="0" y="134"/>
                    <a:pt x="0" y="134"/>
                    <a:pt x="0" y="134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1" y="153"/>
                    <a:pt x="1" y="153"/>
                    <a:pt x="1" y="153"/>
                  </a:cubicBezTo>
                  <a:cubicBezTo>
                    <a:pt x="2" y="156"/>
                    <a:pt x="2" y="156"/>
                    <a:pt x="2" y="156"/>
                  </a:cubicBezTo>
                  <a:cubicBezTo>
                    <a:pt x="3" y="159"/>
                    <a:pt x="3" y="159"/>
                    <a:pt x="3" y="159"/>
                  </a:cubicBezTo>
                  <a:cubicBezTo>
                    <a:pt x="4" y="160"/>
                    <a:pt x="4" y="160"/>
                    <a:pt x="4" y="160"/>
                  </a:cubicBezTo>
                  <a:cubicBezTo>
                    <a:pt x="5" y="162"/>
                    <a:pt x="5" y="162"/>
                    <a:pt x="5" y="162"/>
                  </a:cubicBezTo>
                  <a:cubicBezTo>
                    <a:pt x="6" y="164"/>
                    <a:pt x="6" y="164"/>
                    <a:pt x="6" y="164"/>
                  </a:cubicBezTo>
                  <a:cubicBezTo>
                    <a:pt x="6" y="165"/>
                    <a:pt x="6" y="165"/>
                    <a:pt x="6" y="165"/>
                  </a:cubicBezTo>
                  <a:cubicBezTo>
                    <a:pt x="7" y="167"/>
                    <a:pt x="7" y="167"/>
                    <a:pt x="7" y="167"/>
                  </a:cubicBezTo>
                  <a:cubicBezTo>
                    <a:pt x="8" y="168"/>
                    <a:pt x="8" y="168"/>
                    <a:pt x="8" y="168"/>
                  </a:cubicBezTo>
                  <a:cubicBezTo>
                    <a:pt x="9" y="169"/>
                    <a:pt x="9" y="169"/>
                    <a:pt x="9" y="169"/>
                  </a:cubicBezTo>
                  <a:cubicBezTo>
                    <a:pt x="10" y="170"/>
                    <a:pt x="10" y="170"/>
                    <a:pt x="10" y="170"/>
                  </a:cubicBezTo>
                  <a:cubicBezTo>
                    <a:pt x="11" y="171"/>
                    <a:pt x="11" y="171"/>
                    <a:pt x="11" y="171"/>
                  </a:cubicBezTo>
                  <a:cubicBezTo>
                    <a:pt x="12" y="172"/>
                    <a:pt x="12" y="172"/>
                    <a:pt x="12" y="172"/>
                  </a:cubicBezTo>
                  <a:cubicBezTo>
                    <a:pt x="13" y="173"/>
                    <a:pt x="13" y="173"/>
                    <a:pt x="13" y="173"/>
                  </a:cubicBezTo>
                  <a:cubicBezTo>
                    <a:pt x="14" y="174"/>
                    <a:pt x="14" y="174"/>
                    <a:pt x="14" y="174"/>
                  </a:cubicBezTo>
                  <a:cubicBezTo>
                    <a:pt x="15" y="175"/>
                    <a:pt x="15" y="175"/>
                    <a:pt x="15" y="175"/>
                  </a:cubicBezTo>
                  <a:cubicBezTo>
                    <a:pt x="17" y="176"/>
                    <a:pt x="17" y="176"/>
                    <a:pt x="17" y="176"/>
                  </a:cubicBezTo>
                  <a:cubicBezTo>
                    <a:pt x="18" y="177"/>
                    <a:pt x="18" y="177"/>
                    <a:pt x="18" y="177"/>
                  </a:cubicBezTo>
                  <a:cubicBezTo>
                    <a:pt x="19" y="178"/>
                    <a:pt x="19" y="178"/>
                    <a:pt x="19" y="178"/>
                  </a:cubicBezTo>
                  <a:cubicBezTo>
                    <a:pt x="21" y="179"/>
                    <a:pt x="21" y="179"/>
                    <a:pt x="21" y="179"/>
                  </a:cubicBezTo>
                  <a:cubicBezTo>
                    <a:pt x="22" y="180"/>
                    <a:pt x="22" y="180"/>
                    <a:pt x="22" y="180"/>
                  </a:cubicBezTo>
                  <a:cubicBezTo>
                    <a:pt x="24" y="181"/>
                    <a:pt x="24" y="181"/>
                    <a:pt x="24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7" y="182"/>
                    <a:pt x="27" y="182"/>
                    <a:pt x="27" y="182"/>
                  </a:cubicBezTo>
                  <a:cubicBezTo>
                    <a:pt x="30" y="183"/>
                    <a:pt x="30" y="183"/>
                    <a:pt x="30" y="183"/>
                  </a:cubicBezTo>
                  <a:cubicBezTo>
                    <a:pt x="33" y="184"/>
                    <a:pt x="33" y="184"/>
                    <a:pt x="33" y="184"/>
                  </a:cubicBezTo>
                  <a:cubicBezTo>
                    <a:pt x="36" y="185"/>
                    <a:pt x="36" y="185"/>
                    <a:pt x="36" y="185"/>
                  </a:cubicBezTo>
                  <a:cubicBezTo>
                    <a:pt x="55" y="185"/>
                    <a:pt x="55" y="185"/>
                    <a:pt x="55" y="185"/>
                  </a:cubicBezTo>
                  <a:cubicBezTo>
                    <a:pt x="58" y="184"/>
                    <a:pt x="58" y="184"/>
                    <a:pt x="58" y="184"/>
                  </a:cubicBezTo>
                  <a:cubicBezTo>
                    <a:pt x="62" y="183"/>
                    <a:pt x="62" y="183"/>
                    <a:pt x="62" y="183"/>
                  </a:cubicBezTo>
                  <a:cubicBezTo>
                    <a:pt x="64" y="182"/>
                    <a:pt x="64" y="182"/>
                    <a:pt x="64" y="182"/>
                  </a:cubicBezTo>
                  <a:cubicBezTo>
                    <a:pt x="66" y="181"/>
                    <a:pt x="66" y="181"/>
                    <a:pt x="66" y="181"/>
                  </a:cubicBezTo>
                  <a:cubicBezTo>
                    <a:pt x="68" y="181"/>
                    <a:pt x="68" y="181"/>
                    <a:pt x="68" y="181"/>
                  </a:cubicBezTo>
                  <a:cubicBezTo>
                    <a:pt x="69" y="180"/>
                    <a:pt x="69" y="180"/>
                    <a:pt x="69" y="180"/>
                  </a:cubicBezTo>
                  <a:cubicBezTo>
                    <a:pt x="71" y="179"/>
                    <a:pt x="71" y="179"/>
                    <a:pt x="71" y="179"/>
                  </a:cubicBezTo>
                  <a:cubicBezTo>
                    <a:pt x="72" y="178"/>
                    <a:pt x="72" y="178"/>
                    <a:pt x="72" y="178"/>
                  </a:cubicBezTo>
                  <a:cubicBezTo>
                    <a:pt x="73" y="177"/>
                    <a:pt x="73" y="177"/>
                    <a:pt x="73" y="177"/>
                  </a:cubicBezTo>
                  <a:cubicBezTo>
                    <a:pt x="74" y="176"/>
                    <a:pt x="74" y="176"/>
                    <a:pt x="74" y="176"/>
                  </a:cubicBezTo>
                  <a:cubicBezTo>
                    <a:pt x="76" y="175"/>
                    <a:pt x="76" y="175"/>
                    <a:pt x="76" y="175"/>
                  </a:cubicBezTo>
                  <a:cubicBezTo>
                    <a:pt x="77" y="174"/>
                    <a:pt x="77" y="174"/>
                    <a:pt x="77" y="174"/>
                  </a:cubicBezTo>
                  <a:cubicBezTo>
                    <a:pt x="78" y="173"/>
                    <a:pt x="78" y="173"/>
                    <a:pt x="78" y="173"/>
                  </a:cubicBezTo>
                  <a:cubicBezTo>
                    <a:pt x="79" y="172"/>
                    <a:pt x="79" y="172"/>
                    <a:pt x="79" y="172"/>
                  </a:cubicBezTo>
                  <a:cubicBezTo>
                    <a:pt x="80" y="171"/>
                    <a:pt x="80" y="171"/>
                    <a:pt x="80" y="171"/>
                  </a:cubicBezTo>
                  <a:cubicBezTo>
                    <a:pt x="81" y="170"/>
                    <a:pt x="81" y="170"/>
                    <a:pt x="81" y="170"/>
                  </a:cubicBezTo>
                  <a:cubicBezTo>
                    <a:pt x="82" y="169"/>
                    <a:pt x="82" y="169"/>
                    <a:pt x="82" y="169"/>
                  </a:cubicBezTo>
                  <a:cubicBezTo>
                    <a:pt x="83" y="168"/>
                    <a:pt x="83" y="168"/>
                    <a:pt x="83" y="168"/>
                  </a:cubicBezTo>
                  <a:cubicBezTo>
                    <a:pt x="84" y="167"/>
                    <a:pt x="84" y="167"/>
                    <a:pt x="84" y="167"/>
                  </a:cubicBezTo>
                  <a:cubicBezTo>
                    <a:pt x="85" y="165"/>
                    <a:pt x="85" y="165"/>
                    <a:pt x="85" y="165"/>
                  </a:cubicBezTo>
                  <a:cubicBezTo>
                    <a:pt x="86" y="164"/>
                    <a:pt x="86" y="164"/>
                    <a:pt x="86" y="164"/>
                  </a:cubicBezTo>
                  <a:cubicBezTo>
                    <a:pt x="87" y="162"/>
                    <a:pt x="87" y="162"/>
                    <a:pt x="87" y="162"/>
                  </a:cubicBezTo>
                  <a:cubicBezTo>
                    <a:pt x="88" y="160"/>
                    <a:pt x="88" y="160"/>
                    <a:pt x="88" y="160"/>
                  </a:cubicBezTo>
                  <a:cubicBezTo>
                    <a:pt x="89" y="159"/>
                    <a:pt x="89" y="159"/>
                    <a:pt x="89" y="159"/>
                  </a:cubicBezTo>
                  <a:cubicBezTo>
                    <a:pt x="90" y="156"/>
                    <a:pt x="90" y="156"/>
                    <a:pt x="90" y="156"/>
                  </a:cubicBezTo>
                  <a:cubicBezTo>
                    <a:pt x="90" y="153"/>
                    <a:pt x="90" y="153"/>
                    <a:pt x="90" y="153"/>
                  </a:cubicBezTo>
                  <a:cubicBezTo>
                    <a:pt x="91" y="149"/>
                    <a:pt x="91" y="149"/>
                    <a:pt x="91" y="149"/>
                  </a:cubicBezTo>
                  <a:cubicBezTo>
                    <a:pt x="91" y="133"/>
                    <a:pt x="91" y="133"/>
                    <a:pt x="91" y="133"/>
                  </a:cubicBezTo>
                  <a:cubicBezTo>
                    <a:pt x="90" y="130"/>
                    <a:pt x="90" y="130"/>
                    <a:pt x="90" y="130"/>
                  </a:cubicBezTo>
                  <a:cubicBezTo>
                    <a:pt x="90" y="126"/>
                    <a:pt x="90" y="126"/>
                    <a:pt x="90" y="126"/>
                  </a:cubicBezTo>
                  <a:cubicBezTo>
                    <a:pt x="89" y="125"/>
                    <a:pt x="89" y="125"/>
                    <a:pt x="89" y="125"/>
                  </a:cubicBezTo>
                  <a:cubicBezTo>
                    <a:pt x="88" y="122"/>
                    <a:pt x="88" y="122"/>
                    <a:pt x="88" y="122"/>
                  </a:cubicBezTo>
                  <a:cubicBezTo>
                    <a:pt x="87" y="120"/>
                    <a:pt x="87" y="120"/>
                    <a:pt x="87" y="120"/>
                  </a:cubicBezTo>
                  <a:cubicBezTo>
                    <a:pt x="86" y="118"/>
                    <a:pt x="86" y="118"/>
                    <a:pt x="86" y="118"/>
                  </a:cubicBezTo>
                  <a:cubicBezTo>
                    <a:pt x="85" y="117"/>
                    <a:pt x="85" y="117"/>
                    <a:pt x="85" y="117"/>
                  </a:cubicBezTo>
                  <a:cubicBezTo>
                    <a:pt x="84" y="116"/>
                    <a:pt x="84" y="116"/>
                    <a:pt x="84" y="116"/>
                  </a:cubicBezTo>
                  <a:cubicBezTo>
                    <a:pt x="83" y="115"/>
                    <a:pt x="83" y="115"/>
                    <a:pt x="83" y="115"/>
                  </a:cubicBezTo>
                  <a:cubicBezTo>
                    <a:pt x="82" y="114"/>
                    <a:pt x="82" y="114"/>
                    <a:pt x="82" y="114"/>
                  </a:cubicBezTo>
                  <a:cubicBezTo>
                    <a:pt x="81" y="113"/>
                    <a:pt x="81" y="113"/>
                    <a:pt x="81" y="113"/>
                  </a:cubicBezTo>
                  <a:cubicBezTo>
                    <a:pt x="80" y="112"/>
                    <a:pt x="80" y="112"/>
                    <a:pt x="80" y="112"/>
                  </a:cubicBezTo>
                  <a:cubicBezTo>
                    <a:pt x="79" y="111"/>
                    <a:pt x="79" y="111"/>
                    <a:pt x="79" y="111"/>
                  </a:cubicBezTo>
                  <a:cubicBezTo>
                    <a:pt x="78" y="109"/>
                    <a:pt x="78" y="109"/>
                    <a:pt x="78" y="109"/>
                  </a:cubicBezTo>
                  <a:cubicBezTo>
                    <a:pt x="76" y="108"/>
                    <a:pt x="76" y="108"/>
                    <a:pt x="76" y="108"/>
                  </a:cubicBezTo>
                  <a:cubicBezTo>
                    <a:pt x="75" y="107"/>
                    <a:pt x="75" y="107"/>
                    <a:pt x="75" y="107"/>
                  </a:cubicBezTo>
                  <a:cubicBezTo>
                    <a:pt x="74" y="106"/>
                    <a:pt x="74" y="106"/>
                    <a:pt x="74" y="106"/>
                  </a:cubicBezTo>
                  <a:cubicBezTo>
                    <a:pt x="73" y="105"/>
                    <a:pt x="73" y="105"/>
                    <a:pt x="73" y="105"/>
                  </a:cubicBezTo>
                  <a:cubicBezTo>
                    <a:pt x="71" y="104"/>
                    <a:pt x="71" y="104"/>
                    <a:pt x="71" y="104"/>
                  </a:cubicBezTo>
                  <a:cubicBezTo>
                    <a:pt x="70" y="104"/>
                    <a:pt x="70" y="104"/>
                    <a:pt x="70" y="104"/>
                  </a:cubicBezTo>
                  <a:cubicBezTo>
                    <a:pt x="69" y="103"/>
                    <a:pt x="69" y="103"/>
                    <a:pt x="69" y="103"/>
                  </a:cubicBezTo>
                  <a:cubicBezTo>
                    <a:pt x="67" y="102"/>
                    <a:pt x="67" y="102"/>
                    <a:pt x="67" y="102"/>
                  </a:cubicBezTo>
                  <a:cubicBezTo>
                    <a:pt x="66" y="101"/>
                    <a:pt x="66" y="101"/>
                    <a:pt x="66" y="101"/>
                  </a:cubicBezTo>
                  <a:cubicBezTo>
                    <a:pt x="63" y="100"/>
                    <a:pt x="63" y="100"/>
                    <a:pt x="63" y="100"/>
                  </a:cubicBezTo>
                  <a:cubicBezTo>
                    <a:pt x="63" y="91"/>
                    <a:pt x="63" y="91"/>
                    <a:pt x="63" y="91"/>
                  </a:cubicBezTo>
                  <a:cubicBezTo>
                    <a:pt x="63" y="61"/>
                    <a:pt x="63" y="61"/>
                    <a:pt x="63" y="61"/>
                  </a:cubicBezTo>
                  <a:cubicBezTo>
                    <a:pt x="62" y="60"/>
                    <a:pt x="62" y="60"/>
                    <a:pt x="62" y="60"/>
                  </a:cubicBezTo>
                  <a:cubicBezTo>
                    <a:pt x="60" y="60"/>
                    <a:pt x="60" y="60"/>
                    <a:pt x="60" y="60"/>
                  </a:cubicBezTo>
                  <a:cubicBezTo>
                    <a:pt x="60" y="58"/>
                    <a:pt x="60" y="58"/>
                    <a:pt x="60" y="58"/>
                  </a:cubicBezTo>
                  <a:cubicBezTo>
                    <a:pt x="62" y="58"/>
                    <a:pt x="62" y="58"/>
                    <a:pt x="62" y="58"/>
                  </a:cubicBezTo>
                  <a:cubicBezTo>
                    <a:pt x="64" y="57"/>
                    <a:pt x="64" y="57"/>
                    <a:pt x="64" y="57"/>
                  </a:cubicBezTo>
                  <a:cubicBezTo>
                    <a:pt x="66" y="56"/>
                    <a:pt x="66" y="56"/>
                    <a:pt x="66" y="56"/>
                  </a:cubicBezTo>
                  <a:cubicBezTo>
                    <a:pt x="67" y="55"/>
                    <a:pt x="67" y="55"/>
                    <a:pt x="67" y="55"/>
                  </a:cubicBezTo>
                  <a:cubicBezTo>
                    <a:pt x="69" y="54"/>
                    <a:pt x="69" y="54"/>
                    <a:pt x="69" y="54"/>
                  </a:cubicBezTo>
                  <a:cubicBezTo>
                    <a:pt x="70" y="53"/>
                    <a:pt x="70" y="53"/>
                    <a:pt x="70" y="53"/>
                  </a:cubicBezTo>
                  <a:cubicBezTo>
                    <a:pt x="71" y="52"/>
                    <a:pt x="71" y="52"/>
                    <a:pt x="71" y="52"/>
                  </a:cubicBezTo>
                  <a:cubicBezTo>
                    <a:pt x="73" y="51"/>
                    <a:pt x="73" y="51"/>
                    <a:pt x="73" y="51"/>
                  </a:cubicBezTo>
                  <a:cubicBezTo>
                    <a:pt x="74" y="50"/>
                    <a:pt x="74" y="50"/>
                    <a:pt x="74" y="50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7" y="49"/>
                    <a:pt x="77" y="49"/>
                    <a:pt x="77" y="49"/>
                  </a:cubicBezTo>
                  <a:cubicBezTo>
                    <a:pt x="78" y="48"/>
                    <a:pt x="78" y="48"/>
                    <a:pt x="78" y="48"/>
                  </a:cubicBezTo>
                  <a:cubicBezTo>
                    <a:pt x="79" y="47"/>
                    <a:pt x="79" y="47"/>
                    <a:pt x="79" y="47"/>
                  </a:cubicBezTo>
                  <a:cubicBezTo>
                    <a:pt x="80" y="46"/>
                    <a:pt x="80" y="46"/>
                    <a:pt x="80" y="46"/>
                  </a:cubicBezTo>
                  <a:cubicBezTo>
                    <a:pt x="82" y="45"/>
                    <a:pt x="82" y="45"/>
                    <a:pt x="82" y="45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4" y="43"/>
                    <a:pt x="84" y="43"/>
                    <a:pt x="84" y="43"/>
                  </a:cubicBezTo>
                  <a:cubicBezTo>
                    <a:pt x="85" y="42"/>
                    <a:pt x="85" y="42"/>
                    <a:pt x="85" y="42"/>
                  </a:cubicBezTo>
                  <a:cubicBezTo>
                    <a:pt x="86" y="41"/>
                    <a:pt x="86" y="41"/>
                    <a:pt x="86" y="41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9" y="38"/>
                    <a:pt x="89" y="38"/>
                    <a:pt x="89" y="38"/>
                  </a:cubicBezTo>
                  <a:cubicBezTo>
                    <a:pt x="90" y="38"/>
                    <a:pt x="90" y="38"/>
                    <a:pt x="90" y="38"/>
                  </a:cubicBezTo>
                  <a:cubicBezTo>
                    <a:pt x="90" y="37"/>
                    <a:pt x="90" y="37"/>
                    <a:pt x="90" y="37"/>
                  </a:cubicBezTo>
                  <a:cubicBezTo>
                    <a:pt x="91" y="36"/>
                    <a:pt x="91" y="36"/>
                    <a:pt x="91" y="36"/>
                  </a:cubicBezTo>
                  <a:cubicBezTo>
                    <a:pt x="92" y="35"/>
                    <a:pt x="92" y="35"/>
                    <a:pt x="92" y="35"/>
                  </a:cubicBezTo>
                  <a:cubicBezTo>
                    <a:pt x="93" y="34"/>
                    <a:pt x="93" y="34"/>
                    <a:pt x="93" y="34"/>
                  </a:cubicBezTo>
                  <a:cubicBezTo>
                    <a:pt x="94" y="32"/>
                    <a:pt x="94" y="32"/>
                    <a:pt x="94" y="32"/>
                  </a:cubicBezTo>
                  <a:cubicBezTo>
                    <a:pt x="95" y="31"/>
                    <a:pt x="95" y="31"/>
                    <a:pt x="95" y="31"/>
                  </a:cubicBezTo>
                  <a:cubicBezTo>
                    <a:pt x="96" y="29"/>
                    <a:pt x="96" y="29"/>
                    <a:pt x="96" y="29"/>
                  </a:cubicBezTo>
                  <a:cubicBezTo>
                    <a:pt x="97" y="27"/>
                    <a:pt x="97" y="27"/>
                    <a:pt x="97" y="27"/>
                  </a:cubicBezTo>
                  <a:cubicBezTo>
                    <a:pt x="97" y="21"/>
                    <a:pt x="97" y="21"/>
                    <a:pt x="97" y="21"/>
                  </a:cubicBezTo>
                  <a:cubicBezTo>
                    <a:pt x="96" y="18"/>
                    <a:pt x="96" y="18"/>
                    <a:pt x="96" y="18"/>
                  </a:cubicBezTo>
                  <a:cubicBezTo>
                    <a:pt x="95" y="17"/>
                    <a:pt x="95" y="17"/>
                    <a:pt x="95" y="17"/>
                  </a:cubicBezTo>
                  <a:cubicBezTo>
                    <a:pt x="94" y="16"/>
                    <a:pt x="94" y="16"/>
                    <a:pt x="94" y="16"/>
                  </a:cubicBezTo>
                  <a:cubicBezTo>
                    <a:pt x="93" y="16"/>
                    <a:pt x="93" y="16"/>
                    <a:pt x="93" y="16"/>
                  </a:cubicBezTo>
                  <a:cubicBezTo>
                    <a:pt x="92" y="15"/>
                    <a:pt x="92" y="15"/>
                    <a:pt x="92" y="15"/>
                  </a:cubicBezTo>
                  <a:cubicBezTo>
                    <a:pt x="90" y="14"/>
                    <a:pt x="90" y="14"/>
                    <a:pt x="90" y="14"/>
                  </a:cubicBezTo>
                  <a:cubicBezTo>
                    <a:pt x="90" y="13"/>
                    <a:pt x="90" y="13"/>
                    <a:pt x="90" y="13"/>
                  </a:cubicBezTo>
                  <a:cubicBezTo>
                    <a:pt x="88" y="12"/>
                    <a:pt x="88" y="12"/>
                    <a:pt x="88" y="12"/>
                  </a:cubicBezTo>
                  <a:cubicBezTo>
                    <a:pt x="86" y="11"/>
                    <a:pt x="86" y="11"/>
                    <a:pt x="86" y="11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2" y="9"/>
                    <a:pt x="82" y="9"/>
                    <a:pt x="82" y="9"/>
                  </a:cubicBezTo>
                  <a:cubicBezTo>
                    <a:pt x="80" y="8"/>
                    <a:pt x="80" y="8"/>
                    <a:pt x="80" y="8"/>
                  </a:cubicBezTo>
                  <a:cubicBezTo>
                    <a:pt x="79" y="7"/>
                    <a:pt x="79" y="7"/>
                    <a:pt x="79" y="7"/>
                  </a:cubicBezTo>
                  <a:cubicBezTo>
                    <a:pt x="77" y="6"/>
                    <a:pt x="77" y="6"/>
                    <a:pt x="77" y="6"/>
                  </a:cubicBezTo>
                  <a:cubicBezTo>
                    <a:pt x="75" y="5"/>
                    <a:pt x="75" y="5"/>
                    <a:pt x="75" y="5"/>
                  </a:cubicBezTo>
                  <a:cubicBezTo>
                    <a:pt x="73" y="5"/>
                    <a:pt x="73" y="5"/>
                    <a:pt x="73" y="5"/>
                  </a:cubicBezTo>
                  <a:cubicBezTo>
                    <a:pt x="71" y="4"/>
                    <a:pt x="71" y="4"/>
                    <a:pt x="71" y="4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7" y="1"/>
                    <a:pt x="67" y="1"/>
                    <a:pt x="67" y="1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60" y="0"/>
                    <a:pt x="60" y="0"/>
                    <a:pt x="60" y="0"/>
                  </a:cubicBezTo>
                  <a:lnTo>
                    <a:pt x="59" y="1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36" name="Freeform 61"/>
            <p:cNvSpPr>
              <a:spLocks/>
            </p:cNvSpPr>
            <p:nvPr/>
          </p:nvSpPr>
          <p:spPr bwMode="auto">
            <a:xfrm>
              <a:off x="6206050" y="4469336"/>
              <a:ext cx="87962" cy="41143"/>
            </a:xfrm>
            <a:custGeom>
              <a:avLst/>
              <a:gdLst>
                <a:gd name="T0" fmla="*/ 2147483646 w 75"/>
                <a:gd name="T1" fmla="*/ 2147483646 h 35"/>
                <a:gd name="T2" fmla="*/ 2147483646 w 75"/>
                <a:gd name="T3" fmla="*/ 2147483646 h 35"/>
                <a:gd name="T4" fmla="*/ 2147483646 w 75"/>
                <a:gd name="T5" fmla="*/ 2147483646 h 35"/>
                <a:gd name="T6" fmla="*/ 2147483646 w 75"/>
                <a:gd name="T7" fmla="*/ 0 h 35"/>
                <a:gd name="T8" fmla="*/ 2147483646 w 75"/>
                <a:gd name="T9" fmla="*/ 0 h 35"/>
                <a:gd name="T10" fmla="*/ 0 w 75"/>
                <a:gd name="T11" fmla="*/ 2147483646 h 35"/>
                <a:gd name="T12" fmla="*/ 2147483646 w 75"/>
                <a:gd name="T13" fmla="*/ 2147483646 h 35"/>
                <a:gd name="T14" fmla="*/ 2147483646 w 75"/>
                <a:gd name="T15" fmla="*/ 2147483646 h 35"/>
                <a:gd name="T16" fmla="*/ 2147483646 w 75"/>
                <a:gd name="T17" fmla="*/ 2147483646 h 35"/>
                <a:gd name="T18" fmla="*/ 2147483646 w 75"/>
                <a:gd name="T19" fmla="*/ 2147483646 h 3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5" h="35">
                  <a:moveTo>
                    <a:pt x="53" y="29"/>
                  </a:moveTo>
                  <a:cubicBezTo>
                    <a:pt x="55" y="26"/>
                    <a:pt x="62" y="24"/>
                    <a:pt x="65" y="23"/>
                  </a:cubicBezTo>
                  <a:cubicBezTo>
                    <a:pt x="69" y="21"/>
                    <a:pt x="72" y="18"/>
                    <a:pt x="75" y="15"/>
                  </a:cubicBezTo>
                  <a:cubicBezTo>
                    <a:pt x="71" y="10"/>
                    <a:pt x="56" y="0"/>
                    <a:pt x="47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5" y="0"/>
                    <a:pt x="4" y="14"/>
                    <a:pt x="0" y="20"/>
                  </a:cubicBezTo>
                  <a:cubicBezTo>
                    <a:pt x="1" y="22"/>
                    <a:pt x="24" y="35"/>
                    <a:pt x="28" y="35"/>
                  </a:cubicBezTo>
                  <a:cubicBezTo>
                    <a:pt x="28" y="35"/>
                    <a:pt x="28" y="35"/>
                    <a:pt x="28" y="35"/>
                  </a:cubicBezTo>
                  <a:cubicBezTo>
                    <a:pt x="36" y="35"/>
                    <a:pt x="49" y="29"/>
                    <a:pt x="50" y="29"/>
                  </a:cubicBezTo>
                  <a:lnTo>
                    <a:pt x="53" y="29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37" name="Freeform 62"/>
            <p:cNvSpPr>
              <a:spLocks noEditPoints="1"/>
            </p:cNvSpPr>
            <p:nvPr/>
          </p:nvSpPr>
          <p:spPr bwMode="auto">
            <a:xfrm>
              <a:off x="6117378" y="4159339"/>
              <a:ext cx="97893" cy="89381"/>
            </a:xfrm>
            <a:custGeom>
              <a:avLst/>
              <a:gdLst>
                <a:gd name="T0" fmla="*/ 2147483646 w 83"/>
                <a:gd name="T1" fmla="*/ 2147483646 h 76"/>
                <a:gd name="T2" fmla="*/ 2147483646 w 83"/>
                <a:gd name="T3" fmla="*/ 2147483646 h 76"/>
                <a:gd name="T4" fmla="*/ 2147483646 w 83"/>
                <a:gd name="T5" fmla="*/ 2147483646 h 76"/>
                <a:gd name="T6" fmla="*/ 2147483646 w 83"/>
                <a:gd name="T7" fmla="*/ 2147483646 h 76"/>
                <a:gd name="T8" fmla="*/ 2147483646 w 83"/>
                <a:gd name="T9" fmla="*/ 2147483646 h 76"/>
                <a:gd name="T10" fmla="*/ 2147483646 w 83"/>
                <a:gd name="T11" fmla="*/ 2147483646 h 76"/>
                <a:gd name="T12" fmla="*/ 2147483646 w 83"/>
                <a:gd name="T13" fmla="*/ 2147483646 h 76"/>
                <a:gd name="T14" fmla="*/ 2147483646 w 83"/>
                <a:gd name="T15" fmla="*/ 2147483646 h 76"/>
                <a:gd name="T16" fmla="*/ 2147483646 w 83"/>
                <a:gd name="T17" fmla="*/ 2147483646 h 76"/>
                <a:gd name="T18" fmla="*/ 2147483646 w 83"/>
                <a:gd name="T19" fmla="*/ 2147483646 h 76"/>
                <a:gd name="T20" fmla="*/ 2147483646 w 83"/>
                <a:gd name="T21" fmla="*/ 2147483646 h 76"/>
                <a:gd name="T22" fmla="*/ 2147483646 w 83"/>
                <a:gd name="T23" fmla="*/ 2147483646 h 76"/>
                <a:gd name="T24" fmla="*/ 2147483646 w 83"/>
                <a:gd name="T25" fmla="*/ 2147483646 h 76"/>
                <a:gd name="T26" fmla="*/ 2147483646 w 83"/>
                <a:gd name="T27" fmla="*/ 2147483646 h 76"/>
                <a:gd name="T28" fmla="*/ 2147483646 w 83"/>
                <a:gd name="T29" fmla="*/ 2147483646 h 76"/>
                <a:gd name="T30" fmla="*/ 2147483646 w 83"/>
                <a:gd name="T31" fmla="*/ 2147483646 h 76"/>
                <a:gd name="T32" fmla="*/ 2147483646 w 83"/>
                <a:gd name="T33" fmla="*/ 2147483646 h 76"/>
                <a:gd name="T34" fmla="*/ 2147483646 w 83"/>
                <a:gd name="T35" fmla="*/ 2147483646 h 76"/>
                <a:gd name="T36" fmla="*/ 2147483646 w 83"/>
                <a:gd name="T37" fmla="*/ 2147483646 h 76"/>
                <a:gd name="T38" fmla="*/ 2147483646 w 83"/>
                <a:gd name="T39" fmla="*/ 2147483646 h 76"/>
                <a:gd name="T40" fmla="*/ 2147483646 w 83"/>
                <a:gd name="T41" fmla="*/ 2147483646 h 76"/>
                <a:gd name="T42" fmla="*/ 2147483646 w 83"/>
                <a:gd name="T43" fmla="*/ 2147483646 h 76"/>
                <a:gd name="T44" fmla="*/ 2147483646 w 83"/>
                <a:gd name="T45" fmla="*/ 2147483646 h 76"/>
                <a:gd name="T46" fmla="*/ 2147483646 w 83"/>
                <a:gd name="T47" fmla="*/ 2147483646 h 76"/>
                <a:gd name="T48" fmla="*/ 2147483646 w 83"/>
                <a:gd name="T49" fmla="*/ 2147483646 h 76"/>
                <a:gd name="T50" fmla="*/ 2147483646 w 83"/>
                <a:gd name="T51" fmla="*/ 2147483646 h 76"/>
                <a:gd name="T52" fmla="*/ 2147483646 w 83"/>
                <a:gd name="T53" fmla="*/ 2147483646 h 76"/>
                <a:gd name="T54" fmla="*/ 2147483646 w 83"/>
                <a:gd name="T55" fmla="*/ 2147483646 h 76"/>
                <a:gd name="T56" fmla="*/ 2147483646 w 83"/>
                <a:gd name="T57" fmla="*/ 2147483646 h 76"/>
                <a:gd name="T58" fmla="*/ 2147483646 w 83"/>
                <a:gd name="T59" fmla="*/ 2147483646 h 76"/>
                <a:gd name="T60" fmla="*/ 2147483646 w 83"/>
                <a:gd name="T61" fmla="*/ 2147483646 h 76"/>
                <a:gd name="T62" fmla="*/ 2147483646 w 83"/>
                <a:gd name="T63" fmla="*/ 2147483646 h 76"/>
                <a:gd name="T64" fmla="*/ 2147483646 w 83"/>
                <a:gd name="T65" fmla="*/ 2147483646 h 76"/>
                <a:gd name="T66" fmla="*/ 2147483646 w 83"/>
                <a:gd name="T67" fmla="*/ 2147483646 h 76"/>
                <a:gd name="T68" fmla="*/ 2147483646 w 83"/>
                <a:gd name="T69" fmla="*/ 2147483646 h 76"/>
                <a:gd name="T70" fmla="*/ 2147483646 w 83"/>
                <a:gd name="T71" fmla="*/ 2147483646 h 76"/>
                <a:gd name="T72" fmla="*/ 2147483646 w 83"/>
                <a:gd name="T73" fmla="*/ 2147483646 h 76"/>
                <a:gd name="T74" fmla="*/ 2147483646 w 83"/>
                <a:gd name="T75" fmla="*/ 2147483646 h 76"/>
                <a:gd name="T76" fmla="*/ 2147483646 w 83"/>
                <a:gd name="T77" fmla="*/ 2147483646 h 76"/>
                <a:gd name="T78" fmla="*/ 2147483646 w 83"/>
                <a:gd name="T79" fmla="*/ 2147483646 h 76"/>
                <a:gd name="T80" fmla="*/ 2147483646 w 83"/>
                <a:gd name="T81" fmla="*/ 2147483646 h 76"/>
                <a:gd name="T82" fmla="*/ 2147483646 w 83"/>
                <a:gd name="T83" fmla="*/ 2147483646 h 76"/>
                <a:gd name="T84" fmla="*/ 2147483646 w 83"/>
                <a:gd name="T85" fmla="*/ 2147483646 h 76"/>
                <a:gd name="T86" fmla="*/ 2147483646 w 83"/>
                <a:gd name="T87" fmla="*/ 2147483646 h 76"/>
                <a:gd name="T88" fmla="*/ 2147483646 w 83"/>
                <a:gd name="T89" fmla="*/ 2147483646 h 76"/>
                <a:gd name="T90" fmla="*/ 2147483646 w 83"/>
                <a:gd name="T91" fmla="*/ 2147483646 h 76"/>
                <a:gd name="T92" fmla="*/ 2147483646 w 83"/>
                <a:gd name="T93" fmla="*/ 2147483646 h 76"/>
                <a:gd name="T94" fmla="*/ 2147483646 w 83"/>
                <a:gd name="T95" fmla="*/ 2147483646 h 76"/>
                <a:gd name="T96" fmla="*/ 2147483646 w 83"/>
                <a:gd name="T97" fmla="*/ 2147483646 h 76"/>
                <a:gd name="T98" fmla="*/ 2147483646 w 83"/>
                <a:gd name="T99" fmla="*/ 2147483646 h 76"/>
                <a:gd name="T100" fmla="*/ 2147483646 w 83"/>
                <a:gd name="T101" fmla="*/ 0 h 76"/>
                <a:gd name="T102" fmla="*/ 2147483646 w 83"/>
                <a:gd name="T103" fmla="*/ 2147483646 h 76"/>
                <a:gd name="T104" fmla="*/ 2147483646 w 83"/>
                <a:gd name="T105" fmla="*/ 2147483646 h 76"/>
                <a:gd name="T106" fmla="*/ 0 w 83"/>
                <a:gd name="T107" fmla="*/ 0 h 76"/>
                <a:gd name="T108" fmla="*/ 0 w 83"/>
                <a:gd name="T109" fmla="*/ 2147483646 h 76"/>
                <a:gd name="T110" fmla="*/ 2147483646 w 83"/>
                <a:gd name="T111" fmla="*/ 2147483646 h 76"/>
                <a:gd name="T112" fmla="*/ 2147483646 w 83"/>
                <a:gd name="T113" fmla="*/ 2147483646 h 76"/>
                <a:gd name="T114" fmla="*/ 2147483646 w 83"/>
                <a:gd name="T115" fmla="*/ 2147483646 h 76"/>
                <a:gd name="T116" fmla="*/ 2147483646 w 83"/>
                <a:gd name="T117" fmla="*/ 2147483646 h 7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83" h="76">
                  <a:moveTo>
                    <a:pt x="9" y="58"/>
                  </a:moveTo>
                  <a:cubicBezTo>
                    <a:pt x="9" y="33"/>
                    <a:pt x="9" y="33"/>
                    <a:pt x="9" y="33"/>
                  </a:cubicBezTo>
                  <a:cubicBezTo>
                    <a:pt x="35" y="33"/>
                    <a:pt x="35" y="33"/>
                    <a:pt x="35" y="33"/>
                  </a:cubicBezTo>
                  <a:cubicBezTo>
                    <a:pt x="35" y="58"/>
                    <a:pt x="35" y="58"/>
                    <a:pt x="35" y="58"/>
                  </a:cubicBezTo>
                  <a:cubicBezTo>
                    <a:pt x="36" y="34"/>
                    <a:pt x="36" y="34"/>
                    <a:pt x="36" y="34"/>
                  </a:cubicBezTo>
                  <a:cubicBezTo>
                    <a:pt x="38" y="34"/>
                    <a:pt x="38" y="34"/>
                    <a:pt x="38" y="34"/>
                  </a:cubicBezTo>
                  <a:cubicBezTo>
                    <a:pt x="38" y="37"/>
                    <a:pt x="38" y="37"/>
                    <a:pt x="38" y="37"/>
                  </a:cubicBezTo>
                  <a:cubicBezTo>
                    <a:pt x="40" y="37"/>
                    <a:pt x="40" y="37"/>
                    <a:pt x="40" y="37"/>
                  </a:cubicBezTo>
                  <a:cubicBezTo>
                    <a:pt x="40" y="36"/>
                    <a:pt x="40" y="36"/>
                    <a:pt x="40" y="36"/>
                  </a:cubicBezTo>
                  <a:cubicBezTo>
                    <a:pt x="41" y="36"/>
                    <a:pt x="41" y="36"/>
                    <a:pt x="41" y="36"/>
                  </a:cubicBezTo>
                  <a:cubicBezTo>
                    <a:pt x="42" y="58"/>
                    <a:pt x="42" y="58"/>
                    <a:pt x="42" y="58"/>
                  </a:cubicBezTo>
                  <a:cubicBezTo>
                    <a:pt x="42" y="33"/>
                    <a:pt x="42" y="33"/>
                    <a:pt x="42" y="33"/>
                  </a:cubicBezTo>
                  <a:cubicBezTo>
                    <a:pt x="69" y="33"/>
                    <a:pt x="69" y="33"/>
                    <a:pt x="69" y="33"/>
                  </a:cubicBezTo>
                  <a:cubicBezTo>
                    <a:pt x="69" y="58"/>
                    <a:pt x="69" y="58"/>
                    <a:pt x="69" y="58"/>
                  </a:cubicBezTo>
                  <a:cubicBezTo>
                    <a:pt x="66" y="58"/>
                    <a:pt x="66" y="58"/>
                    <a:pt x="66" y="58"/>
                  </a:cubicBezTo>
                  <a:cubicBezTo>
                    <a:pt x="65" y="62"/>
                    <a:pt x="44" y="59"/>
                    <a:pt x="38" y="59"/>
                  </a:cubicBezTo>
                  <a:cubicBezTo>
                    <a:pt x="32" y="59"/>
                    <a:pt x="11" y="62"/>
                    <a:pt x="9" y="58"/>
                  </a:cubicBezTo>
                  <a:close/>
                  <a:moveTo>
                    <a:pt x="3" y="37"/>
                  </a:moveTo>
                  <a:cubicBezTo>
                    <a:pt x="7" y="37"/>
                    <a:pt x="7" y="37"/>
                    <a:pt x="7" y="37"/>
                  </a:cubicBezTo>
                  <a:cubicBezTo>
                    <a:pt x="7" y="52"/>
                    <a:pt x="7" y="52"/>
                    <a:pt x="7" y="52"/>
                  </a:cubicBezTo>
                  <a:cubicBezTo>
                    <a:pt x="5" y="52"/>
                    <a:pt x="5" y="52"/>
                    <a:pt x="5" y="52"/>
                  </a:cubicBezTo>
                  <a:cubicBezTo>
                    <a:pt x="5" y="58"/>
                    <a:pt x="5" y="58"/>
                    <a:pt x="5" y="58"/>
                  </a:cubicBezTo>
                  <a:cubicBezTo>
                    <a:pt x="7" y="58"/>
                    <a:pt x="7" y="58"/>
                    <a:pt x="7" y="58"/>
                  </a:cubicBezTo>
                  <a:cubicBezTo>
                    <a:pt x="7" y="63"/>
                    <a:pt x="7" y="63"/>
                    <a:pt x="7" y="63"/>
                  </a:cubicBezTo>
                  <a:cubicBezTo>
                    <a:pt x="3" y="61"/>
                    <a:pt x="3" y="61"/>
                    <a:pt x="3" y="61"/>
                  </a:cubicBezTo>
                  <a:cubicBezTo>
                    <a:pt x="3" y="67"/>
                    <a:pt x="3" y="67"/>
                    <a:pt x="3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3" y="37"/>
                    <a:pt x="3" y="37"/>
                    <a:pt x="3" y="37"/>
                  </a:cubicBezTo>
                  <a:close/>
                  <a:moveTo>
                    <a:pt x="68" y="30"/>
                  </a:moveTo>
                  <a:cubicBezTo>
                    <a:pt x="43" y="30"/>
                    <a:pt x="43" y="30"/>
                    <a:pt x="43" y="30"/>
                  </a:cubicBezTo>
                  <a:cubicBezTo>
                    <a:pt x="42" y="7"/>
                    <a:pt x="42" y="7"/>
                    <a:pt x="42" y="7"/>
                  </a:cubicBezTo>
                  <a:cubicBezTo>
                    <a:pt x="69" y="7"/>
                    <a:pt x="69" y="7"/>
                    <a:pt x="69" y="7"/>
                  </a:cubicBezTo>
                  <a:cubicBezTo>
                    <a:pt x="68" y="30"/>
                    <a:pt x="68" y="30"/>
                    <a:pt x="68" y="30"/>
                  </a:cubicBezTo>
                  <a:close/>
                  <a:moveTo>
                    <a:pt x="9" y="7"/>
                  </a:moveTo>
                  <a:cubicBezTo>
                    <a:pt x="35" y="7"/>
                    <a:pt x="35" y="7"/>
                    <a:pt x="35" y="7"/>
                  </a:cubicBezTo>
                  <a:cubicBezTo>
                    <a:pt x="35" y="30"/>
                    <a:pt x="35" y="30"/>
                    <a:pt x="35" y="30"/>
                  </a:cubicBezTo>
                  <a:cubicBezTo>
                    <a:pt x="9" y="30"/>
                    <a:pt x="9" y="30"/>
                    <a:pt x="9" y="30"/>
                  </a:cubicBezTo>
                  <a:cubicBezTo>
                    <a:pt x="9" y="7"/>
                    <a:pt x="9" y="7"/>
                    <a:pt x="9" y="7"/>
                  </a:cubicBezTo>
                  <a:close/>
                  <a:moveTo>
                    <a:pt x="36" y="6"/>
                  </a:moveTo>
                  <a:cubicBezTo>
                    <a:pt x="41" y="8"/>
                    <a:pt x="41" y="8"/>
                    <a:pt x="41" y="8"/>
                  </a:cubicBezTo>
                  <a:cubicBezTo>
                    <a:pt x="41" y="20"/>
                    <a:pt x="41" y="20"/>
                    <a:pt x="41" y="20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36" y="28"/>
                    <a:pt x="36" y="28"/>
                    <a:pt x="36" y="28"/>
                  </a:cubicBezTo>
                  <a:cubicBezTo>
                    <a:pt x="36" y="6"/>
                    <a:pt x="36" y="6"/>
                    <a:pt x="36" y="6"/>
                  </a:cubicBezTo>
                  <a:close/>
                  <a:moveTo>
                    <a:pt x="69" y="73"/>
                  </a:moveTo>
                  <a:cubicBezTo>
                    <a:pt x="79" y="69"/>
                    <a:pt x="79" y="69"/>
                    <a:pt x="79" y="69"/>
                  </a:cubicBezTo>
                  <a:cubicBezTo>
                    <a:pt x="79" y="65"/>
                    <a:pt x="79" y="65"/>
                    <a:pt x="79" y="65"/>
                  </a:cubicBezTo>
                  <a:cubicBezTo>
                    <a:pt x="78" y="10"/>
                    <a:pt x="78" y="10"/>
                    <a:pt x="78" y="10"/>
                  </a:cubicBezTo>
                  <a:cubicBezTo>
                    <a:pt x="83" y="7"/>
                    <a:pt x="83" y="7"/>
                    <a:pt x="83" y="7"/>
                  </a:cubicBezTo>
                  <a:cubicBezTo>
                    <a:pt x="81" y="5"/>
                    <a:pt x="76" y="0"/>
                    <a:pt x="74" y="0"/>
                  </a:cubicBezTo>
                  <a:cubicBezTo>
                    <a:pt x="72" y="0"/>
                    <a:pt x="71" y="4"/>
                    <a:pt x="67" y="4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8" y="4"/>
                    <a:pt x="5" y="1"/>
                    <a:pt x="0" y="0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3" y="75"/>
                    <a:pt x="9" y="73"/>
                    <a:pt x="9" y="70"/>
                  </a:cubicBezTo>
                  <a:cubicBezTo>
                    <a:pt x="9" y="60"/>
                    <a:pt x="9" y="60"/>
                    <a:pt x="9" y="60"/>
                  </a:cubicBezTo>
                  <a:cubicBezTo>
                    <a:pt x="69" y="60"/>
                    <a:pt x="69" y="60"/>
                    <a:pt x="69" y="60"/>
                  </a:cubicBezTo>
                  <a:lnTo>
                    <a:pt x="69" y="73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38" name="Freeform 63"/>
            <p:cNvSpPr>
              <a:spLocks noEditPoints="1"/>
            </p:cNvSpPr>
            <p:nvPr/>
          </p:nvSpPr>
          <p:spPr bwMode="auto">
            <a:xfrm>
              <a:off x="6008844" y="4123871"/>
              <a:ext cx="80160" cy="83706"/>
            </a:xfrm>
            <a:custGeom>
              <a:avLst/>
              <a:gdLst>
                <a:gd name="T0" fmla="*/ 2147483646 w 68"/>
                <a:gd name="T1" fmla="*/ 2147483646 h 71"/>
                <a:gd name="T2" fmla="*/ 2147483646 w 68"/>
                <a:gd name="T3" fmla="*/ 2147483646 h 71"/>
                <a:gd name="T4" fmla="*/ 2147483646 w 68"/>
                <a:gd name="T5" fmla="*/ 2147483646 h 71"/>
                <a:gd name="T6" fmla="*/ 2147483646 w 68"/>
                <a:gd name="T7" fmla="*/ 2147483646 h 71"/>
                <a:gd name="T8" fmla="*/ 2147483646 w 68"/>
                <a:gd name="T9" fmla="*/ 2147483646 h 71"/>
                <a:gd name="T10" fmla="*/ 2147483646 w 68"/>
                <a:gd name="T11" fmla="*/ 2147483646 h 71"/>
                <a:gd name="T12" fmla="*/ 2147483646 w 68"/>
                <a:gd name="T13" fmla="*/ 2147483646 h 71"/>
                <a:gd name="T14" fmla="*/ 2147483646 w 68"/>
                <a:gd name="T15" fmla="*/ 2147483646 h 71"/>
                <a:gd name="T16" fmla="*/ 2147483646 w 68"/>
                <a:gd name="T17" fmla="*/ 2147483646 h 71"/>
                <a:gd name="T18" fmla="*/ 2147483646 w 68"/>
                <a:gd name="T19" fmla="*/ 2147483646 h 71"/>
                <a:gd name="T20" fmla="*/ 2147483646 w 68"/>
                <a:gd name="T21" fmla="*/ 2147483646 h 71"/>
                <a:gd name="T22" fmla="*/ 2147483646 w 68"/>
                <a:gd name="T23" fmla="*/ 2147483646 h 71"/>
                <a:gd name="T24" fmla="*/ 2147483646 w 68"/>
                <a:gd name="T25" fmla="*/ 2147483646 h 71"/>
                <a:gd name="T26" fmla="*/ 2147483646 w 68"/>
                <a:gd name="T27" fmla="*/ 2147483646 h 71"/>
                <a:gd name="T28" fmla="*/ 2147483646 w 68"/>
                <a:gd name="T29" fmla="*/ 2147483646 h 71"/>
                <a:gd name="T30" fmla="*/ 2147483646 w 68"/>
                <a:gd name="T31" fmla="*/ 2147483646 h 71"/>
                <a:gd name="T32" fmla="*/ 2147483646 w 68"/>
                <a:gd name="T33" fmla="*/ 2147483646 h 71"/>
                <a:gd name="T34" fmla="*/ 2147483646 w 68"/>
                <a:gd name="T35" fmla="*/ 2147483646 h 71"/>
                <a:gd name="T36" fmla="*/ 2147483646 w 68"/>
                <a:gd name="T37" fmla="*/ 2147483646 h 71"/>
                <a:gd name="T38" fmla="*/ 2147483646 w 68"/>
                <a:gd name="T39" fmla="*/ 2147483646 h 71"/>
                <a:gd name="T40" fmla="*/ 2147483646 w 68"/>
                <a:gd name="T41" fmla="*/ 2147483646 h 71"/>
                <a:gd name="T42" fmla="*/ 2147483646 w 68"/>
                <a:gd name="T43" fmla="*/ 2147483646 h 71"/>
                <a:gd name="T44" fmla="*/ 2147483646 w 68"/>
                <a:gd name="T45" fmla="*/ 2147483646 h 71"/>
                <a:gd name="T46" fmla="*/ 2147483646 w 68"/>
                <a:gd name="T47" fmla="*/ 2147483646 h 71"/>
                <a:gd name="T48" fmla="*/ 2147483646 w 68"/>
                <a:gd name="T49" fmla="*/ 2147483646 h 71"/>
                <a:gd name="T50" fmla="*/ 2147483646 w 68"/>
                <a:gd name="T51" fmla="*/ 2147483646 h 71"/>
                <a:gd name="T52" fmla="*/ 2147483646 w 68"/>
                <a:gd name="T53" fmla="*/ 2147483646 h 71"/>
                <a:gd name="T54" fmla="*/ 2147483646 w 68"/>
                <a:gd name="T55" fmla="*/ 2147483646 h 71"/>
                <a:gd name="T56" fmla="*/ 2147483646 w 68"/>
                <a:gd name="T57" fmla="*/ 2147483646 h 71"/>
                <a:gd name="T58" fmla="*/ 2147483646 w 68"/>
                <a:gd name="T59" fmla="*/ 2147483646 h 71"/>
                <a:gd name="T60" fmla="*/ 2147483646 w 68"/>
                <a:gd name="T61" fmla="*/ 2147483646 h 71"/>
                <a:gd name="T62" fmla="*/ 2147483646 w 68"/>
                <a:gd name="T63" fmla="*/ 2147483646 h 71"/>
                <a:gd name="T64" fmla="*/ 2147483646 w 68"/>
                <a:gd name="T65" fmla="*/ 2147483646 h 71"/>
                <a:gd name="T66" fmla="*/ 2147483646 w 68"/>
                <a:gd name="T67" fmla="*/ 2147483646 h 71"/>
                <a:gd name="T68" fmla="*/ 2147483646 w 68"/>
                <a:gd name="T69" fmla="*/ 0 h 71"/>
                <a:gd name="T70" fmla="*/ 2147483646 w 68"/>
                <a:gd name="T71" fmla="*/ 0 h 71"/>
                <a:gd name="T72" fmla="*/ 0 w 68"/>
                <a:gd name="T73" fmla="*/ 2147483646 h 71"/>
                <a:gd name="T74" fmla="*/ 2147483646 w 68"/>
                <a:gd name="T75" fmla="*/ 2147483646 h 71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68" h="71">
                  <a:moveTo>
                    <a:pt x="24" y="48"/>
                  </a:moveTo>
                  <a:cubicBezTo>
                    <a:pt x="21" y="47"/>
                    <a:pt x="21" y="47"/>
                    <a:pt x="21" y="47"/>
                  </a:cubicBezTo>
                  <a:cubicBezTo>
                    <a:pt x="21" y="51"/>
                    <a:pt x="21" y="51"/>
                    <a:pt x="21" y="51"/>
                  </a:cubicBezTo>
                  <a:cubicBezTo>
                    <a:pt x="19" y="51"/>
                    <a:pt x="19" y="51"/>
                    <a:pt x="19" y="51"/>
                  </a:cubicBezTo>
                  <a:cubicBezTo>
                    <a:pt x="19" y="53"/>
                    <a:pt x="19" y="53"/>
                    <a:pt x="19" y="53"/>
                  </a:cubicBezTo>
                  <a:cubicBezTo>
                    <a:pt x="21" y="53"/>
                    <a:pt x="21" y="53"/>
                    <a:pt x="21" y="53"/>
                  </a:cubicBezTo>
                  <a:cubicBezTo>
                    <a:pt x="21" y="60"/>
                    <a:pt x="21" y="60"/>
                    <a:pt x="21" y="60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3" y="51"/>
                    <a:pt x="13" y="51"/>
                    <a:pt x="13" y="51"/>
                  </a:cubicBezTo>
                  <a:cubicBezTo>
                    <a:pt x="11" y="51"/>
                    <a:pt x="11" y="51"/>
                    <a:pt x="11" y="51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1"/>
                    <a:pt x="9" y="51"/>
                    <a:pt x="9" y="51"/>
                  </a:cubicBezTo>
                  <a:cubicBezTo>
                    <a:pt x="7" y="51"/>
                    <a:pt x="7" y="51"/>
                    <a:pt x="7" y="51"/>
                  </a:cubicBezTo>
                  <a:cubicBezTo>
                    <a:pt x="7" y="48"/>
                    <a:pt x="7" y="48"/>
                    <a:pt x="7" y="48"/>
                  </a:cubicBezTo>
                  <a:cubicBezTo>
                    <a:pt x="10" y="48"/>
                    <a:pt x="10" y="47"/>
                    <a:pt x="12" y="47"/>
                  </a:cubicBezTo>
                  <a:cubicBezTo>
                    <a:pt x="15" y="47"/>
                    <a:pt x="15" y="47"/>
                    <a:pt x="15" y="47"/>
                  </a:cubicBezTo>
                  <a:cubicBezTo>
                    <a:pt x="15" y="45"/>
                    <a:pt x="15" y="45"/>
                    <a:pt x="15" y="45"/>
                  </a:cubicBezTo>
                  <a:cubicBezTo>
                    <a:pt x="13" y="45"/>
                    <a:pt x="13" y="45"/>
                    <a:pt x="13" y="45"/>
                  </a:cubicBezTo>
                  <a:cubicBezTo>
                    <a:pt x="14" y="44"/>
                    <a:pt x="14" y="44"/>
                    <a:pt x="14" y="44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30" y="38"/>
                    <a:pt x="30" y="38"/>
                    <a:pt x="30" y="38"/>
                  </a:cubicBezTo>
                  <a:cubicBezTo>
                    <a:pt x="30" y="42"/>
                    <a:pt x="30" y="42"/>
                    <a:pt x="30" y="42"/>
                  </a:cubicBezTo>
                  <a:cubicBezTo>
                    <a:pt x="30" y="41"/>
                    <a:pt x="30" y="41"/>
                    <a:pt x="30" y="41"/>
                  </a:cubicBezTo>
                  <a:cubicBezTo>
                    <a:pt x="24" y="48"/>
                    <a:pt x="24" y="48"/>
                    <a:pt x="24" y="48"/>
                  </a:cubicBezTo>
                  <a:close/>
                  <a:moveTo>
                    <a:pt x="19" y="71"/>
                  </a:moveTo>
                  <a:cubicBezTo>
                    <a:pt x="23" y="71"/>
                    <a:pt x="23" y="71"/>
                    <a:pt x="23" y="71"/>
                  </a:cubicBezTo>
                  <a:cubicBezTo>
                    <a:pt x="23" y="68"/>
                    <a:pt x="23" y="68"/>
                    <a:pt x="23" y="68"/>
                  </a:cubicBezTo>
                  <a:cubicBezTo>
                    <a:pt x="31" y="65"/>
                    <a:pt x="31" y="65"/>
                    <a:pt x="31" y="65"/>
                  </a:cubicBezTo>
                  <a:cubicBezTo>
                    <a:pt x="29" y="63"/>
                    <a:pt x="29" y="63"/>
                    <a:pt x="29" y="63"/>
                  </a:cubicBezTo>
                  <a:cubicBezTo>
                    <a:pt x="26" y="64"/>
                    <a:pt x="26" y="64"/>
                    <a:pt x="26" y="64"/>
                  </a:cubicBezTo>
                  <a:cubicBezTo>
                    <a:pt x="26" y="61"/>
                    <a:pt x="46" y="40"/>
                    <a:pt x="50" y="35"/>
                  </a:cubicBezTo>
                  <a:cubicBezTo>
                    <a:pt x="55" y="27"/>
                    <a:pt x="65" y="10"/>
                    <a:pt x="68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48" y="7"/>
                    <a:pt x="0" y="51"/>
                    <a:pt x="0" y="53"/>
                  </a:cubicBezTo>
                  <a:cubicBezTo>
                    <a:pt x="0" y="55"/>
                    <a:pt x="17" y="69"/>
                    <a:pt x="19" y="71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39" name="Freeform 64"/>
            <p:cNvSpPr>
              <a:spLocks noEditPoints="1"/>
            </p:cNvSpPr>
            <p:nvPr/>
          </p:nvSpPr>
          <p:spPr bwMode="auto">
            <a:xfrm>
              <a:off x="6057081" y="4745282"/>
              <a:ext cx="69518" cy="54622"/>
            </a:xfrm>
            <a:custGeom>
              <a:avLst/>
              <a:gdLst>
                <a:gd name="T0" fmla="*/ 2147483646 w 59"/>
                <a:gd name="T1" fmla="*/ 2147483646 h 46"/>
                <a:gd name="T2" fmla="*/ 2147483646 w 59"/>
                <a:gd name="T3" fmla="*/ 2147483646 h 46"/>
                <a:gd name="T4" fmla="*/ 2147483646 w 59"/>
                <a:gd name="T5" fmla="*/ 2147483646 h 46"/>
                <a:gd name="T6" fmla="*/ 2147483646 w 59"/>
                <a:gd name="T7" fmla="*/ 2147483646 h 46"/>
                <a:gd name="T8" fmla="*/ 2147483646 w 59"/>
                <a:gd name="T9" fmla="*/ 2147483646 h 46"/>
                <a:gd name="T10" fmla="*/ 2147483646 w 59"/>
                <a:gd name="T11" fmla="*/ 2147483646 h 46"/>
                <a:gd name="T12" fmla="*/ 2147483646 w 59"/>
                <a:gd name="T13" fmla="*/ 2147483646 h 46"/>
                <a:gd name="T14" fmla="*/ 2147483646 w 59"/>
                <a:gd name="T15" fmla="*/ 2147483646 h 46"/>
                <a:gd name="T16" fmla="*/ 2147483646 w 59"/>
                <a:gd name="T17" fmla="*/ 2147483646 h 46"/>
                <a:gd name="T18" fmla="*/ 2147483646 w 59"/>
                <a:gd name="T19" fmla="*/ 2147483646 h 46"/>
                <a:gd name="T20" fmla="*/ 2147483646 w 59"/>
                <a:gd name="T21" fmla="*/ 2147483646 h 46"/>
                <a:gd name="T22" fmla="*/ 2147483646 w 59"/>
                <a:gd name="T23" fmla="*/ 2147483646 h 46"/>
                <a:gd name="T24" fmla="*/ 2147483646 w 59"/>
                <a:gd name="T25" fmla="*/ 2147483646 h 46"/>
                <a:gd name="T26" fmla="*/ 2147483646 w 59"/>
                <a:gd name="T27" fmla="*/ 2147483646 h 46"/>
                <a:gd name="T28" fmla="*/ 2147483646 w 59"/>
                <a:gd name="T29" fmla="*/ 2147483646 h 46"/>
                <a:gd name="T30" fmla="*/ 2147483646 w 59"/>
                <a:gd name="T31" fmla="*/ 2147483646 h 46"/>
                <a:gd name="T32" fmla="*/ 2147483646 w 59"/>
                <a:gd name="T33" fmla="*/ 2147483646 h 46"/>
                <a:gd name="T34" fmla="*/ 2147483646 w 59"/>
                <a:gd name="T35" fmla="*/ 2147483646 h 46"/>
                <a:gd name="T36" fmla="*/ 2147483646 w 59"/>
                <a:gd name="T37" fmla="*/ 2147483646 h 46"/>
                <a:gd name="T38" fmla="*/ 2147483646 w 59"/>
                <a:gd name="T39" fmla="*/ 2147483646 h 46"/>
                <a:gd name="T40" fmla="*/ 2147483646 w 59"/>
                <a:gd name="T41" fmla="*/ 2147483646 h 46"/>
                <a:gd name="T42" fmla="*/ 2147483646 w 59"/>
                <a:gd name="T43" fmla="*/ 2147483646 h 46"/>
                <a:gd name="T44" fmla="*/ 2147483646 w 59"/>
                <a:gd name="T45" fmla="*/ 2147483646 h 46"/>
                <a:gd name="T46" fmla="*/ 2147483646 w 59"/>
                <a:gd name="T47" fmla="*/ 2147483646 h 46"/>
                <a:gd name="T48" fmla="*/ 2147483646 w 59"/>
                <a:gd name="T49" fmla="*/ 2147483646 h 46"/>
                <a:gd name="T50" fmla="*/ 2147483646 w 59"/>
                <a:gd name="T51" fmla="*/ 2147483646 h 46"/>
                <a:gd name="T52" fmla="*/ 2147483646 w 59"/>
                <a:gd name="T53" fmla="*/ 0 h 46"/>
                <a:gd name="T54" fmla="*/ 0 w 59"/>
                <a:gd name="T55" fmla="*/ 2147483646 h 46"/>
                <a:gd name="T56" fmla="*/ 0 w 59"/>
                <a:gd name="T57" fmla="*/ 2147483646 h 46"/>
                <a:gd name="T58" fmla="*/ 2147483646 w 59"/>
                <a:gd name="T59" fmla="*/ 2147483646 h 46"/>
                <a:gd name="T60" fmla="*/ 2147483646 w 59"/>
                <a:gd name="T61" fmla="*/ 2147483646 h 46"/>
                <a:gd name="T62" fmla="*/ 2147483646 w 59"/>
                <a:gd name="T63" fmla="*/ 2147483646 h 46"/>
                <a:gd name="T64" fmla="*/ 2147483646 w 59"/>
                <a:gd name="T65" fmla="*/ 2147483646 h 46"/>
                <a:gd name="T66" fmla="*/ 2147483646 w 59"/>
                <a:gd name="T67" fmla="*/ 2147483646 h 4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9" h="46">
                  <a:moveTo>
                    <a:pt x="38" y="8"/>
                  </a:moveTo>
                  <a:cubicBezTo>
                    <a:pt x="37" y="11"/>
                    <a:pt x="37" y="11"/>
                    <a:pt x="37" y="11"/>
                  </a:cubicBezTo>
                  <a:cubicBezTo>
                    <a:pt x="41" y="15"/>
                    <a:pt x="41" y="15"/>
                    <a:pt x="41" y="15"/>
                  </a:cubicBezTo>
                  <a:cubicBezTo>
                    <a:pt x="31" y="15"/>
                    <a:pt x="31" y="15"/>
                    <a:pt x="31" y="15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35" y="19"/>
                    <a:pt x="35" y="19"/>
                    <a:pt x="35" y="19"/>
                  </a:cubicBezTo>
                  <a:cubicBezTo>
                    <a:pt x="35" y="24"/>
                    <a:pt x="35" y="24"/>
                    <a:pt x="35" y="24"/>
                  </a:cubicBezTo>
                  <a:cubicBezTo>
                    <a:pt x="32" y="21"/>
                    <a:pt x="32" y="21"/>
                    <a:pt x="32" y="21"/>
                  </a:cubicBezTo>
                  <a:cubicBezTo>
                    <a:pt x="26" y="21"/>
                    <a:pt x="26" y="21"/>
                    <a:pt x="26" y="21"/>
                  </a:cubicBezTo>
                  <a:cubicBezTo>
                    <a:pt x="26" y="24"/>
                    <a:pt x="26" y="24"/>
                    <a:pt x="26" y="24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24" y="22"/>
                    <a:pt x="24" y="22"/>
                    <a:pt x="24" y="22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2"/>
                    <a:pt x="14" y="22"/>
                    <a:pt x="14" y="22"/>
                  </a:cubicBezTo>
                  <a:cubicBezTo>
                    <a:pt x="16" y="22"/>
                    <a:pt x="16" y="22"/>
                    <a:pt x="16" y="22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22" y="15"/>
                    <a:pt x="21" y="14"/>
                    <a:pt x="23" y="10"/>
                  </a:cubicBezTo>
                  <a:cubicBezTo>
                    <a:pt x="25" y="7"/>
                    <a:pt x="26" y="7"/>
                    <a:pt x="28" y="4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31" y="10"/>
                    <a:pt x="31" y="10"/>
                    <a:pt x="31" y="10"/>
                  </a:cubicBezTo>
                  <a:cubicBezTo>
                    <a:pt x="35" y="10"/>
                    <a:pt x="35" y="10"/>
                    <a:pt x="35" y="10"/>
                  </a:cubicBezTo>
                  <a:cubicBezTo>
                    <a:pt x="35" y="8"/>
                    <a:pt x="35" y="8"/>
                    <a:pt x="35" y="8"/>
                  </a:cubicBezTo>
                  <a:lnTo>
                    <a:pt x="38" y="8"/>
                  </a:lnTo>
                  <a:close/>
                  <a:moveTo>
                    <a:pt x="38" y="8"/>
                  </a:moveTo>
                  <a:cubicBezTo>
                    <a:pt x="36" y="5"/>
                    <a:pt x="33" y="0"/>
                    <a:pt x="29" y="0"/>
                  </a:cubicBezTo>
                  <a:cubicBezTo>
                    <a:pt x="26" y="0"/>
                    <a:pt x="0" y="28"/>
                    <a:pt x="0" y="32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6"/>
                    <a:pt x="12" y="46"/>
                    <a:pt x="15" y="46"/>
                  </a:cubicBezTo>
                  <a:cubicBezTo>
                    <a:pt x="24" y="46"/>
                    <a:pt x="24" y="46"/>
                    <a:pt x="24" y="46"/>
                  </a:cubicBezTo>
                  <a:cubicBezTo>
                    <a:pt x="32" y="46"/>
                    <a:pt x="59" y="34"/>
                    <a:pt x="59" y="28"/>
                  </a:cubicBezTo>
                  <a:cubicBezTo>
                    <a:pt x="59" y="23"/>
                    <a:pt x="59" y="23"/>
                    <a:pt x="59" y="23"/>
                  </a:cubicBezTo>
                  <a:cubicBezTo>
                    <a:pt x="59" y="18"/>
                    <a:pt x="43" y="10"/>
                    <a:pt x="38" y="8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40" name="Freeform 65"/>
            <p:cNvSpPr>
              <a:spLocks/>
            </p:cNvSpPr>
            <p:nvPr/>
          </p:nvSpPr>
          <p:spPr bwMode="auto">
            <a:xfrm>
              <a:off x="6039346" y="4114649"/>
              <a:ext cx="70937" cy="136200"/>
            </a:xfrm>
            <a:custGeom>
              <a:avLst/>
              <a:gdLst>
                <a:gd name="T0" fmla="*/ 2147483646 w 60"/>
                <a:gd name="T1" fmla="*/ 2147483646 h 116"/>
                <a:gd name="T2" fmla="*/ 2147483646 w 60"/>
                <a:gd name="T3" fmla="*/ 2147483646 h 116"/>
                <a:gd name="T4" fmla="*/ 2147483646 w 60"/>
                <a:gd name="T5" fmla="*/ 2147483646 h 116"/>
                <a:gd name="T6" fmla="*/ 2147483646 w 60"/>
                <a:gd name="T7" fmla="*/ 2147483646 h 116"/>
                <a:gd name="T8" fmla="*/ 2147483646 w 60"/>
                <a:gd name="T9" fmla="*/ 2147483646 h 116"/>
                <a:gd name="T10" fmla="*/ 2147483646 w 60"/>
                <a:gd name="T11" fmla="*/ 2147483646 h 116"/>
                <a:gd name="T12" fmla="*/ 0 w 60"/>
                <a:gd name="T13" fmla="*/ 2147483646 h 116"/>
                <a:gd name="T14" fmla="*/ 2147483646 w 60"/>
                <a:gd name="T15" fmla="*/ 2147483646 h 116"/>
                <a:gd name="T16" fmla="*/ 2147483646 w 60"/>
                <a:gd name="T17" fmla="*/ 2147483646 h 116"/>
                <a:gd name="T18" fmla="*/ 2147483646 w 60"/>
                <a:gd name="T19" fmla="*/ 2147483646 h 116"/>
                <a:gd name="T20" fmla="*/ 2147483646 w 60"/>
                <a:gd name="T21" fmla="*/ 2147483646 h 116"/>
                <a:gd name="T22" fmla="*/ 2147483646 w 60"/>
                <a:gd name="T23" fmla="*/ 2147483646 h 116"/>
                <a:gd name="T24" fmla="*/ 2147483646 w 60"/>
                <a:gd name="T25" fmla="*/ 2147483646 h 116"/>
                <a:gd name="T26" fmla="*/ 2147483646 w 60"/>
                <a:gd name="T27" fmla="*/ 2147483646 h 116"/>
                <a:gd name="T28" fmla="*/ 2147483646 w 60"/>
                <a:gd name="T29" fmla="*/ 2147483646 h 116"/>
                <a:gd name="T30" fmla="*/ 2147483646 w 60"/>
                <a:gd name="T31" fmla="*/ 2147483646 h 116"/>
                <a:gd name="T32" fmla="*/ 2147483646 w 60"/>
                <a:gd name="T33" fmla="*/ 2147483646 h 116"/>
                <a:gd name="T34" fmla="*/ 2147483646 w 60"/>
                <a:gd name="T35" fmla="*/ 2147483646 h 116"/>
                <a:gd name="T36" fmla="*/ 2147483646 w 60"/>
                <a:gd name="T37" fmla="*/ 0 h 116"/>
                <a:gd name="T38" fmla="*/ 2147483646 w 60"/>
                <a:gd name="T39" fmla="*/ 2147483646 h 11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60" h="116">
                  <a:moveTo>
                    <a:pt x="41" y="6"/>
                  </a:moveTo>
                  <a:cubicBezTo>
                    <a:pt x="2" y="7"/>
                    <a:pt x="2" y="7"/>
                    <a:pt x="2" y="7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42" y="8"/>
                    <a:pt x="42" y="8"/>
                    <a:pt x="42" y="8"/>
                  </a:cubicBezTo>
                  <a:cubicBezTo>
                    <a:pt x="39" y="18"/>
                    <a:pt x="29" y="35"/>
                    <a:pt x="24" y="43"/>
                  </a:cubicBezTo>
                  <a:cubicBezTo>
                    <a:pt x="20" y="48"/>
                    <a:pt x="0" y="69"/>
                    <a:pt x="0" y="72"/>
                  </a:cubicBezTo>
                  <a:cubicBezTo>
                    <a:pt x="3" y="71"/>
                    <a:pt x="3" y="71"/>
                    <a:pt x="3" y="71"/>
                  </a:cubicBezTo>
                  <a:cubicBezTo>
                    <a:pt x="31" y="46"/>
                    <a:pt x="31" y="46"/>
                    <a:pt x="31" y="46"/>
                  </a:cubicBezTo>
                  <a:cubicBezTo>
                    <a:pt x="31" y="96"/>
                    <a:pt x="31" y="96"/>
                    <a:pt x="31" y="96"/>
                  </a:cubicBezTo>
                  <a:cubicBezTo>
                    <a:pt x="31" y="116"/>
                    <a:pt x="31" y="116"/>
                    <a:pt x="31" y="116"/>
                  </a:cubicBezTo>
                  <a:cubicBezTo>
                    <a:pt x="33" y="116"/>
                    <a:pt x="33" y="116"/>
                    <a:pt x="33" y="116"/>
                  </a:cubicBezTo>
                  <a:cubicBezTo>
                    <a:pt x="35" y="110"/>
                    <a:pt x="39" y="114"/>
                    <a:pt x="39" y="109"/>
                  </a:cubicBezTo>
                  <a:cubicBezTo>
                    <a:pt x="39" y="36"/>
                    <a:pt x="39" y="36"/>
                    <a:pt x="39" y="36"/>
                  </a:cubicBezTo>
                  <a:cubicBezTo>
                    <a:pt x="45" y="38"/>
                    <a:pt x="53" y="55"/>
                    <a:pt x="55" y="55"/>
                  </a:cubicBezTo>
                  <a:cubicBezTo>
                    <a:pt x="58" y="55"/>
                    <a:pt x="60" y="52"/>
                    <a:pt x="60" y="50"/>
                  </a:cubicBezTo>
                  <a:cubicBezTo>
                    <a:pt x="60" y="39"/>
                    <a:pt x="47" y="37"/>
                    <a:pt x="40" y="33"/>
                  </a:cubicBezTo>
                  <a:cubicBezTo>
                    <a:pt x="42" y="25"/>
                    <a:pt x="48" y="12"/>
                    <a:pt x="56" y="8"/>
                  </a:cubicBezTo>
                  <a:cubicBezTo>
                    <a:pt x="47" y="0"/>
                    <a:pt x="47" y="0"/>
                    <a:pt x="47" y="0"/>
                  </a:cubicBezTo>
                  <a:lnTo>
                    <a:pt x="41" y="6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41" name="Freeform 66"/>
            <p:cNvSpPr>
              <a:spLocks/>
            </p:cNvSpPr>
            <p:nvPr/>
          </p:nvSpPr>
          <p:spPr bwMode="auto">
            <a:xfrm>
              <a:off x="5980469" y="4469336"/>
              <a:ext cx="75193" cy="47528"/>
            </a:xfrm>
            <a:custGeom>
              <a:avLst/>
              <a:gdLst>
                <a:gd name="T0" fmla="*/ 2147483646 w 64"/>
                <a:gd name="T1" fmla="*/ 2147483646 h 40"/>
                <a:gd name="T2" fmla="*/ 0 w 64"/>
                <a:gd name="T3" fmla="*/ 2147483646 h 40"/>
                <a:gd name="T4" fmla="*/ 2147483646 w 64"/>
                <a:gd name="T5" fmla="*/ 2147483646 h 40"/>
                <a:gd name="T6" fmla="*/ 2147483646 w 64"/>
                <a:gd name="T7" fmla="*/ 2147483646 h 40"/>
                <a:gd name="T8" fmla="*/ 2147483646 w 64"/>
                <a:gd name="T9" fmla="*/ 2147483646 h 40"/>
                <a:gd name="T10" fmla="*/ 2147483646 w 64"/>
                <a:gd name="T11" fmla="*/ 0 h 40"/>
                <a:gd name="T12" fmla="*/ 2147483646 w 64"/>
                <a:gd name="T13" fmla="*/ 2147483646 h 4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4" h="40">
                  <a:moveTo>
                    <a:pt x="34" y="1"/>
                  </a:moveTo>
                  <a:cubicBezTo>
                    <a:pt x="23" y="1"/>
                    <a:pt x="4" y="7"/>
                    <a:pt x="0" y="14"/>
                  </a:cubicBezTo>
                  <a:cubicBezTo>
                    <a:pt x="9" y="19"/>
                    <a:pt x="35" y="31"/>
                    <a:pt x="37" y="40"/>
                  </a:cubicBezTo>
                  <a:cubicBezTo>
                    <a:pt x="64" y="17"/>
                    <a:pt x="64" y="17"/>
                    <a:pt x="64" y="17"/>
                  </a:cubicBezTo>
                  <a:cubicBezTo>
                    <a:pt x="62" y="6"/>
                    <a:pt x="57" y="6"/>
                    <a:pt x="50" y="2"/>
                  </a:cubicBezTo>
                  <a:cubicBezTo>
                    <a:pt x="38" y="0"/>
                    <a:pt x="38" y="0"/>
                    <a:pt x="38" y="0"/>
                  </a:cubicBezTo>
                  <a:lnTo>
                    <a:pt x="34" y="1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42" name="Freeform 67"/>
            <p:cNvSpPr>
              <a:spLocks/>
            </p:cNvSpPr>
            <p:nvPr/>
          </p:nvSpPr>
          <p:spPr bwMode="auto">
            <a:xfrm>
              <a:off x="6259962" y="4583545"/>
              <a:ext cx="53203" cy="59587"/>
            </a:xfrm>
            <a:custGeom>
              <a:avLst/>
              <a:gdLst>
                <a:gd name="T0" fmla="*/ 0 w 45"/>
                <a:gd name="T1" fmla="*/ 2147483646 h 50"/>
                <a:gd name="T2" fmla="*/ 2147483646 w 45"/>
                <a:gd name="T3" fmla="*/ 2147483646 h 50"/>
                <a:gd name="T4" fmla="*/ 2147483646 w 45"/>
                <a:gd name="T5" fmla="*/ 2147483646 h 50"/>
                <a:gd name="T6" fmla="*/ 2147483646 w 45"/>
                <a:gd name="T7" fmla="*/ 2147483646 h 50"/>
                <a:gd name="T8" fmla="*/ 2147483646 w 45"/>
                <a:gd name="T9" fmla="*/ 2147483646 h 50"/>
                <a:gd name="T10" fmla="*/ 2147483646 w 45"/>
                <a:gd name="T11" fmla="*/ 2147483646 h 50"/>
                <a:gd name="T12" fmla="*/ 2147483646 w 45"/>
                <a:gd name="T13" fmla="*/ 0 h 50"/>
                <a:gd name="T14" fmla="*/ 2147483646 w 45"/>
                <a:gd name="T15" fmla="*/ 2147483646 h 50"/>
                <a:gd name="T16" fmla="*/ 0 w 45"/>
                <a:gd name="T17" fmla="*/ 2147483646 h 5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45" h="50">
                  <a:moveTo>
                    <a:pt x="0" y="32"/>
                  </a:moveTo>
                  <a:cubicBezTo>
                    <a:pt x="0" y="38"/>
                    <a:pt x="13" y="36"/>
                    <a:pt x="18" y="40"/>
                  </a:cubicBezTo>
                  <a:cubicBezTo>
                    <a:pt x="22" y="43"/>
                    <a:pt x="30" y="50"/>
                    <a:pt x="35" y="50"/>
                  </a:cubicBezTo>
                  <a:cubicBezTo>
                    <a:pt x="36" y="50"/>
                    <a:pt x="36" y="50"/>
                    <a:pt x="36" y="50"/>
                  </a:cubicBezTo>
                  <a:cubicBezTo>
                    <a:pt x="40" y="50"/>
                    <a:pt x="45" y="35"/>
                    <a:pt x="45" y="32"/>
                  </a:cubicBezTo>
                  <a:cubicBezTo>
                    <a:pt x="45" y="25"/>
                    <a:pt x="45" y="25"/>
                    <a:pt x="45" y="25"/>
                  </a:cubicBezTo>
                  <a:cubicBezTo>
                    <a:pt x="45" y="14"/>
                    <a:pt x="27" y="0"/>
                    <a:pt x="16" y="0"/>
                  </a:cubicBezTo>
                  <a:cubicBezTo>
                    <a:pt x="14" y="6"/>
                    <a:pt x="11" y="12"/>
                    <a:pt x="9" y="18"/>
                  </a:cubicBezTo>
                  <a:cubicBezTo>
                    <a:pt x="7" y="25"/>
                    <a:pt x="0" y="28"/>
                    <a:pt x="0" y="32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43" name="Freeform 68"/>
            <p:cNvSpPr>
              <a:spLocks/>
            </p:cNvSpPr>
            <p:nvPr/>
          </p:nvSpPr>
          <p:spPr bwMode="auto">
            <a:xfrm>
              <a:off x="6119506" y="4837501"/>
              <a:ext cx="58169" cy="65972"/>
            </a:xfrm>
            <a:custGeom>
              <a:avLst/>
              <a:gdLst>
                <a:gd name="T0" fmla="*/ 0 w 49"/>
                <a:gd name="T1" fmla="*/ 2147483646 h 56"/>
                <a:gd name="T2" fmla="*/ 2147483646 w 49"/>
                <a:gd name="T3" fmla="*/ 2147483646 h 56"/>
                <a:gd name="T4" fmla="*/ 2147483646 w 49"/>
                <a:gd name="T5" fmla="*/ 2147483646 h 56"/>
                <a:gd name="T6" fmla="*/ 2147483646 w 49"/>
                <a:gd name="T7" fmla="*/ 2147483646 h 56"/>
                <a:gd name="T8" fmla="*/ 2147483646 w 49"/>
                <a:gd name="T9" fmla="*/ 2147483646 h 56"/>
                <a:gd name="T10" fmla="*/ 2147483646 w 49"/>
                <a:gd name="T11" fmla="*/ 2147483646 h 56"/>
                <a:gd name="T12" fmla="*/ 2147483646 w 49"/>
                <a:gd name="T13" fmla="*/ 2147483646 h 56"/>
                <a:gd name="T14" fmla="*/ 2147483646 w 49"/>
                <a:gd name="T15" fmla="*/ 2147483646 h 56"/>
                <a:gd name="T16" fmla="*/ 2147483646 w 49"/>
                <a:gd name="T17" fmla="*/ 2147483646 h 56"/>
                <a:gd name="T18" fmla="*/ 2147483646 w 49"/>
                <a:gd name="T19" fmla="*/ 2147483646 h 56"/>
                <a:gd name="T20" fmla="*/ 2147483646 w 49"/>
                <a:gd name="T21" fmla="*/ 2147483646 h 56"/>
                <a:gd name="T22" fmla="*/ 2147483646 w 49"/>
                <a:gd name="T23" fmla="*/ 2147483646 h 56"/>
                <a:gd name="T24" fmla="*/ 2147483646 w 49"/>
                <a:gd name="T25" fmla="*/ 0 h 56"/>
                <a:gd name="T26" fmla="*/ 2147483646 w 49"/>
                <a:gd name="T27" fmla="*/ 2147483646 h 56"/>
                <a:gd name="T28" fmla="*/ 2147483646 w 49"/>
                <a:gd name="T29" fmla="*/ 2147483646 h 56"/>
                <a:gd name="T30" fmla="*/ 2147483646 w 49"/>
                <a:gd name="T31" fmla="*/ 2147483646 h 56"/>
                <a:gd name="T32" fmla="*/ 0 w 49"/>
                <a:gd name="T33" fmla="*/ 2147483646 h 5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49" h="56">
                  <a:moveTo>
                    <a:pt x="0" y="41"/>
                  </a:moveTo>
                  <a:cubicBezTo>
                    <a:pt x="1" y="47"/>
                    <a:pt x="1" y="47"/>
                    <a:pt x="1" y="47"/>
                  </a:cubicBezTo>
                  <a:cubicBezTo>
                    <a:pt x="6" y="47"/>
                    <a:pt x="6" y="47"/>
                    <a:pt x="6" y="47"/>
                  </a:cubicBezTo>
                  <a:cubicBezTo>
                    <a:pt x="22" y="47"/>
                    <a:pt x="33" y="47"/>
                    <a:pt x="39" y="56"/>
                  </a:cubicBezTo>
                  <a:cubicBezTo>
                    <a:pt x="40" y="56"/>
                    <a:pt x="40" y="56"/>
                    <a:pt x="40" y="56"/>
                  </a:cubicBezTo>
                  <a:cubicBezTo>
                    <a:pt x="43" y="56"/>
                    <a:pt x="43" y="56"/>
                    <a:pt x="43" y="56"/>
                  </a:cubicBezTo>
                  <a:cubicBezTo>
                    <a:pt x="43" y="54"/>
                    <a:pt x="43" y="54"/>
                    <a:pt x="43" y="54"/>
                  </a:cubicBezTo>
                  <a:cubicBezTo>
                    <a:pt x="46" y="54"/>
                    <a:pt x="46" y="54"/>
                    <a:pt x="46" y="54"/>
                  </a:cubicBezTo>
                  <a:cubicBezTo>
                    <a:pt x="47" y="56"/>
                    <a:pt x="47" y="56"/>
                    <a:pt x="47" y="56"/>
                  </a:cubicBezTo>
                  <a:cubicBezTo>
                    <a:pt x="49" y="53"/>
                    <a:pt x="49" y="53"/>
                    <a:pt x="49" y="53"/>
                  </a:cubicBezTo>
                  <a:cubicBezTo>
                    <a:pt x="46" y="49"/>
                    <a:pt x="36" y="41"/>
                    <a:pt x="29" y="41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38"/>
                    <a:pt x="3" y="38"/>
                    <a:pt x="3" y="38"/>
                  </a:cubicBezTo>
                  <a:cubicBezTo>
                    <a:pt x="3" y="40"/>
                    <a:pt x="2" y="40"/>
                    <a:pt x="0" y="41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44" name="Freeform 69"/>
            <p:cNvSpPr>
              <a:spLocks noEditPoints="1"/>
            </p:cNvSpPr>
            <p:nvPr/>
          </p:nvSpPr>
          <p:spPr bwMode="auto">
            <a:xfrm>
              <a:off x="5731478" y="4533179"/>
              <a:ext cx="209975" cy="97893"/>
            </a:xfrm>
            <a:custGeom>
              <a:avLst/>
              <a:gdLst>
                <a:gd name="T0" fmla="*/ 2147483646 w 178"/>
                <a:gd name="T1" fmla="*/ 2147483646 h 83"/>
                <a:gd name="T2" fmla="*/ 2147483646 w 178"/>
                <a:gd name="T3" fmla="*/ 2147483646 h 83"/>
                <a:gd name="T4" fmla="*/ 2147483646 w 178"/>
                <a:gd name="T5" fmla="*/ 2147483646 h 83"/>
                <a:gd name="T6" fmla="*/ 2147483646 w 178"/>
                <a:gd name="T7" fmla="*/ 2147483646 h 83"/>
                <a:gd name="T8" fmla="*/ 2147483646 w 178"/>
                <a:gd name="T9" fmla="*/ 2147483646 h 83"/>
                <a:gd name="T10" fmla="*/ 2147483646 w 178"/>
                <a:gd name="T11" fmla="*/ 2147483646 h 83"/>
                <a:gd name="T12" fmla="*/ 2147483646 w 178"/>
                <a:gd name="T13" fmla="*/ 2147483646 h 83"/>
                <a:gd name="T14" fmla="*/ 2147483646 w 178"/>
                <a:gd name="T15" fmla="*/ 2147483646 h 83"/>
                <a:gd name="T16" fmla="*/ 2147483646 w 178"/>
                <a:gd name="T17" fmla="*/ 2147483646 h 83"/>
                <a:gd name="T18" fmla="*/ 2147483646 w 178"/>
                <a:gd name="T19" fmla="*/ 2147483646 h 83"/>
                <a:gd name="T20" fmla="*/ 2147483646 w 178"/>
                <a:gd name="T21" fmla="*/ 2147483646 h 83"/>
                <a:gd name="T22" fmla="*/ 2147483646 w 178"/>
                <a:gd name="T23" fmla="*/ 2147483646 h 83"/>
                <a:gd name="T24" fmla="*/ 2147483646 w 178"/>
                <a:gd name="T25" fmla="*/ 2147483646 h 83"/>
                <a:gd name="T26" fmla="*/ 2147483646 w 178"/>
                <a:gd name="T27" fmla="*/ 2147483646 h 83"/>
                <a:gd name="T28" fmla="*/ 2147483646 w 178"/>
                <a:gd name="T29" fmla="*/ 2147483646 h 83"/>
                <a:gd name="T30" fmla="*/ 2147483646 w 178"/>
                <a:gd name="T31" fmla="*/ 2147483646 h 83"/>
                <a:gd name="T32" fmla="*/ 2147483646 w 178"/>
                <a:gd name="T33" fmla="*/ 2147483646 h 83"/>
                <a:gd name="T34" fmla="*/ 2147483646 w 178"/>
                <a:gd name="T35" fmla="*/ 2147483646 h 83"/>
                <a:gd name="T36" fmla="*/ 2147483646 w 178"/>
                <a:gd name="T37" fmla="*/ 2147483646 h 83"/>
                <a:gd name="T38" fmla="*/ 2147483646 w 178"/>
                <a:gd name="T39" fmla="*/ 2147483646 h 83"/>
                <a:gd name="T40" fmla="*/ 2147483646 w 178"/>
                <a:gd name="T41" fmla="*/ 2147483646 h 83"/>
                <a:gd name="T42" fmla="*/ 2147483646 w 178"/>
                <a:gd name="T43" fmla="*/ 2147483646 h 83"/>
                <a:gd name="T44" fmla="*/ 2147483646 w 178"/>
                <a:gd name="T45" fmla="*/ 2147483646 h 83"/>
                <a:gd name="T46" fmla="*/ 2147483646 w 178"/>
                <a:gd name="T47" fmla="*/ 2147483646 h 83"/>
                <a:gd name="T48" fmla="*/ 2147483646 w 178"/>
                <a:gd name="T49" fmla="*/ 2147483646 h 83"/>
                <a:gd name="T50" fmla="*/ 2147483646 w 178"/>
                <a:gd name="T51" fmla="*/ 2147483646 h 83"/>
                <a:gd name="T52" fmla="*/ 2147483646 w 178"/>
                <a:gd name="T53" fmla="*/ 2147483646 h 83"/>
                <a:gd name="T54" fmla="*/ 2147483646 w 178"/>
                <a:gd name="T55" fmla="*/ 2147483646 h 83"/>
                <a:gd name="T56" fmla="*/ 2147483646 w 178"/>
                <a:gd name="T57" fmla="*/ 2147483646 h 83"/>
                <a:gd name="T58" fmla="*/ 2147483646 w 178"/>
                <a:gd name="T59" fmla="*/ 2147483646 h 83"/>
                <a:gd name="T60" fmla="*/ 2147483646 w 178"/>
                <a:gd name="T61" fmla="*/ 2147483646 h 83"/>
                <a:gd name="T62" fmla="*/ 2147483646 w 178"/>
                <a:gd name="T63" fmla="*/ 2147483646 h 83"/>
                <a:gd name="T64" fmla="*/ 2147483646 w 178"/>
                <a:gd name="T65" fmla="*/ 2147483646 h 83"/>
                <a:gd name="T66" fmla="*/ 2147483646 w 178"/>
                <a:gd name="T67" fmla="*/ 2147483646 h 83"/>
                <a:gd name="T68" fmla="*/ 2147483646 w 178"/>
                <a:gd name="T69" fmla="*/ 2147483646 h 83"/>
                <a:gd name="T70" fmla="*/ 2147483646 w 178"/>
                <a:gd name="T71" fmla="*/ 2147483646 h 83"/>
                <a:gd name="T72" fmla="*/ 2147483646 w 178"/>
                <a:gd name="T73" fmla="*/ 2147483646 h 83"/>
                <a:gd name="T74" fmla="*/ 2147483646 w 178"/>
                <a:gd name="T75" fmla="*/ 2147483646 h 83"/>
                <a:gd name="T76" fmla="*/ 2147483646 w 178"/>
                <a:gd name="T77" fmla="*/ 2147483646 h 83"/>
                <a:gd name="T78" fmla="*/ 2147483646 w 178"/>
                <a:gd name="T79" fmla="*/ 2147483646 h 83"/>
                <a:gd name="T80" fmla="*/ 2147483646 w 178"/>
                <a:gd name="T81" fmla="*/ 2147483646 h 83"/>
                <a:gd name="T82" fmla="*/ 2147483646 w 178"/>
                <a:gd name="T83" fmla="*/ 2147483646 h 83"/>
                <a:gd name="T84" fmla="*/ 2147483646 w 178"/>
                <a:gd name="T85" fmla="*/ 2147483646 h 83"/>
                <a:gd name="T86" fmla="*/ 2147483646 w 178"/>
                <a:gd name="T87" fmla="*/ 2147483646 h 83"/>
                <a:gd name="T88" fmla="*/ 2147483646 w 178"/>
                <a:gd name="T89" fmla="*/ 2147483646 h 83"/>
                <a:gd name="T90" fmla="*/ 2147483646 w 178"/>
                <a:gd name="T91" fmla="*/ 2147483646 h 83"/>
                <a:gd name="T92" fmla="*/ 2147483646 w 178"/>
                <a:gd name="T93" fmla="*/ 2147483646 h 83"/>
                <a:gd name="T94" fmla="*/ 2147483646 w 178"/>
                <a:gd name="T95" fmla="*/ 2147483646 h 83"/>
                <a:gd name="T96" fmla="*/ 2147483646 w 178"/>
                <a:gd name="T97" fmla="*/ 2147483646 h 83"/>
                <a:gd name="T98" fmla="*/ 2147483646 w 178"/>
                <a:gd name="T99" fmla="*/ 2147483646 h 83"/>
                <a:gd name="T100" fmla="*/ 2147483646 w 178"/>
                <a:gd name="T101" fmla="*/ 2147483646 h 83"/>
                <a:gd name="T102" fmla="*/ 2147483646 w 178"/>
                <a:gd name="T103" fmla="*/ 2147483646 h 83"/>
                <a:gd name="T104" fmla="*/ 2147483646 w 178"/>
                <a:gd name="T105" fmla="*/ 2147483646 h 83"/>
                <a:gd name="T106" fmla="*/ 2147483646 w 178"/>
                <a:gd name="T107" fmla="*/ 2147483646 h 83"/>
                <a:gd name="T108" fmla="*/ 2147483646 w 178"/>
                <a:gd name="T109" fmla="*/ 2147483646 h 83"/>
                <a:gd name="T110" fmla="*/ 2147483646 w 178"/>
                <a:gd name="T111" fmla="*/ 2147483646 h 83"/>
                <a:gd name="T112" fmla="*/ 2147483646 w 178"/>
                <a:gd name="T113" fmla="*/ 0 h 83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178" h="83">
                  <a:moveTo>
                    <a:pt x="31" y="56"/>
                  </a:moveTo>
                  <a:cubicBezTo>
                    <a:pt x="3" y="80"/>
                    <a:pt x="3" y="80"/>
                    <a:pt x="3" y="80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4"/>
                    <a:pt x="1" y="64"/>
                    <a:pt x="1" y="64"/>
                  </a:cubicBezTo>
                  <a:cubicBezTo>
                    <a:pt x="1" y="52"/>
                    <a:pt x="7" y="37"/>
                    <a:pt x="13" y="32"/>
                  </a:cubicBezTo>
                  <a:cubicBezTo>
                    <a:pt x="19" y="24"/>
                    <a:pt x="30" y="16"/>
                    <a:pt x="39" y="12"/>
                  </a:cubicBezTo>
                  <a:cubicBezTo>
                    <a:pt x="47" y="9"/>
                    <a:pt x="66" y="3"/>
                    <a:pt x="76" y="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106" y="3"/>
                    <a:pt x="145" y="14"/>
                    <a:pt x="154" y="22"/>
                  </a:cubicBezTo>
                  <a:cubicBezTo>
                    <a:pt x="159" y="23"/>
                    <a:pt x="174" y="32"/>
                    <a:pt x="174" y="38"/>
                  </a:cubicBezTo>
                  <a:cubicBezTo>
                    <a:pt x="174" y="40"/>
                    <a:pt x="174" y="40"/>
                    <a:pt x="174" y="40"/>
                  </a:cubicBezTo>
                  <a:cubicBezTo>
                    <a:pt x="174" y="42"/>
                    <a:pt x="171" y="45"/>
                    <a:pt x="169" y="45"/>
                  </a:cubicBezTo>
                  <a:cubicBezTo>
                    <a:pt x="167" y="45"/>
                    <a:pt x="167" y="45"/>
                    <a:pt x="167" y="45"/>
                  </a:cubicBezTo>
                  <a:cubicBezTo>
                    <a:pt x="165" y="45"/>
                    <a:pt x="142" y="38"/>
                    <a:pt x="140" y="37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94" y="34"/>
                    <a:pt x="94" y="34"/>
                    <a:pt x="94" y="34"/>
                  </a:cubicBezTo>
                  <a:cubicBezTo>
                    <a:pt x="85" y="34"/>
                    <a:pt x="66" y="39"/>
                    <a:pt x="59" y="42"/>
                  </a:cubicBezTo>
                  <a:cubicBezTo>
                    <a:pt x="49" y="45"/>
                    <a:pt x="36" y="55"/>
                    <a:pt x="31" y="56"/>
                  </a:cubicBezTo>
                  <a:close/>
                  <a:moveTo>
                    <a:pt x="67" y="1"/>
                  </a:moveTo>
                  <a:cubicBezTo>
                    <a:pt x="61" y="2"/>
                    <a:pt x="61" y="2"/>
                    <a:pt x="61" y="2"/>
                  </a:cubicBezTo>
                  <a:cubicBezTo>
                    <a:pt x="57" y="3"/>
                    <a:pt x="57" y="3"/>
                    <a:pt x="57" y="3"/>
                  </a:cubicBezTo>
                  <a:cubicBezTo>
                    <a:pt x="54" y="4"/>
                    <a:pt x="54" y="4"/>
                    <a:pt x="54" y="4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47" y="5"/>
                    <a:pt x="47" y="5"/>
                    <a:pt x="47" y="5"/>
                  </a:cubicBezTo>
                  <a:cubicBezTo>
                    <a:pt x="45" y="6"/>
                    <a:pt x="45" y="6"/>
                    <a:pt x="45" y="6"/>
                  </a:cubicBezTo>
                  <a:cubicBezTo>
                    <a:pt x="42" y="7"/>
                    <a:pt x="42" y="7"/>
                    <a:pt x="42" y="7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38" y="9"/>
                    <a:pt x="38" y="9"/>
                    <a:pt x="38" y="9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4" y="11"/>
                    <a:pt x="34" y="11"/>
                    <a:pt x="34" y="11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0" y="14"/>
                    <a:pt x="30" y="14"/>
                    <a:pt x="30" y="14"/>
                  </a:cubicBezTo>
                  <a:cubicBezTo>
                    <a:pt x="28" y="15"/>
                    <a:pt x="28" y="15"/>
                    <a:pt x="28" y="15"/>
                  </a:cubicBezTo>
                  <a:cubicBezTo>
                    <a:pt x="27" y="15"/>
                    <a:pt x="27" y="15"/>
                    <a:pt x="27" y="15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21" y="19"/>
                    <a:pt x="21" y="19"/>
                    <a:pt x="21" y="19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19" y="21"/>
                    <a:pt x="19" y="21"/>
                    <a:pt x="19" y="21"/>
                  </a:cubicBezTo>
                  <a:cubicBezTo>
                    <a:pt x="18" y="22"/>
                    <a:pt x="18" y="22"/>
                    <a:pt x="18" y="22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4"/>
                    <a:pt x="16" y="24"/>
                    <a:pt x="16" y="24"/>
                  </a:cubicBezTo>
                  <a:cubicBezTo>
                    <a:pt x="15" y="25"/>
                    <a:pt x="15" y="25"/>
                    <a:pt x="15" y="25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1" y="29"/>
                    <a:pt x="11" y="29"/>
                    <a:pt x="11" y="29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9" y="32"/>
                    <a:pt x="9" y="32"/>
                    <a:pt x="9" y="32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7" y="35"/>
                    <a:pt x="7" y="35"/>
                    <a:pt x="7" y="35"/>
                  </a:cubicBezTo>
                  <a:cubicBezTo>
                    <a:pt x="6" y="36"/>
                    <a:pt x="6" y="36"/>
                    <a:pt x="6" y="36"/>
                  </a:cubicBezTo>
                  <a:cubicBezTo>
                    <a:pt x="5" y="37"/>
                    <a:pt x="5" y="37"/>
                    <a:pt x="5" y="37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3" y="41"/>
                    <a:pt x="3" y="41"/>
                    <a:pt x="3" y="41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1" y="46"/>
                    <a:pt x="1" y="46"/>
                    <a:pt x="1" y="46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1" y="82"/>
                    <a:pt x="1" y="82"/>
                    <a:pt x="1" y="82"/>
                  </a:cubicBezTo>
                  <a:cubicBezTo>
                    <a:pt x="3" y="83"/>
                    <a:pt x="3" y="83"/>
                    <a:pt x="3" y="83"/>
                  </a:cubicBezTo>
                  <a:cubicBezTo>
                    <a:pt x="5" y="83"/>
                    <a:pt x="5" y="83"/>
                    <a:pt x="5" y="83"/>
                  </a:cubicBezTo>
                  <a:cubicBezTo>
                    <a:pt x="7" y="82"/>
                    <a:pt x="7" y="82"/>
                    <a:pt x="7" y="82"/>
                  </a:cubicBezTo>
                  <a:cubicBezTo>
                    <a:pt x="8" y="81"/>
                    <a:pt x="8" y="81"/>
                    <a:pt x="8" y="81"/>
                  </a:cubicBezTo>
                  <a:cubicBezTo>
                    <a:pt x="9" y="81"/>
                    <a:pt x="9" y="81"/>
                    <a:pt x="9" y="81"/>
                  </a:cubicBezTo>
                  <a:cubicBezTo>
                    <a:pt x="10" y="79"/>
                    <a:pt x="10" y="79"/>
                    <a:pt x="10" y="79"/>
                  </a:cubicBezTo>
                  <a:cubicBezTo>
                    <a:pt x="11" y="78"/>
                    <a:pt x="11" y="78"/>
                    <a:pt x="11" y="78"/>
                  </a:cubicBezTo>
                  <a:cubicBezTo>
                    <a:pt x="12" y="77"/>
                    <a:pt x="12" y="77"/>
                    <a:pt x="12" y="77"/>
                  </a:cubicBezTo>
                  <a:cubicBezTo>
                    <a:pt x="12" y="76"/>
                    <a:pt x="12" y="76"/>
                    <a:pt x="12" y="76"/>
                  </a:cubicBezTo>
                  <a:cubicBezTo>
                    <a:pt x="13" y="75"/>
                    <a:pt x="13" y="75"/>
                    <a:pt x="13" y="75"/>
                  </a:cubicBezTo>
                  <a:cubicBezTo>
                    <a:pt x="14" y="74"/>
                    <a:pt x="14" y="74"/>
                    <a:pt x="14" y="74"/>
                  </a:cubicBezTo>
                  <a:cubicBezTo>
                    <a:pt x="15" y="73"/>
                    <a:pt x="15" y="73"/>
                    <a:pt x="15" y="73"/>
                  </a:cubicBezTo>
                  <a:cubicBezTo>
                    <a:pt x="16" y="72"/>
                    <a:pt x="16" y="72"/>
                    <a:pt x="16" y="72"/>
                  </a:cubicBezTo>
                  <a:cubicBezTo>
                    <a:pt x="17" y="71"/>
                    <a:pt x="17" y="71"/>
                    <a:pt x="17" y="71"/>
                  </a:cubicBezTo>
                  <a:cubicBezTo>
                    <a:pt x="18" y="70"/>
                    <a:pt x="18" y="70"/>
                    <a:pt x="18" y="70"/>
                  </a:cubicBezTo>
                  <a:cubicBezTo>
                    <a:pt x="19" y="70"/>
                    <a:pt x="19" y="70"/>
                    <a:pt x="19" y="70"/>
                  </a:cubicBezTo>
                  <a:cubicBezTo>
                    <a:pt x="20" y="69"/>
                    <a:pt x="20" y="69"/>
                    <a:pt x="20" y="69"/>
                  </a:cubicBezTo>
                  <a:cubicBezTo>
                    <a:pt x="21" y="68"/>
                    <a:pt x="21" y="68"/>
                    <a:pt x="21" y="68"/>
                  </a:cubicBezTo>
                  <a:cubicBezTo>
                    <a:pt x="22" y="67"/>
                    <a:pt x="22" y="67"/>
                    <a:pt x="22" y="67"/>
                  </a:cubicBezTo>
                  <a:cubicBezTo>
                    <a:pt x="23" y="66"/>
                    <a:pt x="23" y="66"/>
                    <a:pt x="23" y="66"/>
                  </a:cubicBezTo>
                  <a:cubicBezTo>
                    <a:pt x="25" y="65"/>
                    <a:pt x="25" y="65"/>
                    <a:pt x="25" y="65"/>
                  </a:cubicBezTo>
                  <a:cubicBezTo>
                    <a:pt x="26" y="64"/>
                    <a:pt x="26" y="64"/>
                    <a:pt x="26" y="64"/>
                  </a:cubicBezTo>
                  <a:cubicBezTo>
                    <a:pt x="27" y="63"/>
                    <a:pt x="27" y="63"/>
                    <a:pt x="27" y="63"/>
                  </a:cubicBezTo>
                  <a:cubicBezTo>
                    <a:pt x="28" y="62"/>
                    <a:pt x="28" y="62"/>
                    <a:pt x="28" y="62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31" y="60"/>
                    <a:pt x="31" y="60"/>
                    <a:pt x="31" y="60"/>
                  </a:cubicBezTo>
                  <a:cubicBezTo>
                    <a:pt x="32" y="59"/>
                    <a:pt x="32" y="59"/>
                    <a:pt x="32" y="59"/>
                  </a:cubicBezTo>
                  <a:cubicBezTo>
                    <a:pt x="33" y="59"/>
                    <a:pt x="33" y="59"/>
                    <a:pt x="33" y="59"/>
                  </a:cubicBezTo>
                  <a:cubicBezTo>
                    <a:pt x="34" y="58"/>
                    <a:pt x="34" y="58"/>
                    <a:pt x="34" y="58"/>
                  </a:cubicBezTo>
                  <a:cubicBezTo>
                    <a:pt x="35" y="57"/>
                    <a:pt x="35" y="57"/>
                    <a:pt x="35" y="57"/>
                  </a:cubicBezTo>
                  <a:cubicBezTo>
                    <a:pt x="37" y="56"/>
                    <a:pt x="37" y="56"/>
                    <a:pt x="37" y="56"/>
                  </a:cubicBezTo>
                  <a:cubicBezTo>
                    <a:pt x="38" y="55"/>
                    <a:pt x="38" y="55"/>
                    <a:pt x="38" y="55"/>
                  </a:cubicBezTo>
                  <a:cubicBezTo>
                    <a:pt x="40" y="54"/>
                    <a:pt x="40" y="54"/>
                    <a:pt x="40" y="54"/>
                  </a:cubicBezTo>
                  <a:cubicBezTo>
                    <a:pt x="42" y="53"/>
                    <a:pt x="42" y="53"/>
                    <a:pt x="42" y="53"/>
                  </a:cubicBezTo>
                  <a:cubicBezTo>
                    <a:pt x="43" y="52"/>
                    <a:pt x="43" y="52"/>
                    <a:pt x="43" y="52"/>
                  </a:cubicBezTo>
                  <a:cubicBezTo>
                    <a:pt x="45" y="51"/>
                    <a:pt x="45" y="51"/>
                    <a:pt x="45" y="51"/>
                  </a:cubicBezTo>
                  <a:cubicBezTo>
                    <a:pt x="47" y="50"/>
                    <a:pt x="47" y="50"/>
                    <a:pt x="47" y="50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59" y="45"/>
                    <a:pt x="59" y="45"/>
                    <a:pt x="59" y="45"/>
                  </a:cubicBezTo>
                  <a:cubicBezTo>
                    <a:pt x="62" y="44"/>
                    <a:pt x="62" y="44"/>
                    <a:pt x="62" y="44"/>
                  </a:cubicBezTo>
                  <a:cubicBezTo>
                    <a:pt x="65" y="43"/>
                    <a:pt x="65" y="43"/>
                    <a:pt x="65" y="43"/>
                  </a:cubicBezTo>
                  <a:cubicBezTo>
                    <a:pt x="68" y="42"/>
                    <a:pt x="68" y="42"/>
                    <a:pt x="68" y="42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5" y="40"/>
                    <a:pt x="75" y="40"/>
                    <a:pt x="75" y="40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87" y="38"/>
                    <a:pt x="87" y="38"/>
                    <a:pt x="87" y="38"/>
                  </a:cubicBezTo>
                  <a:cubicBezTo>
                    <a:pt x="96" y="37"/>
                    <a:pt x="96" y="37"/>
                    <a:pt x="96" y="37"/>
                  </a:cubicBezTo>
                  <a:cubicBezTo>
                    <a:pt x="113" y="37"/>
                    <a:pt x="113" y="37"/>
                    <a:pt x="113" y="37"/>
                  </a:cubicBezTo>
                  <a:cubicBezTo>
                    <a:pt x="122" y="38"/>
                    <a:pt x="122" y="38"/>
                    <a:pt x="122" y="38"/>
                  </a:cubicBezTo>
                  <a:cubicBezTo>
                    <a:pt x="130" y="39"/>
                    <a:pt x="130" y="39"/>
                    <a:pt x="130" y="39"/>
                  </a:cubicBezTo>
                  <a:cubicBezTo>
                    <a:pt x="135" y="40"/>
                    <a:pt x="135" y="40"/>
                    <a:pt x="135" y="40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43" y="42"/>
                    <a:pt x="143" y="42"/>
                    <a:pt x="143" y="42"/>
                  </a:cubicBezTo>
                  <a:cubicBezTo>
                    <a:pt x="148" y="43"/>
                    <a:pt x="148" y="43"/>
                    <a:pt x="148" y="43"/>
                  </a:cubicBezTo>
                  <a:cubicBezTo>
                    <a:pt x="151" y="44"/>
                    <a:pt x="151" y="44"/>
                    <a:pt x="151" y="44"/>
                  </a:cubicBezTo>
                  <a:cubicBezTo>
                    <a:pt x="155" y="45"/>
                    <a:pt x="155" y="45"/>
                    <a:pt x="155" y="45"/>
                  </a:cubicBezTo>
                  <a:cubicBezTo>
                    <a:pt x="158" y="46"/>
                    <a:pt x="158" y="46"/>
                    <a:pt x="158" y="46"/>
                  </a:cubicBezTo>
                  <a:cubicBezTo>
                    <a:pt x="160" y="47"/>
                    <a:pt x="160" y="47"/>
                    <a:pt x="160" y="47"/>
                  </a:cubicBezTo>
                  <a:cubicBezTo>
                    <a:pt x="163" y="48"/>
                    <a:pt x="163" y="48"/>
                    <a:pt x="163" y="48"/>
                  </a:cubicBezTo>
                  <a:cubicBezTo>
                    <a:pt x="171" y="48"/>
                    <a:pt x="171" y="48"/>
                    <a:pt x="171" y="48"/>
                  </a:cubicBezTo>
                  <a:cubicBezTo>
                    <a:pt x="173" y="47"/>
                    <a:pt x="173" y="47"/>
                    <a:pt x="173" y="47"/>
                  </a:cubicBezTo>
                  <a:cubicBezTo>
                    <a:pt x="174" y="46"/>
                    <a:pt x="174" y="46"/>
                    <a:pt x="174" y="46"/>
                  </a:cubicBezTo>
                  <a:cubicBezTo>
                    <a:pt x="175" y="45"/>
                    <a:pt x="175" y="45"/>
                    <a:pt x="175" y="45"/>
                  </a:cubicBezTo>
                  <a:cubicBezTo>
                    <a:pt x="176" y="44"/>
                    <a:pt x="176" y="44"/>
                    <a:pt x="176" y="44"/>
                  </a:cubicBezTo>
                  <a:cubicBezTo>
                    <a:pt x="177" y="43"/>
                    <a:pt x="177" y="43"/>
                    <a:pt x="177" y="43"/>
                  </a:cubicBezTo>
                  <a:cubicBezTo>
                    <a:pt x="178" y="40"/>
                    <a:pt x="178" y="40"/>
                    <a:pt x="178" y="40"/>
                  </a:cubicBezTo>
                  <a:cubicBezTo>
                    <a:pt x="178" y="37"/>
                    <a:pt x="178" y="37"/>
                    <a:pt x="178" y="37"/>
                  </a:cubicBezTo>
                  <a:cubicBezTo>
                    <a:pt x="177" y="35"/>
                    <a:pt x="177" y="35"/>
                    <a:pt x="177" y="35"/>
                  </a:cubicBezTo>
                  <a:cubicBezTo>
                    <a:pt x="176" y="33"/>
                    <a:pt x="176" y="33"/>
                    <a:pt x="176" y="33"/>
                  </a:cubicBezTo>
                  <a:cubicBezTo>
                    <a:pt x="175" y="32"/>
                    <a:pt x="175" y="32"/>
                    <a:pt x="175" y="32"/>
                  </a:cubicBezTo>
                  <a:cubicBezTo>
                    <a:pt x="174" y="30"/>
                    <a:pt x="174" y="30"/>
                    <a:pt x="174" y="30"/>
                  </a:cubicBezTo>
                  <a:cubicBezTo>
                    <a:pt x="173" y="29"/>
                    <a:pt x="173" y="29"/>
                    <a:pt x="173" y="29"/>
                  </a:cubicBezTo>
                  <a:cubicBezTo>
                    <a:pt x="172" y="28"/>
                    <a:pt x="172" y="28"/>
                    <a:pt x="172" y="28"/>
                  </a:cubicBezTo>
                  <a:cubicBezTo>
                    <a:pt x="171" y="27"/>
                    <a:pt x="171" y="27"/>
                    <a:pt x="171" y="27"/>
                  </a:cubicBezTo>
                  <a:cubicBezTo>
                    <a:pt x="169" y="26"/>
                    <a:pt x="169" y="26"/>
                    <a:pt x="169" y="26"/>
                  </a:cubicBezTo>
                  <a:cubicBezTo>
                    <a:pt x="167" y="26"/>
                    <a:pt x="167" y="26"/>
                    <a:pt x="167" y="26"/>
                  </a:cubicBezTo>
                  <a:cubicBezTo>
                    <a:pt x="166" y="25"/>
                    <a:pt x="166" y="25"/>
                    <a:pt x="166" y="25"/>
                  </a:cubicBezTo>
                  <a:cubicBezTo>
                    <a:pt x="164" y="24"/>
                    <a:pt x="164" y="24"/>
                    <a:pt x="164" y="24"/>
                  </a:cubicBezTo>
                  <a:cubicBezTo>
                    <a:pt x="163" y="23"/>
                    <a:pt x="163" y="23"/>
                    <a:pt x="163" y="23"/>
                  </a:cubicBezTo>
                  <a:cubicBezTo>
                    <a:pt x="161" y="22"/>
                    <a:pt x="161" y="22"/>
                    <a:pt x="161" y="22"/>
                  </a:cubicBezTo>
                  <a:cubicBezTo>
                    <a:pt x="159" y="21"/>
                    <a:pt x="159" y="21"/>
                    <a:pt x="159" y="21"/>
                  </a:cubicBezTo>
                  <a:cubicBezTo>
                    <a:pt x="159" y="20"/>
                    <a:pt x="159" y="20"/>
                    <a:pt x="159" y="20"/>
                  </a:cubicBezTo>
                  <a:cubicBezTo>
                    <a:pt x="157" y="19"/>
                    <a:pt x="157" y="19"/>
                    <a:pt x="157" y="19"/>
                  </a:cubicBezTo>
                  <a:cubicBezTo>
                    <a:pt x="155" y="18"/>
                    <a:pt x="155" y="18"/>
                    <a:pt x="155" y="18"/>
                  </a:cubicBezTo>
                  <a:cubicBezTo>
                    <a:pt x="153" y="17"/>
                    <a:pt x="153" y="17"/>
                    <a:pt x="153" y="17"/>
                  </a:cubicBezTo>
                  <a:cubicBezTo>
                    <a:pt x="151" y="16"/>
                    <a:pt x="151" y="16"/>
                    <a:pt x="151" y="16"/>
                  </a:cubicBezTo>
                  <a:cubicBezTo>
                    <a:pt x="149" y="15"/>
                    <a:pt x="149" y="15"/>
                    <a:pt x="149" y="15"/>
                  </a:cubicBezTo>
                  <a:cubicBezTo>
                    <a:pt x="147" y="15"/>
                    <a:pt x="147" y="15"/>
                    <a:pt x="147" y="15"/>
                  </a:cubicBezTo>
                  <a:cubicBezTo>
                    <a:pt x="145" y="14"/>
                    <a:pt x="145" y="14"/>
                    <a:pt x="145" y="14"/>
                  </a:cubicBezTo>
                  <a:cubicBezTo>
                    <a:pt x="143" y="13"/>
                    <a:pt x="143" y="13"/>
                    <a:pt x="143" y="13"/>
                  </a:cubicBezTo>
                  <a:cubicBezTo>
                    <a:pt x="141" y="12"/>
                    <a:pt x="141" y="12"/>
                    <a:pt x="141" y="12"/>
                  </a:cubicBezTo>
                  <a:cubicBezTo>
                    <a:pt x="138" y="11"/>
                    <a:pt x="138" y="11"/>
                    <a:pt x="138" y="11"/>
                  </a:cubicBezTo>
                  <a:cubicBezTo>
                    <a:pt x="137" y="10"/>
                    <a:pt x="137" y="10"/>
                    <a:pt x="137" y="10"/>
                  </a:cubicBezTo>
                  <a:cubicBezTo>
                    <a:pt x="134" y="9"/>
                    <a:pt x="134" y="9"/>
                    <a:pt x="134" y="9"/>
                  </a:cubicBezTo>
                  <a:cubicBezTo>
                    <a:pt x="131" y="8"/>
                    <a:pt x="131" y="8"/>
                    <a:pt x="131" y="8"/>
                  </a:cubicBezTo>
                  <a:cubicBezTo>
                    <a:pt x="129" y="7"/>
                    <a:pt x="129" y="7"/>
                    <a:pt x="129" y="7"/>
                  </a:cubicBezTo>
                  <a:cubicBezTo>
                    <a:pt x="125" y="6"/>
                    <a:pt x="125" y="6"/>
                    <a:pt x="125" y="6"/>
                  </a:cubicBezTo>
                  <a:cubicBezTo>
                    <a:pt x="122" y="5"/>
                    <a:pt x="122" y="5"/>
                    <a:pt x="122" y="5"/>
                  </a:cubicBezTo>
                  <a:cubicBezTo>
                    <a:pt x="119" y="4"/>
                    <a:pt x="119" y="4"/>
                    <a:pt x="119" y="4"/>
                  </a:cubicBezTo>
                  <a:cubicBezTo>
                    <a:pt x="116" y="4"/>
                    <a:pt x="116" y="4"/>
                    <a:pt x="116" y="4"/>
                  </a:cubicBezTo>
                  <a:cubicBezTo>
                    <a:pt x="111" y="3"/>
                    <a:pt x="111" y="3"/>
                    <a:pt x="111" y="3"/>
                  </a:cubicBezTo>
                  <a:cubicBezTo>
                    <a:pt x="107" y="2"/>
                    <a:pt x="107" y="2"/>
                    <a:pt x="107" y="2"/>
                  </a:cubicBezTo>
                  <a:cubicBezTo>
                    <a:pt x="100" y="1"/>
                    <a:pt x="100" y="1"/>
                    <a:pt x="100" y="1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75" y="0"/>
                    <a:pt x="75" y="0"/>
                    <a:pt x="75" y="0"/>
                  </a:cubicBezTo>
                  <a:lnTo>
                    <a:pt x="67" y="1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45" name="Freeform 70"/>
            <p:cNvSpPr>
              <a:spLocks/>
            </p:cNvSpPr>
            <p:nvPr/>
          </p:nvSpPr>
          <p:spPr bwMode="auto">
            <a:xfrm>
              <a:off x="6149300" y="4421099"/>
              <a:ext cx="49656" cy="58878"/>
            </a:xfrm>
            <a:custGeom>
              <a:avLst/>
              <a:gdLst>
                <a:gd name="T0" fmla="*/ 0 w 42"/>
                <a:gd name="T1" fmla="*/ 2147483646 h 50"/>
                <a:gd name="T2" fmla="*/ 2147483646 w 42"/>
                <a:gd name="T3" fmla="*/ 2147483646 h 50"/>
                <a:gd name="T4" fmla="*/ 2147483646 w 42"/>
                <a:gd name="T5" fmla="*/ 2147483646 h 50"/>
                <a:gd name="T6" fmla="*/ 2147483646 w 42"/>
                <a:gd name="T7" fmla="*/ 2147483646 h 50"/>
                <a:gd name="T8" fmla="*/ 2147483646 w 42"/>
                <a:gd name="T9" fmla="*/ 0 h 50"/>
                <a:gd name="T10" fmla="*/ 0 w 42"/>
                <a:gd name="T11" fmla="*/ 2147483646 h 5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2" h="50">
                  <a:moveTo>
                    <a:pt x="0" y="25"/>
                  </a:moveTo>
                  <a:cubicBezTo>
                    <a:pt x="3" y="29"/>
                    <a:pt x="33" y="50"/>
                    <a:pt x="38" y="50"/>
                  </a:cubicBezTo>
                  <a:cubicBezTo>
                    <a:pt x="39" y="47"/>
                    <a:pt x="42" y="38"/>
                    <a:pt x="42" y="36"/>
                  </a:cubicBezTo>
                  <a:cubicBezTo>
                    <a:pt x="42" y="23"/>
                    <a:pt x="42" y="23"/>
                    <a:pt x="42" y="23"/>
                  </a:cubicBezTo>
                  <a:cubicBezTo>
                    <a:pt x="42" y="11"/>
                    <a:pt x="34" y="7"/>
                    <a:pt x="32" y="0"/>
                  </a:cubicBezTo>
                  <a:cubicBezTo>
                    <a:pt x="23" y="1"/>
                    <a:pt x="4" y="18"/>
                    <a:pt x="0" y="25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46" name="Freeform 71"/>
            <p:cNvSpPr>
              <a:spLocks/>
            </p:cNvSpPr>
            <p:nvPr/>
          </p:nvSpPr>
          <p:spPr bwMode="auto">
            <a:xfrm>
              <a:off x="6030834" y="4168561"/>
              <a:ext cx="45400" cy="78031"/>
            </a:xfrm>
            <a:custGeom>
              <a:avLst/>
              <a:gdLst>
                <a:gd name="T0" fmla="*/ 2147483646 w 64"/>
                <a:gd name="T1" fmla="*/ 2147483646 h 110"/>
                <a:gd name="T2" fmla="*/ 2147483646 w 64"/>
                <a:gd name="T3" fmla="*/ 2147483646 h 110"/>
                <a:gd name="T4" fmla="*/ 2147483646 w 64"/>
                <a:gd name="T5" fmla="*/ 2147483646 h 110"/>
                <a:gd name="T6" fmla="*/ 2147483646 w 64"/>
                <a:gd name="T7" fmla="*/ 2147483646 h 110"/>
                <a:gd name="T8" fmla="*/ 0 w 64"/>
                <a:gd name="T9" fmla="*/ 2147483646 h 110"/>
                <a:gd name="T10" fmla="*/ 2147483646 w 64"/>
                <a:gd name="T11" fmla="*/ 2147483646 h 110"/>
                <a:gd name="T12" fmla="*/ 2147483646 w 64"/>
                <a:gd name="T13" fmla="*/ 2147483646 h 110"/>
                <a:gd name="T14" fmla="*/ 2147483646 w 64"/>
                <a:gd name="T15" fmla="*/ 0 h 110"/>
                <a:gd name="T16" fmla="*/ 2147483646 w 64"/>
                <a:gd name="T17" fmla="*/ 2147483646 h 11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64" h="110">
                  <a:moveTo>
                    <a:pt x="17" y="42"/>
                  </a:moveTo>
                  <a:lnTo>
                    <a:pt x="20" y="45"/>
                  </a:lnTo>
                  <a:lnTo>
                    <a:pt x="7" y="50"/>
                  </a:lnTo>
                  <a:lnTo>
                    <a:pt x="7" y="55"/>
                  </a:lnTo>
                  <a:lnTo>
                    <a:pt x="0" y="55"/>
                  </a:lnTo>
                  <a:lnTo>
                    <a:pt x="62" y="110"/>
                  </a:lnTo>
                  <a:lnTo>
                    <a:pt x="64" y="83"/>
                  </a:lnTo>
                  <a:lnTo>
                    <a:pt x="64" y="0"/>
                  </a:lnTo>
                  <a:lnTo>
                    <a:pt x="17" y="42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47" name="Freeform 72"/>
            <p:cNvSpPr>
              <a:spLocks noEditPoints="1"/>
            </p:cNvSpPr>
            <p:nvPr/>
          </p:nvSpPr>
          <p:spPr bwMode="auto">
            <a:xfrm>
              <a:off x="5893925" y="4455149"/>
              <a:ext cx="104987" cy="111372"/>
            </a:xfrm>
            <a:custGeom>
              <a:avLst/>
              <a:gdLst>
                <a:gd name="T0" fmla="*/ 2147483646 w 89"/>
                <a:gd name="T1" fmla="*/ 2147483646 h 94"/>
                <a:gd name="T2" fmla="*/ 2147483646 w 89"/>
                <a:gd name="T3" fmla="*/ 2147483646 h 94"/>
                <a:gd name="T4" fmla="*/ 2147483646 w 89"/>
                <a:gd name="T5" fmla="*/ 2147483646 h 94"/>
                <a:gd name="T6" fmla="*/ 2147483646 w 89"/>
                <a:gd name="T7" fmla="*/ 2147483646 h 94"/>
                <a:gd name="T8" fmla="*/ 2147483646 w 89"/>
                <a:gd name="T9" fmla="*/ 2147483646 h 94"/>
                <a:gd name="T10" fmla="*/ 2147483646 w 89"/>
                <a:gd name="T11" fmla="*/ 2147483646 h 94"/>
                <a:gd name="T12" fmla="*/ 2147483646 w 89"/>
                <a:gd name="T13" fmla="*/ 2147483646 h 94"/>
                <a:gd name="T14" fmla="*/ 2147483646 w 89"/>
                <a:gd name="T15" fmla="*/ 2147483646 h 94"/>
                <a:gd name="T16" fmla="*/ 2147483646 w 89"/>
                <a:gd name="T17" fmla="*/ 2147483646 h 94"/>
                <a:gd name="T18" fmla="*/ 2147483646 w 89"/>
                <a:gd name="T19" fmla="*/ 2147483646 h 94"/>
                <a:gd name="T20" fmla="*/ 2147483646 w 89"/>
                <a:gd name="T21" fmla="*/ 2147483646 h 94"/>
                <a:gd name="T22" fmla="*/ 2147483646 w 89"/>
                <a:gd name="T23" fmla="*/ 2147483646 h 94"/>
                <a:gd name="T24" fmla="*/ 2147483646 w 89"/>
                <a:gd name="T25" fmla="*/ 2147483646 h 94"/>
                <a:gd name="T26" fmla="*/ 0 w 89"/>
                <a:gd name="T27" fmla="*/ 2147483646 h 94"/>
                <a:gd name="T28" fmla="*/ 2147483646 w 89"/>
                <a:gd name="T29" fmla="*/ 2147483646 h 94"/>
                <a:gd name="T30" fmla="*/ 2147483646 w 89"/>
                <a:gd name="T31" fmla="*/ 2147483646 h 94"/>
                <a:gd name="T32" fmla="*/ 2147483646 w 89"/>
                <a:gd name="T33" fmla="*/ 2147483646 h 94"/>
                <a:gd name="T34" fmla="*/ 2147483646 w 89"/>
                <a:gd name="T35" fmla="*/ 2147483646 h 94"/>
                <a:gd name="T36" fmla="*/ 2147483646 w 89"/>
                <a:gd name="T37" fmla="*/ 2147483646 h 94"/>
                <a:gd name="T38" fmla="*/ 2147483646 w 89"/>
                <a:gd name="T39" fmla="*/ 2147483646 h 94"/>
                <a:gd name="T40" fmla="*/ 2147483646 w 89"/>
                <a:gd name="T41" fmla="*/ 2147483646 h 94"/>
                <a:gd name="T42" fmla="*/ 2147483646 w 89"/>
                <a:gd name="T43" fmla="*/ 2147483646 h 94"/>
                <a:gd name="T44" fmla="*/ 2147483646 w 89"/>
                <a:gd name="T45" fmla="*/ 2147483646 h 94"/>
                <a:gd name="T46" fmla="*/ 2147483646 w 89"/>
                <a:gd name="T47" fmla="*/ 2147483646 h 94"/>
                <a:gd name="T48" fmla="*/ 2147483646 w 89"/>
                <a:gd name="T49" fmla="*/ 2147483646 h 94"/>
                <a:gd name="T50" fmla="*/ 2147483646 w 89"/>
                <a:gd name="T51" fmla="*/ 2147483646 h 94"/>
                <a:gd name="T52" fmla="*/ 2147483646 w 89"/>
                <a:gd name="T53" fmla="*/ 2147483646 h 94"/>
                <a:gd name="T54" fmla="*/ 2147483646 w 89"/>
                <a:gd name="T55" fmla="*/ 2147483646 h 94"/>
                <a:gd name="T56" fmla="*/ 2147483646 w 89"/>
                <a:gd name="T57" fmla="*/ 2147483646 h 94"/>
                <a:gd name="T58" fmla="*/ 2147483646 w 89"/>
                <a:gd name="T59" fmla="*/ 2147483646 h 94"/>
                <a:gd name="T60" fmla="*/ 2147483646 w 89"/>
                <a:gd name="T61" fmla="*/ 2147483646 h 94"/>
                <a:gd name="T62" fmla="*/ 2147483646 w 89"/>
                <a:gd name="T63" fmla="*/ 2147483646 h 94"/>
                <a:gd name="T64" fmla="*/ 2147483646 w 89"/>
                <a:gd name="T65" fmla="*/ 2147483646 h 94"/>
                <a:gd name="T66" fmla="*/ 2147483646 w 89"/>
                <a:gd name="T67" fmla="*/ 2147483646 h 94"/>
                <a:gd name="T68" fmla="*/ 2147483646 w 89"/>
                <a:gd name="T69" fmla="*/ 2147483646 h 94"/>
                <a:gd name="T70" fmla="*/ 2147483646 w 89"/>
                <a:gd name="T71" fmla="*/ 2147483646 h 94"/>
                <a:gd name="T72" fmla="*/ 2147483646 w 89"/>
                <a:gd name="T73" fmla="*/ 2147483646 h 94"/>
                <a:gd name="T74" fmla="*/ 2147483646 w 89"/>
                <a:gd name="T75" fmla="*/ 2147483646 h 94"/>
                <a:gd name="T76" fmla="*/ 2147483646 w 89"/>
                <a:gd name="T77" fmla="*/ 2147483646 h 94"/>
                <a:gd name="T78" fmla="*/ 2147483646 w 89"/>
                <a:gd name="T79" fmla="*/ 2147483646 h 94"/>
                <a:gd name="T80" fmla="*/ 2147483646 w 89"/>
                <a:gd name="T81" fmla="*/ 2147483646 h 94"/>
                <a:gd name="T82" fmla="*/ 2147483646 w 89"/>
                <a:gd name="T83" fmla="*/ 2147483646 h 94"/>
                <a:gd name="T84" fmla="*/ 2147483646 w 89"/>
                <a:gd name="T85" fmla="*/ 2147483646 h 94"/>
                <a:gd name="T86" fmla="*/ 2147483646 w 89"/>
                <a:gd name="T87" fmla="*/ 2147483646 h 94"/>
                <a:gd name="T88" fmla="*/ 2147483646 w 89"/>
                <a:gd name="T89" fmla="*/ 2147483646 h 94"/>
                <a:gd name="T90" fmla="*/ 2147483646 w 89"/>
                <a:gd name="T91" fmla="*/ 2147483646 h 94"/>
                <a:gd name="T92" fmla="*/ 2147483646 w 89"/>
                <a:gd name="T93" fmla="*/ 2147483646 h 94"/>
                <a:gd name="T94" fmla="*/ 2147483646 w 89"/>
                <a:gd name="T95" fmla="*/ 2147483646 h 94"/>
                <a:gd name="T96" fmla="*/ 2147483646 w 89"/>
                <a:gd name="T97" fmla="*/ 2147483646 h 94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89" h="94">
                  <a:moveTo>
                    <a:pt x="49" y="37"/>
                  </a:moveTo>
                  <a:cubicBezTo>
                    <a:pt x="49" y="56"/>
                    <a:pt x="72" y="68"/>
                    <a:pt x="72" y="77"/>
                  </a:cubicBezTo>
                  <a:cubicBezTo>
                    <a:pt x="72" y="85"/>
                    <a:pt x="57" y="91"/>
                    <a:pt x="48" y="91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24" y="91"/>
                    <a:pt x="3" y="68"/>
                    <a:pt x="3" y="51"/>
                  </a:cubicBezTo>
                  <a:cubicBezTo>
                    <a:pt x="3" y="38"/>
                    <a:pt x="3" y="38"/>
                    <a:pt x="3" y="38"/>
                  </a:cubicBezTo>
                  <a:cubicBezTo>
                    <a:pt x="3" y="30"/>
                    <a:pt x="13" y="17"/>
                    <a:pt x="18" y="13"/>
                  </a:cubicBezTo>
                  <a:cubicBezTo>
                    <a:pt x="26" y="8"/>
                    <a:pt x="35" y="3"/>
                    <a:pt x="48" y="3"/>
                  </a:cubicBezTo>
                  <a:cubicBezTo>
                    <a:pt x="57" y="3"/>
                    <a:pt x="57" y="3"/>
                    <a:pt x="57" y="3"/>
                  </a:cubicBezTo>
                  <a:cubicBezTo>
                    <a:pt x="64" y="3"/>
                    <a:pt x="73" y="6"/>
                    <a:pt x="80" y="7"/>
                  </a:cubicBezTo>
                  <a:cubicBezTo>
                    <a:pt x="85" y="8"/>
                    <a:pt x="85" y="8"/>
                    <a:pt x="85" y="8"/>
                  </a:cubicBezTo>
                  <a:cubicBezTo>
                    <a:pt x="85" y="10"/>
                    <a:pt x="85" y="10"/>
                    <a:pt x="85" y="10"/>
                  </a:cubicBezTo>
                  <a:cubicBezTo>
                    <a:pt x="72" y="11"/>
                    <a:pt x="49" y="23"/>
                    <a:pt x="49" y="37"/>
                  </a:cubicBezTo>
                  <a:close/>
                  <a:moveTo>
                    <a:pt x="38" y="1"/>
                  </a:moveTo>
                  <a:cubicBezTo>
                    <a:pt x="33" y="2"/>
                    <a:pt x="33" y="2"/>
                    <a:pt x="33" y="2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24" y="5"/>
                    <a:pt x="24" y="5"/>
                    <a:pt x="24" y="5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3" y="27"/>
                    <a:pt x="3" y="27"/>
                    <a:pt x="3" y="27"/>
                  </a:cubicBezTo>
                  <a:cubicBezTo>
                    <a:pt x="2" y="30"/>
                    <a:pt x="2" y="30"/>
                    <a:pt x="2" y="30"/>
                  </a:cubicBezTo>
                  <a:cubicBezTo>
                    <a:pt x="1" y="33"/>
                    <a:pt x="1" y="33"/>
                    <a:pt x="1" y="33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1" y="59"/>
                    <a:pt x="1" y="59"/>
                    <a:pt x="1" y="59"/>
                  </a:cubicBezTo>
                  <a:cubicBezTo>
                    <a:pt x="2" y="62"/>
                    <a:pt x="2" y="62"/>
                    <a:pt x="2" y="62"/>
                  </a:cubicBezTo>
                  <a:cubicBezTo>
                    <a:pt x="3" y="65"/>
                    <a:pt x="3" y="65"/>
                    <a:pt x="3" y="65"/>
                  </a:cubicBezTo>
                  <a:cubicBezTo>
                    <a:pt x="4" y="67"/>
                    <a:pt x="4" y="67"/>
                    <a:pt x="4" y="67"/>
                  </a:cubicBezTo>
                  <a:cubicBezTo>
                    <a:pt x="5" y="69"/>
                    <a:pt x="5" y="69"/>
                    <a:pt x="5" y="69"/>
                  </a:cubicBezTo>
                  <a:cubicBezTo>
                    <a:pt x="6" y="70"/>
                    <a:pt x="6" y="70"/>
                    <a:pt x="6" y="70"/>
                  </a:cubicBezTo>
                  <a:cubicBezTo>
                    <a:pt x="7" y="72"/>
                    <a:pt x="7" y="72"/>
                    <a:pt x="7" y="72"/>
                  </a:cubicBezTo>
                  <a:cubicBezTo>
                    <a:pt x="8" y="73"/>
                    <a:pt x="8" y="73"/>
                    <a:pt x="8" y="73"/>
                  </a:cubicBezTo>
                  <a:cubicBezTo>
                    <a:pt x="9" y="75"/>
                    <a:pt x="9" y="75"/>
                    <a:pt x="9" y="75"/>
                  </a:cubicBezTo>
                  <a:cubicBezTo>
                    <a:pt x="10" y="76"/>
                    <a:pt x="10" y="76"/>
                    <a:pt x="10" y="76"/>
                  </a:cubicBezTo>
                  <a:cubicBezTo>
                    <a:pt x="11" y="77"/>
                    <a:pt x="11" y="77"/>
                    <a:pt x="11" y="77"/>
                  </a:cubicBezTo>
                  <a:cubicBezTo>
                    <a:pt x="12" y="79"/>
                    <a:pt x="12" y="79"/>
                    <a:pt x="12" y="79"/>
                  </a:cubicBezTo>
                  <a:cubicBezTo>
                    <a:pt x="13" y="80"/>
                    <a:pt x="13" y="80"/>
                    <a:pt x="13" y="80"/>
                  </a:cubicBezTo>
                  <a:cubicBezTo>
                    <a:pt x="14" y="81"/>
                    <a:pt x="14" y="81"/>
                    <a:pt x="14" y="81"/>
                  </a:cubicBezTo>
                  <a:cubicBezTo>
                    <a:pt x="15" y="81"/>
                    <a:pt x="15" y="81"/>
                    <a:pt x="15" y="81"/>
                  </a:cubicBezTo>
                  <a:cubicBezTo>
                    <a:pt x="16" y="82"/>
                    <a:pt x="16" y="82"/>
                    <a:pt x="16" y="82"/>
                  </a:cubicBezTo>
                  <a:cubicBezTo>
                    <a:pt x="17" y="83"/>
                    <a:pt x="17" y="83"/>
                    <a:pt x="17" y="83"/>
                  </a:cubicBezTo>
                  <a:cubicBezTo>
                    <a:pt x="19" y="84"/>
                    <a:pt x="19" y="84"/>
                    <a:pt x="19" y="84"/>
                  </a:cubicBezTo>
                  <a:cubicBezTo>
                    <a:pt x="20" y="85"/>
                    <a:pt x="20" y="85"/>
                    <a:pt x="20" y="85"/>
                  </a:cubicBezTo>
                  <a:cubicBezTo>
                    <a:pt x="21" y="86"/>
                    <a:pt x="21" y="86"/>
                    <a:pt x="21" y="86"/>
                  </a:cubicBezTo>
                  <a:cubicBezTo>
                    <a:pt x="22" y="87"/>
                    <a:pt x="22" y="87"/>
                    <a:pt x="22" y="87"/>
                  </a:cubicBezTo>
                  <a:cubicBezTo>
                    <a:pt x="24" y="88"/>
                    <a:pt x="24" y="88"/>
                    <a:pt x="24" y="88"/>
                  </a:cubicBezTo>
                  <a:cubicBezTo>
                    <a:pt x="25" y="89"/>
                    <a:pt x="25" y="89"/>
                    <a:pt x="25" y="89"/>
                  </a:cubicBezTo>
                  <a:cubicBezTo>
                    <a:pt x="27" y="90"/>
                    <a:pt x="27" y="90"/>
                    <a:pt x="27" y="90"/>
                  </a:cubicBezTo>
                  <a:cubicBezTo>
                    <a:pt x="30" y="91"/>
                    <a:pt x="30" y="91"/>
                    <a:pt x="30" y="91"/>
                  </a:cubicBezTo>
                  <a:cubicBezTo>
                    <a:pt x="32" y="92"/>
                    <a:pt x="32" y="92"/>
                    <a:pt x="32" y="92"/>
                  </a:cubicBezTo>
                  <a:cubicBezTo>
                    <a:pt x="35" y="92"/>
                    <a:pt x="35" y="92"/>
                    <a:pt x="35" y="92"/>
                  </a:cubicBezTo>
                  <a:cubicBezTo>
                    <a:pt x="39" y="93"/>
                    <a:pt x="39" y="93"/>
                    <a:pt x="39" y="93"/>
                  </a:cubicBezTo>
                  <a:cubicBezTo>
                    <a:pt x="45" y="94"/>
                    <a:pt x="45" y="94"/>
                    <a:pt x="45" y="94"/>
                  </a:cubicBezTo>
                  <a:cubicBezTo>
                    <a:pt x="50" y="94"/>
                    <a:pt x="50" y="94"/>
                    <a:pt x="50" y="94"/>
                  </a:cubicBezTo>
                  <a:cubicBezTo>
                    <a:pt x="54" y="93"/>
                    <a:pt x="54" y="93"/>
                    <a:pt x="54" y="93"/>
                  </a:cubicBezTo>
                  <a:cubicBezTo>
                    <a:pt x="57" y="92"/>
                    <a:pt x="57" y="92"/>
                    <a:pt x="57" y="92"/>
                  </a:cubicBezTo>
                  <a:cubicBezTo>
                    <a:pt x="60" y="92"/>
                    <a:pt x="60" y="92"/>
                    <a:pt x="60" y="92"/>
                  </a:cubicBezTo>
                  <a:cubicBezTo>
                    <a:pt x="63" y="91"/>
                    <a:pt x="63" y="91"/>
                    <a:pt x="63" y="91"/>
                  </a:cubicBezTo>
                  <a:cubicBezTo>
                    <a:pt x="64" y="90"/>
                    <a:pt x="64" y="90"/>
                    <a:pt x="64" y="90"/>
                  </a:cubicBezTo>
                  <a:cubicBezTo>
                    <a:pt x="66" y="89"/>
                    <a:pt x="66" y="89"/>
                    <a:pt x="66" y="89"/>
                  </a:cubicBezTo>
                  <a:cubicBezTo>
                    <a:pt x="67" y="88"/>
                    <a:pt x="67" y="88"/>
                    <a:pt x="67" y="88"/>
                  </a:cubicBezTo>
                  <a:cubicBezTo>
                    <a:pt x="69" y="87"/>
                    <a:pt x="69" y="87"/>
                    <a:pt x="69" y="87"/>
                  </a:cubicBezTo>
                  <a:cubicBezTo>
                    <a:pt x="70" y="86"/>
                    <a:pt x="70" y="86"/>
                    <a:pt x="70" y="86"/>
                  </a:cubicBezTo>
                  <a:cubicBezTo>
                    <a:pt x="71" y="85"/>
                    <a:pt x="71" y="85"/>
                    <a:pt x="71" y="85"/>
                  </a:cubicBezTo>
                  <a:cubicBezTo>
                    <a:pt x="72" y="84"/>
                    <a:pt x="72" y="84"/>
                    <a:pt x="72" y="84"/>
                  </a:cubicBezTo>
                  <a:cubicBezTo>
                    <a:pt x="73" y="83"/>
                    <a:pt x="73" y="83"/>
                    <a:pt x="73" y="83"/>
                  </a:cubicBezTo>
                  <a:cubicBezTo>
                    <a:pt x="74" y="82"/>
                    <a:pt x="74" y="82"/>
                    <a:pt x="74" y="82"/>
                  </a:cubicBezTo>
                  <a:cubicBezTo>
                    <a:pt x="75" y="80"/>
                    <a:pt x="75" y="80"/>
                    <a:pt x="75" y="80"/>
                  </a:cubicBezTo>
                  <a:cubicBezTo>
                    <a:pt x="75" y="74"/>
                    <a:pt x="75" y="74"/>
                    <a:pt x="75" y="74"/>
                  </a:cubicBezTo>
                  <a:cubicBezTo>
                    <a:pt x="74" y="72"/>
                    <a:pt x="74" y="72"/>
                    <a:pt x="74" y="72"/>
                  </a:cubicBezTo>
                  <a:cubicBezTo>
                    <a:pt x="73" y="70"/>
                    <a:pt x="73" y="70"/>
                    <a:pt x="73" y="70"/>
                  </a:cubicBezTo>
                  <a:cubicBezTo>
                    <a:pt x="72" y="69"/>
                    <a:pt x="72" y="69"/>
                    <a:pt x="72" y="69"/>
                  </a:cubicBezTo>
                  <a:cubicBezTo>
                    <a:pt x="71" y="68"/>
                    <a:pt x="71" y="68"/>
                    <a:pt x="71" y="68"/>
                  </a:cubicBezTo>
                  <a:cubicBezTo>
                    <a:pt x="70" y="67"/>
                    <a:pt x="70" y="67"/>
                    <a:pt x="70" y="67"/>
                  </a:cubicBezTo>
                  <a:cubicBezTo>
                    <a:pt x="69" y="66"/>
                    <a:pt x="69" y="66"/>
                    <a:pt x="69" y="66"/>
                  </a:cubicBezTo>
                  <a:cubicBezTo>
                    <a:pt x="68" y="65"/>
                    <a:pt x="68" y="65"/>
                    <a:pt x="68" y="65"/>
                  </a:cubicBezTo>
                  <a:cubicBezTo>
                    <a:pt x="67" y="64"/>
                    <a:pt x="67" y="64"/>
                    <a:pt x="67" y="64"/>
                  </a:cubicBezTo>
                  <a:cubicBezTo>
                    <a:pt x="66" y="62"/>
                    <a:pt x="66" y="62"/>
                    <a:pt x="66" y="62"/>
                  </a:cubicBezTo>
                  <a:cubicBezTo>
                    <a:pt x="65" y="61"/>
                    <a:pt x="65" y="61"/>
                    <a:pt x="65" y="61"/>
                  </a:cubicBezTo>
                  <a:cubicBezTo>
                    <a:pt x="64" y="60"/>
                    <a:pt x="64" y="60"/>
                    <a:pt x="64" y="60"/>
                  </a:cubicBezTo>
                  <a:cubicBezTo>
                    <a:pt x="63" y="59"/>
                    <a:pt x="63" y="59"/>
                    <a:pt x="63" y="59"/>
                  </a:cubicBezTo>
                  <a:cubicBezTo>
                    <a:pt x="63" y="59"/>
                    <a:pt x="63" y="59"/>
                    <a:pt x="63" y="59"/>
                  </a:cubicBezTo>
                  <a:cubicBezTo>
                    <a:pt x="62" y="57"/>
                    <a:pt x="62" y="57"/>
                    <a:pt x="62" y="57"/>
                  </a:cubicBezTo>
                  <a:cubicBezTo>
                    <a:pt x="61" y="56"/>
                    <a:pt x="61" y="56"/>
                    <a:pt x="61" y="56"/>
                  </a:cubicBezTo>
                  <a:cubicBezTo>
                    <a:pt x="60" y="55"/>
                    <a:pt x="60" y="55"/>
                    <a:pt x="60" y="55"/>
                  </a:cubicBezTo>
                  <a:cubicBezTo>
                    <a:pt x="59" y="53"/>
                    <a:pt x="59" y="53"/>
                    <a:pt x="59" y="53"/>
                  </a:cubicBezTo>
                  <a:cubicBezTo>
                    <a:pt x="58" y="52"/>
                    <a:pt x="58" y="52"/>
                    <a:pt x="58" y="52"/>
                  </a:cubicBezTo>
                  <a:cubicBezTo>
                    <a:pt x="57" y="50"/>
                    <a:pt x="57" y="50"/>
                    <a:pt x="57" y="50"/>
                  </a:cubicBezTo>
                  <a:cubicBezTo>
                    <a:pt x="56" y="48"/>
                    <a:pt x="56" y="48"/>
                    <a:pt x="56" y="48"/>
                  </a:cubicBezTo>
                  <a:cubicBezTo>
                    <a:pt x="55" y="47"/>
                    <a:pt x="55" y="47"/>
                    <a:pt x="55" y="47"/>
                  </a:cubicBezTo>
                  <a:cubicBezTo>
                    <a:pt x="54" y="45"/>
                    <a:pt x="54" y="45"/>
                    <a:pt x="54" y="45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3" y="34"/>
                    <a:pt x="53" y="34"/>
                    <a:pt x="53" y="34"/>
                  </a:cubicBezTo>
                  <a:cubicBezTo>
                    <a:pt x="54" y="31"/>
                    <a:pt x="54" y="31"/>
                    <a:pt x="54" y="31"/>
                  </a:cubicBezTo>
                  <a:cubicBezTo>
                    <a:pt x="55" y="30"/>
                    <a:pt x="55" y="30"/>
                    <a:pt x="55" y="30"/>
                  </a:cubicBezTo>
                  <a:cubicBezTo>
                    <a:pt x="56" y="28"/>
                    <a:pt x="56" y="28"/>
                    <a:pt x="56" y="28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8" y="26"/>
                    <a:pt x="58" y="26"/>
                    <a:pt x="58" y="26"/>
                  </a:cubicBezTo>
                  <a:cubicBezTo>
                    <a:pt x="59" y="26"/>
                    <a:pt x="59" y="26"/>
                    <a:pt x="59" y="26"/>
                  </a:cubicBezTo>
                  <a:cubicBezTo>
                    <a:pt x="60" y="25"/>
                    <a:pt x="60" y="25"/>
                    <a:pt x="60" y="25"/>
                  </a:cubicBezTo>
                  <a:cubicBezTo>
                    <a:pt x="61" y="24"/>
                    <a:pt x="61" y="24"/>
                    <a:pt x="61" y="24"/>
                  </a:cubicBezTo>
                  <a:cubicBezTo>
                    <a:pt x="62" y="23"/>
                    <a:pt x="62" y="23"/>
                    <a:pt x="62" y="23"/>
                  </a:cubicBezTo>
                  <a:cubicBezTo>
                    <a:pt x="63" y="22"/>
                    <a:pt x="63" y="22"/>
                    <a:pt x="63" y="22"/>
                  </a:cubicBezTo>
                  <a:cubicBezTo>
                    <a:pt x="64" y="21"/>
                    <a:pt x="64" y="21"/>
                    <a:pt x="64" y="21"/>
                  </a:cubicBezTo>
                  <a:cubicBezTo>
                    <a:pt x="66" y="20"/>
                    <a:pt x="66" y="20"/>
                    <a:pt x="66" y="20"/>
                  </a:cubicBezTo>
                  <a:cubicBezTo>
                    <a:pt x="68" y="19"/>
                    <a:pt x="68" y="19"/>
                    <a:pt x="68" y="19"/>
                  </a:cubicBezTo>
                  <a:cubicBezTo>
                    <a:pt x="70" y="18"/>
                    <a:pt x="70" y="18"/>
                    <a:pt x="70" y="18"/>
                  </a:cubicBezTo>
                  <a:cubicBezTo>
                    <a:pt x="72" y="17"/>
                    <a:pt x="72" y="17"/>
                    <a:pt x="72" y="17"/>
                  </a:cubicBezTo>
                  <a:cubicBezTo>
                    <a:pt x="75" y="16"/>
                    <a:pt x="75" y="16"/>
                    <a:pt x="75" y="16"/>
                  </a:cubicBezTo>
                  <a:cubicBezTo>
                    <a:pt x="77" y="15"/>
                    <a:pt x="77" y="15"/>
                    <a:pt x="77" y="15"/>
                  </a:cubicBezTo>
                  <a:cubicBezTo>
                    <a:pt x="81" y="15"/>
                    <a:pt x="81" y="15"/>
                    <a:pt x="81" y="15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6" y="13"/>
                    <a:pt x="86" y="13"/>
                    <a:pt x="86" y="13"/>
                  </a:cubicBezTo>
                  <a:cubicBezTo>
                    <a:pt x="88" y="12"/>
                    <a:pt x="88" y="12"/>
                    <a:pt x="88" y="12"/>
                  </a:cubicBezTo>
                  <a:cubicBezTo>
                    <a:pt x="89" y="10"/>
                    <a:pt x="89" y="10"/>
                    <a:pt x="89" y="10"/>
                  </a:cubicBezTo>
                  <a:cubicBezTo>
                    <a:pt x="89" y="8"/>
                    <a:pt x="89" y="8"/>
                    <a:pt x="89" y="8"/>
                  </a:cubicBezTo>
                  <a:cubicBezTo>
                    <a:pt x="88" y="7"/>
                    <a:pt x="88" y="7"/>
                    <a:pt x="88" y="7"/>
                  </a:cubicBezTo>
                  <a:cubicBezTo>
                    <a:pt x="87" y="6"/>
                    <a:pt x="87" y="6"/>
                    <a:pt x="87" y="6"/>
                  </a:cubicBezTo>
                  <a:cubicBezTo>
                    <a:pt x="86" y="5"/>
                    <a:pt x="86" y="5"/>
                    <a:pt x="86" y="5"/>
                  </a:cubicBezTo>
                  <a:cubicBezTo>
                    <a:pt x="83" y="4"/>
                    <a:pt x="83" y="4"/>
                    <a:pt x="83" y="4"/>
                  </a:cubicBezTo>
                  <a:cubicBezTo>
                    <a:pt x="81" y="4"/>
                    <a:pt x="81" y="4"/>
                    <a:pt x="81" y="4"/>
                  </a:cubicBezTo>
                  <a:cubicBezTo>
                    <a:pt x="77" y="3"/>
                    <a:pt x="77" y="3"/>
                    <a:pt x="77" y="3"/>
                  </a:cubicBezTo>
                  <a:cubicBezTo>
                    <a:pt x="73" y="2"/>
                    <a:pt x="73" y="2"/>
                    <a:pt x="73" y="2"/>
                  </a:cubicBezTo>
                  <a:cubicBezTo>
                    <a:pt x="68" y="1"/>
                    <a:pt x="68" y="1"/>
                    <a:pt x="68" y="1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42" y="0"/>
                    <a:pt x="42" y="0"/>
                    <a:pt x="42" y="0"/>
                  </a:cubicBezTo>
                  <a:lnTo>
                    <a:pt x="38" y="1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48" name="Freeform 73"/>
            <p:cNvSpPr>
              <a:spLocks noEditPoints="1"/>
            </p:cNvSpPr>
            <p:nvPr/>
          </p:nvSpPr>
          <p:spPr bwMode="auto">
            <a:xfrm>
              <a:off x="6231587" y="4760889"/>
              <a:ext cx="136200" cy="74485"/>
            </a:xfrm>
            <a:custGeom>
              <a:avLst/>
              <a:gdLst>
                <a:gd name="T0" fmla="*/ 2147483646 w 115"/>
                <a:gd name="T1" fmla="*/ 2147483646 h 63"/>
                <a:gd name="T2" fmla="*/ 2147483646 w 115"/>
                <a:gd name="T3" fmla="*/ 2147483646 h 63"/>
                <a:gd name="T4" fmla="*/ 2147483646 w 115"/>
                <a:gd name="T5" fmla="*/ 2147483646 h 63"/>
                <a:gd name="T6" fmla="*/ 2147483646 w 115"/>
                <a:gd name="T7" fmla="*/ 2147483646 h 63"/>
                <a:gd name="T8" fmla="*/ 2147483646 w 115"/>
                <a:gd name="T9" fmla="*/ 2147483646 h 63"/>
                <a:gd name="T10" fmla="*/ 2147483646 w 115"/>
                <a:gd name="T11" fmla="*/ 2147483646 h 63"/>
                <a:gd name="T12" fmla="*/ 2147483646 w 115"/>
                <a:gd name="T13" fmla="*/ 2147483646 h 63"/>
                <a:gd name="T14" fmla="*/ 2147483646 w 115"/>
                <a:gd name="T15" fmla="*/ 2147483646 h 63"/>
                <a:gd name="T16" fmla="*/ 2147483646 w 115"/>
                <a:gd name="T17" fmla="*/ 2147483646 h 63"/>
                <a:gd name="T18" fmla="*/ 0 w 115"/>
                <a:gd name="T19" fmla="*/ 2147483646 h 63"/>
                <a:gd name="T20" fmla="*/ 2147483646 w 115"/>
                <a:gd name="T21" fmla="*/ 2147483646 h 63"/>
                <a:gd name="T22" fmla="*/ 2147483646 w 115"/>
                <a:gd name="T23" fmla="*/ 2147483646 h 63"/>
                <a:gd name="T24" fmla="*/ 2147483646 w 115"/>
                <a:gd name="T25" fmla="*/ 2147483646 h 63"/>
                <a:gd name="T26" fmla="*/ 2147483646 w 115"/>
                <a:gd name="T27" fmla="*/ 2147483646 h 63"/>
                <a:gd name="T28" fmla="*/ 2147483646 w 115"/>
                <a:gd name="T29" fmla="*/ 2147483646 h 63"/>
                <a:gd name="T30" fmla="*/ 2147483646 w 115"/>
                <a:gd name="T31" fmla="*/ 2147483646 h 63"/>
                <a:gd name="T32" fmla="*/ 2147483646 w 115"/>
                <a:gd name="T33" fmla="*/ 2147483646 h 63"/>
                <a:gd name="T34" fmla="*/ 2147483646 w 115"/>
                <a:gd name="T35" fmla="*/ 2147483646 h 63"/>
                <a:gd name="T36" fmla="*/ 2147483646 w 115"/>
                <a:gd name="T37" fmla="*/ 2147483646 h 63"/>
                <a:gd name="T38" fmla="*/ 2147483646 w 115"/>
                <a:gd name="T39" fmla="*/ 2147483646 h 63"/>
                <a:gd name="T40" fmla="*/ 2147483646 w 115"/>
                <a:gd name="T41" fmla="*/ 2147483646 h 63"/>
                <a:gd name="T42" fmla="*/ 2147483646 w 115"/>
                <a:gd name="T43" fmla="*/ 2147483646 h 63"/>
                <a:gd name="T44" fmla="*/ 2147483646 w 115"/>
                <a:gd name="T45" fmla="*/ 2147483646 h 63"/>
                <a:gd name="T46" fmla="*/ 2147483646 w 115"/>
                <a:gd name="T47" fmla="*/ 2147483646 h 63"/>
                <a:gd name="T48" fmla="*/ 2147483646 w 115"/>
                <a:gd name="T49" fmla="*/ 2147483646 h 63"/>
                <a:gd name="T50" fmla="*/ 2147483646 w 115"/>
                <a:gd name="T51" fmla="*/ 2147483646 h 63"/>
                <a:gd name="T52" fmla="*/ 2147483646 w 115"/>
                <a:gd name="T53" fmla="*/ 2147483646 h 63"/>
                <a:gd name="T54" fmla="*/ 2147483646 w 115"/>
                <a:gd name="T55" fmla="*/ 2147483646 h 63"/>
                <a:gd name="T56" fmla="*/ 2147483646 w 115"/>
                <a:gd name="T57" fmla="*/ 2147483646 h 63"/>
                <a:gd name="T58" fmla="*/ 2147483646 w 115"/>
                <a:gd name="T59" fmla="*/ 2147483646 h 63"/>
                <a:gd name="T60" fmla="*/ 2147483646 w 115"/>
                <a:gd name="T61" fmla="*/ 2147483646 h 63"/>
                <a:gd name="T62" fmla="*/ 2147483646 w 115"/>
                <a:gd name="T63" fmla="*/ 2147483646 h 63"/>
                <a:gd name="T64" fmla="*/ 2147483646 w 115"/>
                <a:gd name="T65" fmla="*/ 2147483646 h 63"/>
                <a:gd name="T66" fmla="*/ 2147483646 w 115"/>
                <a:gd name="T67" fmla="*/ 2147483646 h 63"/>
                <a:gd name="T68" fmla="*/ 2147483646 w 115"/>
                <a:gd name="T69" fmla="*/ 2147483646 h 63"/>
                <a:gd name="T70" fmla="*/ 2147483646 w 115"/>
                <a:gd name="T71" fmla="*/ 2147483646 h 63"/>
                <a:gd name="T72" fmla="*/ 2147483646 w 115"/>
                <a:gd name="T73" fmla="*/ 2147483646 h 63"/>
                <a:gd name="T74" fmla="*/ 2147483646 w 115"/>
                <a:gd name="T75" fmla="*/ 2147483646 h 63"/>
                <a:gd name="T76" fmla="*/ 2147483646 w 115"/>
                <a:gd name="T77" fmla="*/ 2147483646 h 63"/>
                <a:gd name="T78" fmla="*/ 2147483646 w 115"/>
                <a:gd name="T79" fmla="*/ 2147483646 h 63"/>
                <a:gd name="T80" fmla="*/ 2147483646 w 115"/>
                <a:gd name="T81" fmla="*/ 2147483646 h 63"/>
                <a:gd name="T82" fmla="*/ 2147483646 w 115"/>
                <a:gd name="T83" fmla="*/ 0 h 63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115" h="63">
                  <a:moveTo>
                    <a:pt x="3" y="24"/>
                  </a:moveTo>
                  <a:cubicBezTo>
                    <a:pt x="3" y="23"/>
                    <a:pt x="3" y="23"/>
                    <a:pt x="3" y="23"/>
                  </a:cubicBezTo>
                  <a:cubicBezTo>
                    <a:pt x="3" y="15"/>
                    <a:pt x="16" y="6"/>
                    <a:pt x="22" y="3"/>
                  </a:cubicBezTo>
                  <a:cubicBezTo>
                    <a:pt x="30" y="8"/>
                    <a:pt x="45" y="22"/>
                    <a:pt x="57" y="22"/>
                  </a:cubicBezTo>
                  <a:cubicBezTo>
                    <a:pt x="60" y="24"/>
                    <a:pt x="60" y="24"/>
                    <a:pt x="60" y="24"/>
                  </a:cubicBezTo>
                  <a:cubicBezTo>
                    <a:pt x="79" y="25"/>
                    <a:pt x="79" y="25"/>
                    <a:pt x="79" y="25"/>
                  </a:cubicBezTo>
                  <a:cubicBezTo>
                    <a:pt x="82" y="25"/>
                    <a:pt x="82" y="25"/>
                    <a:pt x="82" y="25"/>
                  </a:cubicBezTo>
                  <a:cubicBezTo>
                    <a:pt x="94" y="25"/>
                    <a:pt x="102" y="21"/>
                    <a:pt x="111" y="19"/>
                  </a:cubicBezTo>
                  <a:cubicBezTo>
                    <a:pt x="111" y="27"/>
                    <a:pt x="111" y="27"/>
                    <a:pt x="111" y="27"/>
                  </a:cubicBezTo>
                  <a:cubicBezTo>
                    <a:pt x="111" y="49"/>
                    <a:pt x="91" y="60"/>
                    <a:pt x="69" y="60"/>
                  </a:cubicBezTo>
                  <a:cubicBezTo>
                    <a:pt x="50" y="60"/>
                    <a:pt x="39" y="56"/>
                    <a:pt x="27" y="50"/>
                  </a:cubicBezTo>
                  <a:cubicBezTo>
                    <a:pt x="20" y="45"/>
                    <a:pt x="3" y="35"/>
                    <a:pt x="3" y="24"/>
                  </a:cubicBezTo>
                  <a:close/>
                  <a:moveTo>
                    <a:pt x="18" y="1"/>
                  </a:moveTo>
                  <a:cubicBezTo>
                    <a:pt x="16" y="2"/>
                    <a:pt x="16" y="2"/>
                    <a:pt x="16" y="2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1" y="31"/>
                    <a:pt x="1" y="31"/>
                    <a:pt x="1" y="31"/>
                  </a:cubicBezTo>
                  <a:cubicBezTo>
                    <a:pt x="2" y="33"/>
                    <a:pt x="2" y="33"/>
                    <a:pt x="2" y="33"/>
                  </a:cubicBezTo>
                  <a:cubicBezTo>
                    <a:pt x="3" y="34"/>
                    <a:pt x="3" y="34"/>
                    <a:pt x="3" y="34"/>
                  </a:cubicBezTo>
                  <a:cubicBezTo>
                    <a:pt x="4" y="36"/>
                    <a:pt x="4" y="36"/>
                    <a:pt x="4" y="36"/>
                  </a:cubicBezTo>
                  <a:cubicBezTo>
                    <a:pt x="5" y="37"/>
                    <a:pt x="5" y="37"/>
                    <a:pt x="5" y="37"/>
                  </a:cubicBezTo>
                  <a:cubicBezTo>
                    <a:pt x="6" y="38"/>
                    <a:pt x="6" y="38"/>
                    <a:pt x="6" y="38"/>
                  </a:cubicBezTo>
                  <a:cubicBezTo>
                    <a:pt x="6" y="39"/>
                    <a:pt x="6" y="39"/>
                    <a:pt x="6" y="39"/>
                  </a:cubicBezTo>
                  <a:cubicBezTo>
                    <a:pt x="7" y="40"/>
                    <a:pt x="7" y="40"/>
                    <a:pt x="7" y="40"/>
                  </a:cubicBezTo>
                  <a:cubicBezTo>
                    <a:pt x="8" y="41"/>
                    <a:pt x="8" y="41"/>
                    <a:pt x="8" y="41"/>
                  </a:cubicBezTo>
                  <a:cubicBezTo>
                    <a:pt x="9" y="41"/>
                    <a:pt x="9" y="41"/>
                    <a:pt x="9" y="41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5" y="45"/>
                    <a:pt x="15" y="45"/>
                    <a:pt x="15" y="45"/>
                  </a:cubicBezTo>
                  <a:cubicBezTo>
                    <a:pt x="16" y="46"/>
                    <a:pt x="16" y="46"/>
                    <a:pt x="16" y="46"/>
                  </a:cubicBezTo>
                  <a:cubicBezTo>
                    <a:pt x="17" y="47"/>
                    <a:pt x="17" y="47"/>
                    <a:pt x="17" y="47"/>
                  </a:cubicBezTo>
                  <a:cubicBezTo>
                    <a:pt x="18" y="48"/>
                    <a:pt x="18" y="48"/>
                    <a:pt x="18" y="48"/>
                  </a:cubicBezTo>
                  <a:cubicBezTo>
                    <a:pt x="20" y="49"/>
                    <a:pt x="20" y="49"/>
                    <a:pt x="20" y="49"/>
                  </a:cubicBezTo>
                  <a:cubicBezTo>
                    <a:pt x="21" y="50"/>
                    <a:pt x="21" y="50"/>
                    <a:pt x="21" y="50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4" y="52"/>
                    <a:pt x="24" y="52"/>
                    <a:pt x="24" y="52"/>
                  </a:cubicBezTo>
                  <a:cubicBezTo>
                    <a:pt x="26" y="52"/>
                    <a:pt x="26" y="52"/>
                    <a:pt x="26" y="52"/>
                  </a:cubicBezTo>
                  <a:cubicBezTo>
                    <a:pt x="27" y="53"/>
                    <a:pt x="27" y="53"/>
                    <a:pt x="27" y="53"/>
                  </a:cubicBezTo>
                  <a:cubicBezTo>
                    <a:pt x="28" y="54"/>
                    <a:pt x="28" y="54"/>
                    <a:pt x="28" y="54"/>
                  </a:cubicBezTo>
                  <a:cubicBezTo>
                    <a:pt x="30" y="55"/>
                    <a:pt x="30" y="55"/>
                    <a:pt x="30" y="55"/>
                  </a:cubicBezTo>
                  <a:cubicBezTo>
                    <a:pt x="32" y="56"/>
                    <a:pt x="32" y="56"/>
                    <a:pt x="32" y="56"/>
                  </a:cubicBezTo>
                  <a:cubicBezTo>
                    <a:pt x="35" y="57"/>
                    <a:pt x="35" y="57"/>
                    <a:pt x="35" y="57"/>
                  </a:cubicBezTo>
                  <a:cubicBezTo>
                    <a:pt x="37" y="58"/>
                    <a:pt x="37" y="58"/>
                    <a:pt x="37" y="58"/>
                  </a:cubicBezTo>
                  <a:cubicBezTo>
                    <a:pt x="40" y="59"/>
                    <a:pt x="40" y="59"/>
                    <a:pt x="40" y="59"/>
                  </a:cubicBezTo>
                  <a:cubicBezTo>
                    <a:pt x="43" y="60"/>
                    <a:pt x="43" y="60"/>
                    <a:pt x="43" y="60"/>
                  </a:cubicBezTo>
                  <a:cubicBezTo>
                    <a:pt x="47" y="61"/>
                    <a:pt x="47" y="61"/>
                    <a:pt x="47" y="61"/>
                  </a:cubicBezTo>
                  <a:cubicBezTo>
                    <a:pt x="49" y="62"/>
                    <a:pt x="49" y="62"/>
                    <a:pt x="49" y="62"/>
                  </a:cubicBezTo>
                  <a:cubicBezTo>
                    <a:pt x="56" y="63"/>
                    <a:pt x="56" y="63"/>
                    <a:pt x="56" y="63"/>
                  </a:cubicBezTo>
                  <a:cubicBezTo>
                    <a:pt x="65" y="63"/>
                    <a:pt x="65" y="63"/>
                    <a:pt x="65" y="63"/>
                  </a:cubicBezTo>
                  <a:cubicBezTo>
                    <a:pt x="69" y="63"/>
                    <a:pt x="69" y="63"/>
                    <a:pt x="69" y="63"/>
                  </a:cubicBezTo>
                  <a:cubicBezTo>
                    <a:pt x="78" y="63"/>
                    <a:pt x="78" y="63"/>
                    <a:pt x="78" y="63"/>
                  </a:cubicBezTo>
                  <a:cubicBezTo>
                    <a:pt x="84" y="62"/>
                    <a:pt x="84" y="62"/>
                    <a:pt x="84" y="62"/>
                  </a:cubicBezTo>
                  <a:cubicBezTo>
                    <a:pt x="87" y="61"/>
                    <a:pt x="87" y="61"/>
                    <a:pt x="87" y="61"/>
                  </a:cubicBezTo>
                  <a:cubicBezTo>
                    <a:pt x="90" y="60"/>
                    <a:pt x="90" y="60"/>
                    <a:pt x="90" y="60"/>
                  </a:cubicBezTo>
                  <a:cubicBezTo>
                    <a:pt x="91" y="59"/>
                    <a:pt x="91" y="59"/>
                    <a:pt x="91" y="59"/>
                  </a:cubicBezTo>
                  <a:cubicBezTo>
                    <a:pt x="93" y="58"/>
                    <a:pt x="93" y="58"/>
                    <a:pt x="93" y="58"/>
                  </a:cubicBezTo>
                  <a:cubicBezTo>
                    <a:pt x="95" y="57"/>
                    <a:pt x="95" y="57"/>
                    <a:pt x="95" y="57"/>
                  </a:cubicBezTo>
                  <a:cubicBezTo>
                    <a:pt x="97" y="56"/>
                    <a:pt x="97" y="56"/>
                    <a:pt x="97" y="56"/>
                  </a:cubicBezTo>
                  <a:cubicBezTo>
                    <a:pt x="99" y="55"/>
                    <a:pt x="99" y="55"/>
                    <a:pt x="99" y="55"/>
                  </a:cubicBezTo>
                  <a:cubicBezTo>
                    <a:pt x="100" y="54"/>
                    <a:pt x="100" y="54"/>
                    <a:pt x="100" y="54"/>
                  </a:cubicBezTo>
                  <a:cubicBezTo>
                    <a:pt x="102" y="53"/>
                    <a:pt x="102" y="53"/>
                    <a:pt x="102" y="53"/>
                  </a:cubicBezTo>
                  <a:cubicBezTo>
                    <a:pt x="103" y="52"/>
                    <a:pt x="103" y="52"/>
                    <a:pt x="103" y="52"/>
                  </a:cubicBezTo>
                  <a:cubicBezTo>
                    <a:pt x="104" y="52"/>
                    <a:pt x="104" y="52"/>
                    <a:pt x="104" y="52"/>
                  </a:cubicBezTo>
                  <a:cubicBezTo>
                    <a:pt x="105" y="51"/>
                    <a:pt x="105" y="51"/>
                    <a:pt x="105" y="51"/>
                  </a:cubicBezTo>
                  <a:cubicBezTo>
                    <a:pt x="106" y="50"/>
                    <a:pt x="106" y="50"/>
                    <a:pt x="106" y="50"/>
                  </a:cubicBezTo>
                  <a:cubicBezTo>
                    <a:pt x="107" y="49"/>
                    <a:pt x="107" y="49"/>
                    <a:pt x="107" y="49"/>
                  </a:cubicBezTo>
                  <a:cubicBezTo>
                    <a:pt x="108" y="48"/>
                    <a:pt x="108" y="48"/>
                    <a:pt x="108" y="48"/>
                  </a:cubicBezTo>
                  <a:cubicBezTo>
                    <a:pt x="109" y="46"/>
                    <a:pt x="109" y="46"/>
                    <a:pt x="109" y="46"/>
                  </a:cubicBezTo>
                  <a:cubicBezTo>
                    <a:pt x="110" y="45"/>
                    <a:pt x="110" y="45"/>
                    <a:pt x="110" y="45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1"/>
                    <a:pt x="111" y="41"/>
                    <a:pt x="111" y="41"/>
                  </a:cubicBezTo>
                  <a:cubicBezTo>
                    <a:pt x="112" y="40"/>
                    <a:pt x="112" y="40"/>
                    <a:pt x="112" y="40"/>
                  </a:cubicBezTo>
                  <a:cubicBezTo>
                    <a:pt x="113" y="37"/>
                    <a:pt x="113" y="37"/>
                    <a:pt x="113" y="37"/>
                  </a:cubicBezTo>
                  <a:cubicBezTo>
                    <a:pt x="114" y="34"/>
                    <a:pt x="114" y="34"/>
                    <a:pt x="114" y="34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5" y="22"/>
                    <a:pt x="115" y="22"/>
                    <a:pt x="115" y="22"/>
                  </a:cubicBezTo>
                  <a:cubicBezTo>
                    <a:pt x="114" y="19"/>
                    <a:pt x="114" y="19"/>
                    <a:pt x="114" y="19"/>
                  </a:cubicBezTo>
                  <a:cubicBezTo>
                    <a:pt x="113" y="17"/>
                    <a:pt x="113" y="17"/>
                    <a:pt x="113" y="17"/>
                  </a:cubicBezTo>
                  <a:cubicBezTo>
                    <a:pt x="111" y="16"/>
                    <a:pt x="111" y="16"/>
                    <a:pt x="111" y="16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3" y="18"/>
                    <a:pt x="103" y="18"/>
                    <a:pt x="103" y="18"/>
                  </a:cubicBezTo>
                  <a:cubicBezTo>
                    <a:pt x="100" y="19"/>
                    <a:pt x="100" y="19"/>
                    <a:pt x="100" y="19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92" y="20"/>
                    <a:pt x="92" y="20"/>
                    <a:pt x="92" y="20"/>
                  </a:cubicBezTo>
                  <a:cubicBezTo>
                    <a:pt x="86" y="21"/>
                    <a:pt x="86" y="21"/>
                    <a:pt x="86" y="21"/>
                  </a:cubicBezTo>
                  <a:cubicBezTo>
                    <a:pt x="68" y="21"/>
                    <a:pt x="68" y="21"/>
                    <a:pt x="68" y="21"/>
                  </a:cubicBezTo>
                  <a:cubicBezTo>
                    <a:pt x="61" y="20"/>
                    <a:pt x="61" y="20"/>
                    <a:pt x="61" y="20"/>
                  </a:cubicBezTo>
                  <a:cubicBezTo>
                    <a:pt x="58" y="19"/>
                    <a:pt x="58" y="19"/>
                    <a:pt x="58" y="19"/>
                  </a:cubicBezTo>
                  <a:cubicBezTo>
                    <a:pt x="54" y="19"/>
                    <a:pt x="54" y="19"/>
                    <a:pt x="54" y="19"/>
                  </a:cubicBezTo>
                  <a:cubicBezTo>
                    <a:pt x="51" y="18"/>
                    <a:pt x="51" y="18"/>
                    <a:pt x="51" y="18"/>
                  </a:cubicBezTo>
                  <a:cubicBezTo>
                    <a:pt x="49" y="17"/>
                    <a:pt x="49" y="17"/>
                    <a:pt x="49" y="17"/>
                  </a:cubicBezTo>
                  <a:cubicBezTo>
                    <a:pt x="48" y="16"/>
                    <a:pt x="48" y="16"/>
                    <a:pt x="48" y="16"/>
                  </a:cubicBezTo>
                  <a:cubicBezTo>
                    <a:pt x="45" y="15"/>
                    <a:pt x="45" y="15"/>
                    <a:pt x="45" y="15"/>
                  </a:cubicBezTo>
                  <a:cubicBezTo>
                    <a:pt x="43" y="14"/>
                    <a:pt x="43" y="14"/>
                    <a:pt x="43" y="14"/>
                  </a:cubicBezTo>
                  <a:cubicBezTo>
                    <a:pt x="42" y="13"/>
                    <a:pt x="42" y="13"/>
                    <a:pt x="42" y="13"/>
                  </a:cubicBezTo>
                  <a:cubicBezTo>
                    <a:pt x="40" y="12"/>
                    <a:pt x="40" y="12"/>
                    <a:pt x="40" y="12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29" y="5"/>
                    <a:pt x="29" y="5"/>
                    <a:pt x="29" y="5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7" y="4"/>
                    <a:pt x="27" y="4"/>
                    <a:pt x="27" y="4"/>
                  </a:cubicBezTo>
                  <a:cubicBezTo>
                    <a:pt x="27" y="2"/>
                    <a:pt x="27" y="2"/>
                    <a:pt x="27" y="2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lnTo>
                    <a:pt x="18" y="1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49" name="Freeform 74"/>
            <p:cNvSpPr>
              <a:spLocks/>
            </p:cNvSpPr>
            <p:nvPr/>
          </p:nvSpPr>
          <p:spPr bwMode="auto">
            <a:xfrm>
              <a:off x="5959187" y="5408547"/>
              <a:ext cx="53913" cy="71647"/>
            </a:xfrm>
            <a:custGeom>
              <a:avLst/>
              <a:gdLst>
                <a:gd name="T0" fmla="*/ 2147483646 w 46"/>
                <a:gd name="T1" fmla="*/ 2147483646 h 61"/>
                <a:gd name="T2" fmla="*/ 2147483646 w 46"/>
                <a:gd name="T3" fmla="*/ 2147483646 h 61"/>
                <a:gd name="T4" fmla="*/ 2147483646 w 46"/>
                <a:gd name="T5" fmla="*/ 2147483646 h 61"/>
                <a:gd name="T6" fmla="*/ 2147483646 w 46"/>
                <a:gd name="T7" fmla="*/ 2147483646 h 61"/>
                <a:gd name="T8" fmla="*/ 2147483646 w 46"/>
                <a:gd name="T9" fmla="*/ 2147483646 h 61"/>
                <a:gd name="T10" fmla="*/ 2147483646 w 46"/>
                <a:gd name="T11" fmla="*/ 2147483646 h 61"/>
                <a:gd name="T12" fmla="*/ 2147483646 w 46"/>
                <a:gd name="T13" fmla="*/ 2147483646 h 61"/>
                <a:gd name="T14" fmla="*/ 2147483646 w 46"/>
                <a:gd name="T15" fmla="*/ 2147483646 h 61"/>
                <a:gd name="T16" fmla="*/ 2147483646 w 46"/>
                <a:gd name="T17" fmla="*/ 2147483646 h 61"/>
                <a:gd name="T18" fmla="*/ 2147483646 w 46"/>
                <a:gd name="T19" fmla="*/ 2147483646 h 61"/>
                <a:gd name="T20" fmla="*/ 2147483646 w 46"/>
                <a:gd name="T21" fmla="*/ 0 h 61"/>
                <a:gd name="T22" fmla="*/ 0 w 46"/>
                <a:gd name="T23" fmla="*/ 2147483646 h 61"/>
                <a:gd name="T24" fmla="*/ 0 w 46"/>
                <a:gd name="T25" fmla="*/ 2147483646 h 61"/>
                <a:gd name="T26" fmla="*/ 2147483646 w 46"/>
                <a:gd name="T27" fmla="*/ 2147483646 h 61"/>
                <a:gd name="T28" fmla="*/ 2147483646 w 46"/>
                <a:gd name="T29" fmla="*/ 2147483646 h 61"/>
                <a:gd name="T30" fmla="*/ 2147483646 w 46"/>
                <a:gd name="T31" fmla="*/ 2147483646 h 61"/>
                <a:gd name="T32" fmla="*/ 2147483646 w 46"/>
                <a:gd name="T33" fmla="*/ 2147483646 h 61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46" h="61">
                  <a:moveTo>
                    <a:pt x="46" y="3"/>
                  </a:moveTo>
                  <a:cubicBezTo>
                    <a:pt x="44" y="3"/>
                    <a:pt x="44" y="3"/>
                    <a:pt x="44" y="3"/>
                  </a:cubicBezTo>
                  <a:cubicBezTo>
                    <a:pt x="44" y="1"/>
                    <a:pt x="44" y="1"/>
                    <a:pt x="44" y="1"/>
                  </a:cubicBezTo>
                  <a:cubicBezTo>
                    <a:pt x="42" y="1"/>
                    <a:pt x="42" y="1"/>
                    <a:pt x="42" y="1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4" y="3"/>
                    <a:pt x="34" y="3"/>
                    <a:pt x="34" y="3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29" y="4"/>
                    <a:pt x="0" y="53"/>
                    <a:pt x="0" y="55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58"/>
                    <a:pt x="2" y="61"/>
                    <a:pt x="5" y="61"/>
                  </a:cubicBezTo>
                  <a:cubicBezTo>
                    <a:pt x="6" y="61"/>
                    <a:pt x="6" y="61"/>
                    <a:pt x="6" y="61"/>
                  </a:cubicBezTo>
                  <a:cubicBezTo>
                    <a:pt x="16" y="61"/>
                    <a:pt x="23" y="42"/>
                    <a:pt x="28" y="34"/>
                  </a:cubicBezTo>
                  <a:cubicBezTo>
                    <a:pt x="31" y="29"/>
                    <a:pt x="44" y="8"/>
                    <a:pt x="46" y="3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50" name="Freeform 75"/>
            <p:cNvSpPr>
              <a:spLocks noEditPoints="1"/>
            </p:cNvSpPr>
            <p:nvPr/>
          </p:nvSpPr>
          <p:spPr bwMode="auto">
            <a:xfrm>
              <a:off x="6130146" y="4104717"/>
              <a:ext cx="76613" cy="48238"/>
            </a:xfrm>
            <a:custGeom>
              <a:avLst/>
              <a:gdLst>
                <a:gd name="T0" fmla="*/ 2147483646 w 65"/>
                <a:gd name="T1" fmla="*/ 2147483646 h 41"/>
                <a:gd name="T2" fmla="*/ 2147483646 w 65"/>
                <a:gd name="T3" fmla="*/ 2147483646 h 41"/>
                <a:gd name="T4" fmla="*/ 2147483646 w 65"/>
                <a:gd name="T5" fmla="*/ 2147483646 h 41"/>
                <a:gd name="T6" fmla="*/ 2147483646 w 65"/>
                <a:gd name="T7" fmla="*/ 2147483646 h 41"/>
                <a:gd name="T8" fmla="*/ 2147483646 w 65"/>
                <a:gd name="T9" fmla="*/ 2147483646 h 41"/>
                <a:gd name="T10" fmla="*/ 2147483646 w 65"/>
                <a:gd name="T11" fmla="*/ 2147483646 h 41"/>
                <a:gd name="T12" fmla="*/ 2147483646 w 65"/>
                <a:gd name="T13" fmla="*/ 2147483646 h 41"/>
                <a:gd name="T14" fmla="*/ 2147483646 w 65"/>
                <a:gd name="T15" fmla="*/ 2147483646 h 41"/>
                <a:gd name="T16" fmla="*/ 2147483646 w 65"/>
                <a:gd name="T17" fmla="*/ 2147483646 h 41"/>
                <a:gd name="T18" fmla="*/ 0 w 65"/>
                <a:gd name="T19" fmla="*/ 2147483646 h 41"/>
                <a:gd name="T20" fmla="*/ 2147483646 w 65"/>
                <a:gd name="T21" fmla="*/ 2147483646 h 41"/>
                <a:gd name="T22" fmla="*/ 2147483646 w 65"/>
                <a:gd name="T23" fmla="*/ 2147483646 h 41"/>
                <a:gd name="T24" fmla="*/ 2147483646 w 65"/>
                <a:gd name="T25" fmla="*/ 2147483646 h 41"/>
                <a:gd name="T26" fmla="*/ 2147483646 w 65"/>
                <a:gd name="T27" fmla="*/ 2147483646 h 41"/>
                <a:gd name="T28" fmla="*/ 2147483646 w 65"/>
                <a:gd name="T29" fmla="*/ 2147483646 h 41"/>
                <a:gd name="T30" fmla="*/ 2147483646 w 65"/>
                <a:gd name="T31" fmla="*/ 2147483646 h 41"/>
                <a:gd name="T32" fmla="*/ 2147483646 w 65"/>
                <a:gd name="T33" fmla="*/ 2147483646 h 41"/>
                <a:gd name="T34" fmla="*/ 2147483646 w 65"/>
                <a:gd name="T35" fmla="*/ 2147483646 h 41"/>
                <a:gd name="T36" fmla="*/ 2147483646 w 65"/>
                <a:gd name="T37" fmla="*/ 0 h 41"/>
                <a:gd name="T38" fmla="*/ 2147483646 w 65"/>
                <a:gd name="T39" fmla="*/ 2147483646 h 41"/>
                <a:gd name="T40" fmla="*/ 2147483646 w 65"/>
                <a:gd name="T41" fmla="*/ 2147483646 h 41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65" h="41">
                  <a:moveTo>
                    <a:pt x="9" y="9"/>
                  </a:moveTo>
                  <a:cubicBezTo>
                    <a:pt x="50" y="9"/>
                    <a:pt x="50" y="9"/>
                    <a:pt x="50" y="9"/>
                  </a:cubicBezTo>
                  <a:cubicBezTo>
                    <a:pt x="50" y="30"/>
                    <a:pt x="50" y="30"/>
                    <a:pt x="50" y="30"/>
                  </a:cubicBezTo>
                  <a:cubicBezTo>
                    <a:pt x="9" y="30"/>
                    <a:pt x="9" y="30"/>
                    <a:pt x="9" y="30"/>
                  </a:cubicBezTo>
                  <a:cubicBezTo>
                    <a:pt x="9" y="9"/>
                    <a:pt x="9" y="9"/>
                    <a:pt x="9" y="9"/>
                  </a:cubicBezTo>
                  <a:close/>
                  <a:moveTo>
                    <a:pt x="47" y="5"/>
                  </a:moveTo>
                  <a:cubicBezTo>
                    <a:pt x="9" y="6"/>
                    <a:pt x="9" y="6"/>
                    <a:pt x="9" y="6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3" y="41"/>
                    <a:pt x="9" y="39"/>
                    <a:pt x="9" y="36"/>
                  </a:cubicBezTo>
                  <a:cubicBezTo>
                    <a:pt x="9" y="33"/>
                    <a:pt x="9" y="33"/>
                    <a:pt x="9" y="33"/>
                  </a:cubicBezTo>
                  <a:cubicBezTo>
                    <a:pt x="50" y="33"/>
                    <a:pt x="50" y="33"/>
                    <a:pt x="50" y="33"/>
                  </a:cubicBezTo>
                  <a:cubicBezTo>
                    <a:pt x="50" y="40"/>
                    <a:pt x="50" y="40"/>
                    <a:pt x="50" y="40"/>
                  </a:cubicBezTo>
                  <a:cubicBezTo>
                    <a:pt x="58" y="37"/>
                    <a:pt x="58" y="37"/>
                    <a:pt x="58" y="37"/>
                  </a:cubicBezTo>
                  <a:cubicBezTo>
                    <a:pt x="59" y="16"/>
                    <a:pt x="59" y="16"/>
                    <a:pt x="59" y="16"/>
                  </a:cubicBezTo>
                  <a:cubicBezTo>
                    <a:pt x="59" y="11"/>
                    <a:pt x="59" y="11"/>
                    <a:pt x="59" y="11"/>
                  </a:cubicBezTo>
                  <a:cubicBezTo>
                    <a:pt x="65" y="8"/>
                    <a:pt x="65" y="8"/>
                    <a:pt x="65" y="8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50" y="5"/>
                    <a:pt x="50" y="5"/>
                    <a:pt x="50" y="5"/>
                  </a:cubicBezTo>
                  <a:lnTo>
                    <a:pt x="47" y="5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51" name="Freeform 76"/>
            <p:cNvSpPr>
              <a:spLocks/>
            </p:cNvSpPr>
            <p:nvPr/>
          </p:nvSpPr>
          <p:spPr bwMode="auto">
            <a:xfrm>
              <a:off x="6339412" y="4589929"/>
              <a:ext cx="95056" cy="25538"/>
            </a:xfrm>
            <a:custGeom>
              <a:avLst/>
              <a:gdLst>
                <a:gd name="T0" fmla="*/ 0 w 81"/>
                <a:gd name="T1" fmla="*/ 2147483646 h 22"/>
                <a:gd name="T2" fmla="*/ 2147483646 w 81"/>
                <a:gd name="T3" fmla="*/ 2147483646 h 22"/>
                <a:gd name="T4" fmla="*/ 2147483646 w 81"/>
                <a:gd name="T5" fmla="*/ 2147483646 h 22"/>
                <a:gd name="T6" fmla="*/ 2147483646 w 81"/>
                <a:gd name="T7" fmla="*/ 2147483646 h 22"/>
                <a:gd name="T8" fmla="*/ 2147483646 w 81"/>
                <a:gd name="T9" fmla="*/ 0 h 22"/>
                <a:gd name="T10" fmla="*/ 2147483646 w 81"/>
                <a:gd name="T11" fmla="*/ 0 h 22"/>
                <a:gd name="T12" fmla="*/ 0 w 81"/>
                <a:gd name="T13" fmla="*/ 2147483646 h 2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81" h="22">
                  <a:moveTo>
                    <a:pt x="0" y="22"/>
                  </a:moveTo>
                  <a:cubicBezTo>
                    <a:pt x="10" y="19"/>
                    <a:pt x="24" y="13"/>
                    <a:pt x="36" y="13"/>
                  </a:cubicBezTo>
                  <a:cubicBezTo>
                    <a:pt x="45" y="13"/>
                    <a:pt x="45" y="13"/>
                    <a:pt x="45" y="13"/>
                  </a:cubicBezTo>
                  <a:cubicBezTo>
                    <a:pt x="59" y="13"/>
                    <a:pt x="73" y="22"/>
                    <a:pt x="81" y="22"/>
                  </a:cubicBezTo>
                  <a:cubicBezTo>
                    <a:pt x="80" y="9"/>
                    <a:pt x="62" y="0"/>
                    <a:pt x="47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25" y="0"/>
                    <a:pt x="1" y="10"/>
                    <a:pt x="0" y="22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52" name="Freeform 77"/>
            <p:cNvSpPr>
              <a:spLocks noEditPoints="1"/>
            </p:cNvSpPr>
            <p:nvPr/>
          </p:nvSpPr>
          <p:spPr bwMode="auto">
            <a:xfrm>
              <a:off x="6071269" y="4373570"/>
              <a:ext cx="115628" cy="104987"/>
            </a:xfrm>
            <a:custGeom>
              <a:avLst/>
              <a:gdLst>
                <a:gd name="T0" fmla="*/ 2147483646 w 98"/>
                <a:gd name="T1" fmla="*/ 2147483646 h 89"/>
                <a:gd name="T2" fmla="*/ 2147483646 w 98"/>
                <a:gd name="T3" fmla="*/ 2147483646 h 89"/>
                <a:gd name="T4" fmla="*/ 2147483646 w 98"/>
                <a:gd name="T5" fmla="*/ 2147483646 h 89"/>
                <a:gd name="T6" fmla="*/ 2147483646 w 98"/>
                <a:gd name="T7" fmla="*/ 2147483646 h 89"/>
                <a:gd name="T8" fmla="*/ 2147483646 w 98"/>
                <a:gd name="T9" fmla="*/ 2147483646 h 89"/>
                <a:gd name="T10" fmla="*/ 2147483646 w 98"/>
                <a:gd name="T11" fmla="*/ 2147483646 h 89"/>
                <a:gd name="T12" fmla="*/ 2147483646 w 98"/>
                <a:gd name="T13" fmla="*/ 2147483646 h 89"/>
                <a:gd name="T14" fmla="*/ 2147483646 w 98"/>
                <a:gd name="T15" fmla="*/ 2147483646 h 89"/>
                <a:gd name="T16" fmla="*/ 2147483646 w 98"/>
                <a:gd name="T17" fmla="*/ 2147483646 h 89"/>
                <a:gd name="T18" fmla="*/ 2147483646 w 98"/>
                <a:gd name="T19" fmla="*/ 2147483646 h 89"/>
                <a:gd name="T20" fmla="*/ 2147483646 w 98"/>
                <a:gd name="T21" fmla="*/ 2147483646 h 89"/>
                <a:gd name="T22" fmla="*/ 2147483646 w 98"/>
                <a:gd name="T23" fmla="*/ 2147483646 h 89"/>
                <a:gd name="T24" fmla="*/ 2147483646 w 98"/>
                <a:gd name="T25" fmla="*/ 2147483646 h 89"/>
                <a:gd name="T26" fmla="*/ 2147483646 w 98"/>
                <a:gd name="T27" fmla="*/ 2147483646 h 89"/>
                <a:gd name="T28" fmla="*/ 2147483646 w 98"/>
                <a:gd name="T29" fmla="*/ 2147483646 h 89"/>
                <a:gd name="T30" fmla="*/ 2147483646 w 98"/>
                <a:gd name="T31" fmla="*/ 2147483646 h 89"/>
                <a:gd name="T32" fmla="*/ 2147483646 w 98"/>
                <a:gd name="T33" fmla="*/ 2147483646 h 89"/>
                <a:gd name="T34" fmla="*/ 2147483646 w 98"/>
                <a:gd name="T35" fmla="*/ 2147483646 h 89"/>
                <a:gd name="T36" fmla="*/ 2147483646 w 98"/>
                <a:gd name="T37" fmla="*/ 2147483646 h 89"/>
                <a:gd name="T38" fmla="*/ 2147483646 w 98"/>
                <a:gd name="T39" fmla="*/ 2147483646 h 89"/>
                <a:gd name="T40" fmla="*/ 0 w 98"/>
                <a:gd name="T41" fmla="*/ 2147483646 h 89"/>
                <a:gd name="T42" fmla="*/ 2147483646 w 98"/>
                <a:gd name="T43" fmla="*/ 2147483646 h 89"/>
                <a:gd name="T44" fmla="*/ 2147483646 w 98"/>
                <a:gd name="T45" fmla="*/ 2147483646 h 89"/>
                <a:gd name="T46" fmla="*/ 2147483646 w 98"/>
                <a:gd name="T47" fmla="*/ 2147483646 h 89"/>
                <a:gd name="T48" fmla="*/ 2147483646 w 98"/>
                <a:gd name="T49" fmla="*/ 2147483646 h 89"/>
                <a:gd name="T50" fmla="*/ 2147483646 w 98"/>
                <a:gd name="T51" fmla="*/ 2147483646 h 89"/>
                <a:gd name="T52" fmla="*/ 2147483646 w 98"/>
                <a:gd name="T53" fmla="*/ 2147483646 h 89"/>
                <a:gd name="T54" fmla="*/ 2147483646 w 98"/>
                <a:gd name="T55" fmla="*/ 2147483646 h 89"/>
                <a:gd name="T56" fmla="*/ 2147483646 w 98"/>
                <a:gd name="T57" fmla="*/ 2147483646 h 89"/>
                <a:gd name="T58" fmla="*/ 2147483646 w 98"/>
                <a:gd name="T59" fmla="*/ 2147483646 h 89"/>
                <a:gd name="T60" fmla="*/ 2147483646 w 98"/>
                <a:gd name="T61" fmla="*/ 2147483646 h 89"/>
                <a:gd name="T62" fmla="*/ 2147483646 w 98"/>
                <a:gd name="T63" fmla="*/ 2147483646 h 89"/>
                <a:gd name="T64" fmla="*/ 2147483646 w 98"/>
                <a:gd name="T65" fmla="*/ 2147483646 h 89"/>
                <a:gd name="T66" fmla="*/ 2147483646 w 98"/>
                <a:gd name="T67" fmla="*/ 2147483646 h 89"/>
                <a:gd name="T68" fmla="*/ 2147483646 w 98"/>
                <a:gd name="T69" fmla="*/ 2147483646 h 89"/>
                <a:gd name="T70" fmla="*/ 2147483646 w 98"/>
                <a:gd name="T71" fmla="*/ 2147483646 h 89"/>
                <a:gd name="T72" fmla="*/ 2147483646 w 98"/>
                <a:gd name="T73" fmla="*/ 2147483646 h 89"/>
                <a:gd name="T74" fmla="*/ 2147483646 w 98"/>
                <a:gd name="T75" fmla="*/ 2147483646 h 89"/>
                <a:gd name="T76" fmla="*/ 2147483646 w 98"/>
                <a:gd name="T77" fmla="*/ 2147483646 h 89"/>
                <a:gd name="T78" fmla="*/ 2147483646 w 98"/>
                <a:gd name="T79" fmla="*/ 2147483646 h 89"/>
                <a:gd name="T80" fmla="*/ 2147483646 w 98"/>
                <a:gd name="T81" fmla="*/ 2147483646 h 89"/>
                <a:gd name="T82" fmla="*/ 2147483646 w 98"/>
                <a:gd name="T83" fmla="*/ 2147483646 h 89"/>
                <a:gd name="T84" fmla="*/ 2147483646 w 98"/>
                <a:gd name="T85" fmla="*/ 2147483646 h 89"/>
                <a:gd name="T86" fmla="*/ 2147483646 w 98"/>
                <a:gd name="T87" fmla="*/ 2147483646 h 89"/>
                <a:gd name="T88" fmla="*/ 2147483646 w 98"/>
                <a:gd name="T89" fmla="*/ 2147483646 h 89"/>
                <a:gd name="T90" fmla="*/ 2147483646 w 98"/>
                <a:gd name="T91" fmla="*/ 2147483646 h 89"/>
                <a:gd name="T92" fmla="*/ 2147483646 w 98"/>
                <a:gd name="T93" fmla="*/ 2147483646 h 89"/>
                <a:gd name="T94" fmla="*/ 2147483646 w 98"/>
                <a:gd name="T95" fmla="*/ 2147483646 h 89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98" h="89">
                  <a:moveTo>
                    <a:pt x="7" y="87"/>
                  </a:moveTo>
                  <a:cubicBezTo>
                    <a:pt x="5" y="87"/>
                    <a:pt x="5" y="87"/>
                    <a:pt x="5" y="87"/>
                  </a:cubicBezTo>
                  <a:cubicBezTo>
                    <a:pt x="5" y="84"/>
                    <a:pt x="4" y="84"/>
                    <a:pt x="4" y="81"/>
                  </a:cubicBezTo>
                  <a:cubicBezTo>
                    <a:pt x="4" y="65"/>
                    <a:pt x="4" y="65"/>
                    <a:pt x="4" y="65"/>
                  </a:cubicBezTo>
                  <a:cubicBezTo>
                    <a:pt x="4" y="49"/>
                    <a:pt x="18" y="33"/>
                    <a:pt x="28" y="25"/>
                  </a:cubicBezTo>
                  <a:cubicBezTo>
                    <a:pt x="35" y="20"/>
                    <a:pt x="61" y="4"/>
                    <a:pt x="71" y="4"/>
                  </a:cubicBezTo>
                  <a:cubicBezTo>
                    <a:pt x="79" y="4"/>
                    <a:pt x="79" y="4"/>
                    <a:pt x="79" y="4"/>
                  </a:cubicBezTo>
                  <a:cubicBezTo>
                    <a:pt x="86" y="4"/>
                    <a:pt x="95" y="10"/>
                    <a:pt x="95" y="18"/>
                  </a:cubicBezTo>
                  <a:cubicBezTo>
                    <a:pt x="95" y="19"/>
                    <a:pt x="95" y="19"/>
                    <a:pt x="95" y="19"/>
                  </a:cubicBezTo>
                  <a:cubicBezTo>
                    <a:pt x="95" y="37"/>
                    <a:pt x="88" y="34"/>
                    <a:pt x="76" y="39"/>
                  </a:cubicBezTo>
                  <a:cubicBezTo>
                    <a:pt x="66" y="43"/>
                    <a:pt x="58" y="46"/>
                    <a:pt x="49" y="51"/>
                  </a:cubicBezTo>
                  <a:cubicBezTo>
                    <a:pt x="39" y="56"/>
                    <a:pt x="9" y="78"/>
                    <a:pt x="7" y="87"/>
                  </a:cubicBezTo>
                  <a:close/>
                  <a:moveTo>
                    <a:pt x="67" y="1"/>
                  </a:moveTo>
                  <a:cubicBezTo>
                    <a:pt x="64" y="2"/>
                    <a:pt x="64" y="2"/>
                    <a:pt x="64" y="2"/>
                  </a:cubicBezTo>
                  <a:cubicBezTo>
                    <a:pt x="62" y="3"/>
                    <a:pt x="62" y="3"/>
                    <a:pt x="62" y="3"/>
                  </a:cubicBezTo>
                  <a:cubicBezTo>
                    <a:pt x="59" y="4"/>
                    <a:pt x="59" y="4"/>
                    <a:pt x="59" y="4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6" y="6"/>
                    <a:pt x="56" y="6"/>
                    <a:pt x="56" y="6"/>
                  </a:cubicBezTo>
                  <a:cubicBezTo>
                    <a:pt x="53" y="7"/>
                    <a:pt x="53" y="7"/>
                    <a:pt x="53" y="7"/>
                  </a:cubicBezTo>
                  <a:cubicBezTo>
                    <a:pt x="51" y="7"/>
                    <a:pt x="51" y="7"/>
                    <a:pt x="51" y="7"/>
                  </a:cubicBezTo>
                  <a:cubicBezTo>
                    <a:pt x="49" y="8"/>
                    <a:pt x="49" y="8"/>
                    <a:pt x="49" y="8"/>
                  </a:cubicBezTo>
                  <a:cubicBezTo>
                    <a:pt x="47" y="9"/>
                    <a:pt x="47" y="9"/>
                    <a:pt x="47" y="9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4" y="11"/>
                    <a:pt x="44" y="11"/>
                    <a:pt x="44" y="11"/>
                  </a:cubicBezTo>
                  <a:cubicBezTo>
                    <a:pt x="42" y="12"/>
                    <a:pt x="42" y="12"/>
                    <a:pt x="42" y="12"/>
                  </a:cubicBezTo>
                  <a:cubicBezTo>
                    <a:pt x="40" y="13"/>
                    <a:pt x="40" y="13"/>
                    <a:pt x="40" y="13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5"/>
                    <a:pt x="38" y="15"/>
                    <a:pt x="38" y="15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4" y="17"/>
                    <a:pt x="34" y="17"/>
                    <a:pt x="34" y="17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2" y="18"/>
                    <a:pt x="32" y="18"/>
                    <a:pt x="32" y="18"/>
                  </a:cubicBezTo>
                  <a:cubicBezTo>
                    <a:pt x="30" y="19"/>
                    <a:pt x="30" y="19"/>
                    <a:pt x="30" y="19"/>
                  </a:cubicBezTo>
                  <a:cubicBezTo>
                    <a:pt x="29" y="20"/>
                    <a:pt x="29" y="20"/>
                    <a:pt x="29" y="20"/>
                  </a:cubicBezTo>
                  <a:cubicBezTo>
                    <a:pt x="28" y="21"/>
                    <a:pt x="28" y="21"/>
                    <a:pt x="28" y="21"/>
                  </a:cubicBezTo>
                  <a:cubicBezTo>
                    <a:pt x="26" y="22"/>
                    <a:pt x="26" y="22"/>
                    <a:pt x="26" y="22"/>
                  </a:cubicBezTo>
                  <a:cubicBezTo>
                    <a:pt x="25" y="23"/>
                    <a:pt x="25" y="23"/>
                    <a:pt x="25" y="23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23" y="25"/>
                    <a:pt x="23" y="25"/>
                    <a:pt x="23" y="25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1" y="27"/>
                    <a:pt x="21" y="27"/>
                    <a:pt x="21" y="27"/>
                  </a:cubicBezTo>
                  <a:cubicBezTo>
                    <a:pt x="20" y="28"/>
                    <a:pt x="20" y="28"/>
                    <a:pt x="20" y="28"/>
                  </a:cubicBezTo>
                  <a:cubicBezTo>
                    <a:pt x="19" y="29"/>
                    <a:pt x="19" y="29"/>
                    <a:pt x="19" y="29"/>
                  </a:cubicBezTo>
                  <a:cubicBezTo>
                    <a:pt x="18" y="29"/>
                    <a:pt x="18" y="29"/>
                    <a:pt x="18" y="29"/>
                  </a:cubicBezTo>
                  <a:cubicBezTo>
                    <a:pt x="17" y="30"/>
                    <a:pt x="17" y="30"/>
                    <a:pt x="17" y="30"/>
                  </a:cubicBezTo>
                  <a:cubicBezTo>
                    <a:pt x="17" y="31"/>
                    <a:pt x="17" y="31"/>
                    <a:pt x="17" y="31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3" y="35"/>
                    <a:pt x="13" y="35"/>
                    <a:pt x="13" y="35"/>
                  </a:cubicBezTo>
                  <a:cubicBezTo>
                    <a:pt x="12" y="37"/>
                    <a:pt x="12" y="37"/>
                    <a:pt x="12" y="37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0" y="40"/>
                    <a:pt x="10" y="40"/>
                    <a:pt x="10" y="40"/>
                  </a:cubicBezTo>
                  <a:cubicBezTo>
                    <a:pt x="9" y="40"/>
                    <a:pt x="9" y="40"/>
                    <a:pt x="9" y="40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6" y="46"/>
                    <a:pt x="6" y="46"/>
                    <a:pt x="6" y="46"/>
                  </a:cubicBezTo>
                  <a:cubicBezTo>
                    <a:pt x="5" y="48"/>
                    <a:pt x="5" y="48"/>
                    <a:pt x="5" y="48"/>
                  </a:cubicBezTo>
                  <a:cubicBezTo>
                    <a:pt x="4" y="50"/>
                    <a:pt x="4" y="50"/>
                    <a:pt x="4" y="50"/>
                  </a:cubicBezTo>
                  <a:cubicBezTo>
                    <a:pt x="3" y="52"/>
                    <a:pt x="3" y="52"/>
                    <a:pt x="3" y="52"/>
                  </a:cubicBezTo>
                  <a:cubicBezTo>
                    <a:pt x="2" y="56"/>
                    <a:pt x="2" y="56"/>
                    <a:pt x="2" y="56"/>
                  </a:cubicBezTo>
                  <a:cubicBezTo>
                    <a:pt x="1" y="59"/>
                    <a:pt x="1" y="59"/>
                    <a:pt x="1" y="59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1" y="84"/>
                    <a:pt x="1" y="84"/>
                    <a:pt x="1" y="84"/>
                  </a:cubicBezTo>
                  <a:cubicBezTo>
                    <a:pt x="2" y="87"/>
                    <a:pt x="2" y="87"/>
                    <a:pt x="2" y="87"/>
                  </a:cubicBezTo>
                  <a:cubicBezTo>
                    <a:pt x="3" y="89"/>
                    <a:pt x="3" y="89"/>
                    <a:pt x="3" y="89"/>
                  </a:cubicBezTo>
                  <a:cubicBezTo>
                    <a:pt x="9" y="89"/>
                    <a:pt x="9" y="89"/>
                    <a:pt x="9" y="89"/>
                  </a:cubicBezTo>
                  <a:cubicBezTo>
                    <a:pt x="10" y="88"/>
                    <a:pt x="10" y="88"/>
                    <a:pt x="10" y="88"/>
                  </a:cubicBezTo>
                  <a:cubicBezTo>
                    <a:pt x="11" y="87"/>
                    <a:pt x="11" y="87"/>
                    <a:pt x="11" y="87"/>
                  </a:cubicBezTo>
                  <a:cubicBezTo>
                    <a:pt x="12" y="85"/>
                    <a:pt x="12" y="85"/>
                    <a:pt x="12" y="85"/>
                  </a:cubicBezTo>
                  <a:cubicBezTo>
                    <a:pt x="13" y="84"/>
                    <a:pt x="13" y="84"/>
                    <a:pt x="13" y="84"/>
                  </a:cubicBezTo>
                  <a:cubicBezTo>
                    <a:pt x="14" y="84"/>
                    <a:pt x="14" y="84"/>
                    <a:pt x="14" y="84"/>
                  </a:cubicBezTo>
                  <a:cubicBezTo>
                    <a:pt x="15" y="83"/>
                    <a:pt x="15" y="83"/>
                    <a:pt x="15" y="83"/>
                  </a:cubicBezTo>
                  <a:cubicBezTo>
                    <a:pt x="16" y="82"/>
                    <a:pt x="16" y="82"/>
                    <a:pt x="16" y="82"/>
                  </a:cubicBezTo>
                  <a:cubicBezTo>
                    <a:pt x="17" y="80"/>
                    <a:pt x="17" y="80"/>
                    <a:pt x="17" y="80"/>
                  </a:cubicBezTo>
                  <a:cubicBezTo>
                    <a:pt x="17" y="79"/>
                    <a:pt x="17" y="79"/>
                    <a:pt x="17" y="79"/>
                  </a:cubicBezTo>
                  <a:cubicBezTo>
                    <a:pt x="18" y="78"/>
                    <a:pt x="18" y="78"/>
                    <a:pt x="18" y="78"/>
                  </a:cubicBezTo>
                  <a:cubicBezTo>
                    <a:pt x="19" y="77"/>
                    <a:pt x="19" y="77"/>
                    <a:pt x="19" y="77"/>
                  </a:cubicBezTo>
                  <a:cubicBezTo>
                    <a:pt x="20" y="76"/>
                    <a:pt x="20" y="76"/>
                    <a:pt x="20" y="76"/>
                  </a:cubicBezTo>
                  <a:cubicBezTo>
                    <a:pt x="21" y="75"/>
                    <a:pt x="21" y="75"/>
                    <a:pt x="21" y="75"/>
                  </a:cubicBezTo>
                  <a:cubicBezTo>
                    <a:pt x="22" y="74"/>
                    <a:pt x="22" y="74"/>
                    <a:pt x="22" y="74"/>
                  </a:cubicBezTo>
                  <a:cubicBezTo>
                    <a:pt x="23" y="73"/>
                    <a:pt x="23" y="73"/>
                    <a:pt x="23" y="73"/>
                  </a:cubicBezTo>
                  <a:cubicBezTo>
                    <a:pt x="24" y="73"/>
                    <a:pt x="24" y="73"/>
                    <a:pt x="24" y="73"/>
                  </a:cubicBezTo>
                  <a:cubicBezTo>
                    <a:pt x="25" y="72"/>
                    <a:pt x="25" y="72"/>
                    <a:pt x="25" y="72"/>
                  </a:cubicBezTo>
                  <a:cubicBezTo>
                    <a:pt x="26" y="71"/>
                    <a:pt x="26" y="71"/>
                    <a:pt x="26" y="71"/>
                  </a:cubicBezTo>
                  <a:cubicBezTo>
                    <a:pt x="28" y="70"/>
                    <a:pt x="28" y="70"/>
                    <a:pt x="28" y="70"/>
                  </a:cubicBezTo>
                  <a:cubicBezTo>
                    <a:pt x="29" y="69"/>
                    <a:pt x="29" y="69"/>
                    <a:pt x="29" y="69"/>
                  </a:cubicBezTo>
                  <a:cubicBezTo>
                    <a:pt x="30" y="68"/>
                    <a:pt x="30" y="68"/>
                    <a:pt x="30" y="68"/>
                  </a:cubicBezTo>
                  <a:cubicBezTo>
                    <a:pt x="31" y="67"/>
                    <a:pt x="31" y="67"/>
                    <a:pt x="31" y="67"/>
                  </a:cubicBezTo>
                  <a:cubicBezTo>
                    <a:pt x="32" y="66"/>
                    <a:pt x="32" y="66"/>
                    <a:pt x="32" y="66"/>
                  </a:cubicBezTo>
                  <a:cubicBezTo>
                    <a:pt x="33" y="65"/>
                    <a:pt x="33" y="65"/>
                    <a:pt x="33" y="65"/>
                  </a:cubicBezTo>
                  <a:cubicBezTo>
                    <a:pt x="35" y="64"/>
                    <a:pt x="35" y="64"/>
                    <a:pt x="35" y="64"/>
                  </a:cubicBezTo>
                  <a:cubicBezTo>
                    <a:pt x="36" y="63"/>
                    <a:pt x="36" y="63"/>
                    <a:pt x="36" y="63"/>
                  </a:cubicBezTo>
                  <a:cubicBezTo>
                    <a:pt x="37" y="62"/>
                    <a:pt x="37" y="62"/>
                    <a:pt x="37" y="62"/>
                  </a:cubicBezTo>
                  <a:cubicBezTo>
                    <a:pt x="38" y="62"/>
                    <a:pt x="38" y="62"/>
                    <a:pt x="38" y="62"/>
                  </a:cubicBezTo>
                  <a:cubicBezTo>
                    <a:pt x="39" y="61"/>
                    <a:pt x="39" y="61"/>
                    <a:pt x="39" y="61"/>
                  </a:cubicBezTo>
                  <a:cubicBezTo>
                    <a:pt x="41" y="60"/>
                    <a:pt x="41" y="60"/>
                    <a:pt x="41" y="60"/>
                  </a:cubicBezTo>
                  <a:cubicBezTo>
                    <a:pt x="42" y="59"/>
                    <a:pt x="42" y="59"/>
                    <a:pt x="42" y="59"/>
                  </a:cubicBezTo>
                  <a:cubicBezTo>
                    <a:pt x="44" y="58"/>
                    <a:pt x="44" y="58"/>
                    <a:pt x="44" y="58"/>
                  </a:cubicBezTo>
                  <a:cubicBezTo>
                    <a:pt x="45" y="57"/>
                    <a:pt x="45" y="57"/>
                    <a:pt x="45" y="57"/>
                  </a:cubicBezTo>
                  <a:cubicBezTo>
                    <a:pt x="47" y="56"/>
                    <a:pt x="47" y="56"/>
                    <a:pt x="47" y="56"/>
                  </a:cubicBezTo>
                  <a:cubicBezTo>
                    <a:pt x="48" y="55"/>
                    <a:pt x="48" y="55"/>
                    <a:pt x="48" y="55"/>
                  </a:cubicBezTo>
                  <a:cubicBezTo>
                    <a:pt x="50" y="54"/>
                    <a:pt x="50" y="54"/>
                    <a:pt x="50" y="54"/>
                  </a:cubicBezTo>
                  <a:cubicBezTo>
                    <a:pt x="52" y="53"/>
                    <a:pt x="52" y="53"/>
                    <a:pt x="52" y="53"/>
                  </a:cubicBezTo>
                  <a:cubicBezTo>
                    <a:pt x="53" y="52"/>
                    <a:pt x="53" y="52"/>
                    <a:pt x="53" y="52"/>
                  </a:cubicBezTo>
                  <a:cubicBezTo>
                    <a:pt x="55" y="51"/>
                    <a:pt x="55" y="51"/>
                    <a:pt x="55" y="51"/>
                  </a:cubicBezTo>
                  <a:cubicBezTo>
                    <a:pt x="57" y="51"/>
                    <a:pt x="57" y="51"/>
                    <a:pt x="57" y="51"/>
                  </a:cubicBezTo>
                  <a:cubicBezTo>
                    <a:pt x="59" y="50"/>
                    <a:pt x="59" y="50"/>
                    <a:pt x="59" y="50"/>
                  </a:cubicBezTo>
                  <a:cubicBezTo>
                    <a:pt x="60" y="49"/>
                    <a:pt x="60" y="49"/>
                    <a:pt x="60" y="49"/>
                  </a:cubicBezTo>
                  <a:cubicBezTo>
                    <a:pt x="62" y="48"/>
                    <a:pt x="62" y="48"/>
                    <a:pt x="62" y="48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67" y="46"/>
                    <a:pt x="67" y="46"/>
                    <a:pt x="67" y="46"/>
                  </a:cubicBezTo>
                  <a:cubicBezTo>
                    <a:pt x="69" y="45"/>
                    <a:pt x="69" y="45"/>
                    <a:pt x="69" y="45"/>
                  </a:cubicBezTo>
                  <a:cubicBezTo>
                    <a:pt x="72" y="44"/>
                    <a:pt x="72" y="44"/>
                    <a:pt x="72" y="44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7" y="42"/>
                    <a:pt x="77" y="42"/>
                    <a:pt x="77" y="42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81" y="40"/>
                    <a:pt x="81" y="40"/>
                    <a:pt x="81" y="40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7" y="39"/>
                    <a:pt x="87" y="39"/>
                    <a:pt x="87" y="39"/>
                  </a:cubicBezTo>
                  <a:cubicBezTo>
                    <a:pt x="90" y="38"/>
                    <a:pt x="90" y="38"/>
                    <a:pt x="90" y="38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93" y="36"/>
                    <a:pt x="93" y="36"/>
                    <a:pt x="93" y="36"/>
                  </a:cubicBezTo>
                  <a:cubicBezTo>
                    <a:pt x="94" y="35"/>
                    <a:pt x="94" y="35"/>
                    <a:pt x="94" y="35"/>
                  </a:cubicBezTo>
                  <a:cubicBezTo>
                    <a:pt x="95" y="32"/>
                    <a:pt x="95" y="32"/>
                    <a:pt x="95" y="32"/>
                  </a:cubicBezTo>
                  <a:cubicBezTo>
                    <a:pt x="96" y="30"/>
                    <a:pt x="96" y="30"/>
                    <a:pt x="96" y="30"/>
                  </a:cubicBezTo>
                  <a:cubicBezTo>
                    <a:pt x="97" y="28"/>
                    <a:pt x="97" y="28"/>
                    <a:pt x="97" y="28"/>
                  </a:cubicBezTo>
                  <a:cubicBezTo>
                    <a:pt x="98" y="25"/>
                    <a:pt x="98" y="25"/>
                    <a:pt x="98" y="25"/>
                  </a:cubicBezTo>
                  <a:cubicBezTo>
                    <a:pt x="98" y="14"/>
                    <a:pt x="98" y="14"/>
                    <a:pt x="98" y="14"/>
                  </a:cubicBezTo>
                  <a:cubicBezTo>
                    <a:pt x="97" y="11"/>
                    <a:pt x="97" y="11"/>
                    <a:pt x="97" y="11"/>
                  </a:cubicBezTo>
                  <a:cubicBezTo>
                    <a:pt x="96" y="9"/>
                    <a:pt x="96" y="9"/>
                    <a:pt x="96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4" y="7"/>
                    <a:pt x="94" y="7"/>
                    <a:pt x="94" y="7"/>
                  </a:cubicBezTo>
                  <a:cubicBezTo>
                    <a:pt x="93" y="7"/>
                    <a:pt x="93" y="7"/>
                    <a:pt x="93" y="7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0" y="5"/>
                    <a:pt x="90" y="5"/>
                    <a:pt x="90" y="5"/>
                  </a:cubicBezTo>
                  <a:cubicBezTo>
                    <a:pt x="89" y="4"/>
                    <a:pt x="89" y="4"/>
                    <a:pt x="89" y="4"/>
                  </a:cubicBezTo>
                  <a:cubicBezTo>
                    <a:pt x="87" y="3"/>
                    <a:pt x="87" y="3"/>
                    <a:pt x="87" y="3"/>
                  </a:cubicBezTo>
                  <a:cubicBezTo>
                    <a:pt x="84" y="2"/>
                    <a:pt x="84" y="2"/>
                    <a:pt x="84" y="2"/>
                  </a:cubicBezTo>
                  <a:cubicBezTo>
                    <a:pt x="81" y="1"/>
                    <a:pt x="81" y="1"/>
                    <a:pt x="81" y="1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0" y="0"/>
                    <a:pt x="70" y="0"/>
                    <a:pt x="70" y="0"/>
                  </a:cubicBezTo>
                  <a:lnTo>
                    <a:pt x="67" y="1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53" name="Rectangle 78"/>
            <p:cNvSpPr>
              <a:spLocks noChangeArrowheads="1"/>
            </p:cNvSpPr>
            <p:nvPr/>
          </p:nvSpPr>
          <p:spPr bwMode="auto">
            <a:xfrm>
              <a:off x="6140787" y="4115358"/>
              <a:ext cx="48238" cy="2482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latin typeface="Arial" panose="020B0604020202020204" pitchFamily="34" charset="0"/>
              </a:endParaRPr>
            </a:p>
          </p:txBody>
        </p:sp>
        <p:sp>
          <p:nvSpPr>
            <p:cNvPr id="3154" name="Freeform 79"/>
            <p:cNvSpPr>
              <a:spLocks/>
            </p:cNvSpPr>
            <p:nvPr/>
          </p:nvSpPr>
          <p:spPr bwMode="auto">
            <a:xfrm>
              <a:off x="5820151" y="4587092"/>
              <a:ext cx="94347" cy="27666"/>
            </a:xfrm>
            <a:custGeom>
              <a:avLst/>
              <a:gdLst>
                <a:gd name="T0" fmla="*/ 0 w 80"/>
                <a:gd name="T1" fmla="*/ 2147483646 h 23"/>
                <a:gd name="T2" fmla="*/ 2147483646 w 80"/>
                <a:gd name="T3" fmla="*/ 2147483646 h 23"/>
                <a:gd name="T4" fmla="*/ 2147483646 w 80"/>
                <a:gd name="T5" fmla="*/ 2147483646 h 23"/>
                <a:gd name="T6" fmla="*/ 2147483646 w 80"/>
                <a:gd name="T7" fmla="*/ 2147483646 h 23"/>
                <a:gd name="T8" fmla="*/ 2147483646 w 80"/>
                <a:gd name="T9" fmla="*/ 2147483646 h 23"/>
                <a:gd name="T10" fmla="*/ 2147483646 w 80"/>
                <a:gd name="T11" fmla="*/ 0 h 23"/>
                <a:gd name="T12" fmla="*/ 2147483646 w 80"/>
                <a:gd name="T13" fmla="*/ 2147483646 h 23"/>
                <a:gd name="T14" fmla="*/ 0 w 80"/>
                <a:gd name="T15" fmla="*/ 2147483646 h 23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80" h="23">
                  <a:moveTo>
                    <a:pt x="0" y="23"/>
                  </a:moveTo>
                  <a:cubicBezTo>
                    <a:pt x="6" y="22"/>
                    <a:pt x="19" y="13"/>
                    <a:pt x="31" y="13"/>
                  </a:cubicBezTo>
                  <a:cubicBezTo>
                    <a:pt x="49" y="13"/>
                    <a:pt x="49" y="13"/>
                    <a:pt x="49" y="13"/>
                  </a:cubicBezTo>
                  <a:cubicBezTo>
                    <a:pt x="63" y="13"/>
                    <a:pt x="70" y="19"/>
                    <a:pt x="80" y="20"/>
                  </a:cubicBezTo>
                  <a:cubicBezTo>
                    <a:pt x="72" y="5"/>
                    <a:pt x="67" y="10"/>
                    <a:pt x="56" y="2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22" y="1"/>
                    <a:pt x="0" y="10"/>
                    <a:pt x="0" y="23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55" name="Freeform 80"/>
            <p:cNvSpPr>
              <a:spLocks/>
            </p:cNvSpPr>
            <p:nvPr/>
          </p:nvSpPr>
          <p:spPr bwMode="auto">
            <a:xfrm>
              <a:off x="5996784" y="5344703"/>
              <a:ext cx="49656" cy="69518"/>
            </a:xfrm>
            <a:custGeom>
              <a:avLst/>
              <a:gdLst>
                <a:gd name="T0" fmla="*/ 2147483646 w 70"/>
                <a:gd name="T1" fmla="*/ 2147483646 h 98"/>
                <a:gd name="T2" fmla="*/ 0 w 70"/>
                <a:gd name="T3" fmla="*/ 2147483646 h 98"/>
                <a:gd name="T4" fmla="*/ 0 w 70"/>
                <a:gd name="T5" fmla="*/ 2147483646 h 98"/>
                <a:gd name="T6" fmla="*/ 2147483646 w 70"/>
                <a:gd name="T7" fmla="*/ 2147483646 h 98"/>
                <a:gd name="T8" fmla="*/ 2147483646 w 70"/>
                <a:gd name="T9" fmla="*/ 2147483646 h 98"/>
                <a:gd name="T10" fmla="*/ 2147483646 w 70"/>
                <a:gd name="T11" fmla="*/ 2147483646 h 98"/>
                <a:gd name="T12" fmla="*/ 2147483646 w 70"/>
                <a:gd name="T13" fmla="*/ 2147483646 h 98"/>
                <a:gd name="T14" fmla="*/ 2147483646 w 70"/>
                <a:gd name="T15" fmla="*/ 2147483646 h 98"/>
                <a:gd name="T16" fmla="*/ 2147483646 w 70"/>
                <a:gd name="T17" fmla="*/ 2147483646 h 98"/>
                <a:gd name="T18" fmla="*/ 2147483646 w 70"/>
                <a:gd name="T19" fmla="*/ 2147483646 h 98"/>
                <a:gd name="T20" fmla="*/ 2147483646 w 70"/>
                <a:gd name="T21" fmla="*/ 2147483646 h 98"/>
                <a:gd name="T22" fmla="*/ 2147483646 w 70"/>
                <a:gd name="T23" fmla="*/ 2147483646 h 98"/>
                <a:gd name="T24" fmla="*/ 2147483646 w 70"/>
                <a:gd name="T25" fmla="*/ 2147483646 h 98"/>
                <a:gd name="T26" fmla="*/ 2147483646 w 70"/>
                <a:gd name="T27" fmla="*/ 0 h 98"/>
                <a:gd name="T28" fmla="*/ 2147483646 w 70"/>
                <a:gd name="T29" fmla="*/ 0 h 98"/>
                <a:gd name="T30" fmla="*/ 2147483646 w 70"/>
                <a:gd name="T31" fmla="*/ 2147483646 h 98"/>
                <a:gd name="T32" fmla="*/ 2147483646 w 70"/>
                <a:gd name="T33" fmla="*/ 2147483646 h 98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70" h="98">
                  <a:moveTo>
                    <a:pt x="48" y="3"/>
                  </a:moveTo>
                  <a:lnTo>
                    <a:pt x="0" y="90"/>
                  </a:lnTo>
                  <a:lnTo>
                    <a:pt x="0" y="95"/>
                  </a:lnTo>
                  <a:lnTo>
                    <a:pt x="3" y="95"/>
                  </a:lnTo>
                  <a:lnTo>
                    <a:pt x="3" y="98"/>
                  </a:lnTo>
                  <a:lnTo>
                    <a:pt x="7" y="98"/>
                  </a:lnTo>
                  <a:lnTo>
                    <a:pt x="7" y="95"/>
                  </a:lnTo>
                  <a:lnTo>
                    <a:pt x="17" y="95"/>
                  </a:lnTo>
                  <a:lnTo>
                    <a:pt x="17" y="92"/>
                  </a:lnTo>
                  <a:lnTo>
                    <a:pt x="20" y="92"/>
                  </a:lnTo>
                  <a:lnTo>
                    <a:pt x="20" y="95"/>
                  </a:lnTo>
                  <a:lnTo>
                    <a:pt x="23" y="95"/>
                  </a:lnTo>
                  <a:lnTo>
                    <a:pt x="70" y="8"/>
                  </a:lnTo>
                  <a:lnTo>
                    <a:pt x="67" y="0"/>
                  </a:lnTo>
                  <a:lnTo>
                    <a:pt x="58" y="0"/>
                  </a:lnTo>
                  <a:lnTo>
                    <a:pt x="58" y="3"/>
                  </a:lnTo>
                  <a:lnTo>
                    <a:pt x="48" y="3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56" name="Freeform 81"/>
            <p:cNvSpPr>
              <a:spLocks/>
            </p:cNvSpPr>
            <p:nvPr/>
          </p:nvSpPr>
          <p:spPr bwMode="auto">
            <a:xfrm>
              <a:off x="5843559" y="4640295"/>
              <a:ext cx="76613" cy="26247"/>
            </a:xfrm>
            <a:custGeom>
              <a:avLst/>
              <a:gdLst>
                <a:gd name="T0" fmla="*/ 0 w 65"/>
                <a:gd name="T1" fmla="*/ 2147483646 h 22"/>
                <a:gd name="T2" fmla="*/ 2147483646 w 65"/>
                <a:gd name="T3" fmla="*/ 2147483646 h 22"/>
                <a:gd name="T4" fmla="*/ 2147483646 w 65"/>
                <a:gd name="T5" fmla="*/ 2147483646 h 22"/>
                <a:gd name="T6" fmla="*/ 2147483646 w 65"/>
                <a:gd name="T7" fmla="*/ 2147483646 h 22"/>
                <a:gd name="T8" fmla="*/ 2147483646 w 65"/>
                <a:gd name="T9" fmla="*/ 2147483646 h 22"/>
                <a:gd name="T10" fmla="*/ 2147483646 w 65"/>
                <a:gd name="T11" fmla="*/ 2147483646 h 22"/>
                <a:gd name="T12" fmla="*/ 2147483646 w 65"/>
                <a:gd name="T13" fmla="*/ 2147483646 h 22"/>
                <a:gd name="T14" fmla="*/ 2147483646 w 65"/>
                <a:gd name="T15" fmla="*/ 2147483646 h 22"/>
                <a:gd name="T16" fmla="*/ 2147483646 w 65"/>
                <a:gd name="T17" fmla="*/ 0 h 22"/>
                <a:gd name="T18" fmla="*/ 2147483646 w 65"/>
                <a:gd name="T19" fmla="*/ 2147483646 h 22"/>
                <a:gd name="T20" fmla="*/ 2147483646 w 65"/>
                <a:gd name="T21" fmla="*/ 2147483646 h 22"/>
                <a:gd name="T22" fmla="*/ 2147483646 w 65"/>
                <a:gd name="T23" fmla="*/ 2147483646 h 22"/>
                <a:gd name="T24" fmla="*/ 2147483646 w 65"/>
                <a:gd name="T25" fmla="*/ 2147483646 h 22"/>
                <a:gd name="T26" fmla="*/ 2147483646 w 65"/>
                <a:gd name="T27" fmla="*/ 2147483646 h 22"/>
                <a:gd name="T28" fmla="*/ 2147483646 w 65"/>
                <a:gd name="T29" fmla="*/ 2147483646 h 22"/>
                <a:gd name="T30" fmla="*/ 2147483646 w 65"/>
                <a:gd name="T31" fmla="*/ 2147483646 h 22"/>
                <a:gd name="T32" fmla="*/ 2147483646 w 65"/>
                <a:gd name="T33" fmla="*/ 2147483646 h 22"/>
                <a:gd name="T34" fmla="*/ 2147483646 w 65"/>
                <a:gd name="T35" fmla="*/ 2147483646 h 22"/>
                <a:gd name="T36" fmla="*/ 2147483646 w 65"/>
                <a:gd name="T37" fmla="*/ 2147483646 h 22"/>
                <a:gd name="T38" fmla="*/ 2147483646 w 65"/>
                <a:gd name="T39" fmla="*/ 2147483646 h 22"/>
                <a:gd name="T40" fmla="*/ 2147483646 w 65"/>
                <a:gd name="T41" fmla="*/ 2147483646 h 22"/>
                <a:gd name="T42" fmla="*/ 2147483646 w 65"/>
                <a:gd name="T43" fmla="*/ 2147483646 h 22"/>
                <a:gd name="T44" fmla="*/ 2147483646 w 65"/>
                <a:gd name="T45" fmla="*/ 2147483646 h 22"/>
                <a:gd name="T46" fmla="*/ 2147483646 w 65"/>
                <a:gd name="T47" fmla="*/ 2147483646 h 22"/>
                <a:gd name="T48" fmla="*/ 2147483646 w 65"/>
                <a:gd name="T49" fmla="*/ 2147483646 h 22"/>
                <a:gd name="T50" fmla="*/ 2147483646 w 65"/>
                <a:gd name="T51" fmla="*/ 2147483646 h 22"/>
                <a:gd name="T52" fmla="*/ 0 w 65"/>
                <a:gd name="T53" fmla="*/ 2147483646 h 22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0" t="0" r="r" b="b"/>
              <a:pathLst>
                <a:path w="65" h="22">
                  <a:moveTo>
                    <a:pt x="0" y="16"/>
                  </a:moveTo>
                  <a:cubicBezTo>
                    <a:pt x="1" y="18"/>
                    <a:pt x="1" y="18"/>
                    <a:pt x="1" y="18"/>
                  </a:cubicBezTo>
                  <a:cubicBezTo>
                    <a:pt x="5" y="18"/>
                    <a:pt x="14" y="22"/>
                    <a:pt x="15" y="22"/>
                  </a:cubicBezTo>
                  <a:cubicBezTo>
                    <a:pt x="40" y="22"/>
                    <a:pt x="40" y="22"/>
                    <a:pt x="40" y="22"/>
                  </a:cubicBezTo>
                  <a:cubicBezTo>
                    <a:pt x="41" y="22"/>
                    <a:pt x="54" y="17"/>
                    <a:pt x="56" y="16"/>
                  </a:cubicBezTo>
                  <a:cubicBezTo>
                    <a:pt x="60" y="14"/>
                    <a:pt x="65" y="11"/>
                    <a:pt x="65" y="4"/>
                  </a:cubicBezTo>
                  <a:cubicBezTo>
                    <a:pt x="53" y="5"/>
                    <a:pt x="53" y="5"/>
                    <a:pt x="53" y="5"/>
                  </a:cubicBezTo>
                  <a:cubicBezTo>
                    <a:pt x="37" y="5"/>
                    <a:pt x="37" y="5"/>
                    <a:pt x="37" y="5"/>
                  </a:cubicBezTo>
                  <a:cubicBezTo>
                    <a:pt x="29" y="5"/>
                    <a:pt x="22" y="1"/>
                    <a:pt x="16" y="0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7" y="12"/>
                    <a:pt x="27" y="12"/>
                    <a:pt x="27" y="12"/>
                  </a:cubicBezTo>
                  <a:cubicBezTo>
                    <a:pt x="27" y="14"/>
                    <a:pt x="27" y="14"/>
                    <a:pt x="27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6"/>
                    <a:pt x="2" y="16"/>
                    <a:pt x="2" y="16"/>
                  </a:cubicBezTo>
                  <a:lnTo>
                    <a:pt x="0" y="16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57" name="Freeform 82"/>
            <p:cNvSpPr>
              <a:spLocks/>
            </p:cNvSpPr>
            <p:nvPr/>
          </p:nvSpPr>
          <p:spPr bwMode="auto">
            <a:xfrm>
              <a:off x="6184769" y="4337392"/>
              <a:ext cx="53203" cy="43272"/>
            </a:xfrm>
            <a:custGeom>
              <a:avLst/>
              <a:gdLst>
                <a:gd name="T0" fmla="*/ 0 w 45"/>
                <a:gd name="T1" fmla="*/ 2147483646 h 37"/>
                <a:gd name="T2" fmla="*/ 2147483646 w 45"/>
                <a:gd name="T3" fmla="*/ 2147483646 h 37"/>
                <a:gd name="T4" fmla="*/ 2147483646 w 45"/>
                <a:gd name="T5" fmla="*/ 2147483646 h 37"/>
                <a:gd name="T6" fmla="*/ 2147483646 w 45"/>
                <a:gd name="T7" fmla="*/ 2147483646 h 37"/>
                <a:gd name="T8" fmla="*/ 2147483646 w 45"/>
                <a:gd name="T9" fmla="*/ 2147483646 h 37"/>
                <a:gd name="T10" fmla="*/ 2147483646 w 45"/>
                <a:gd name="T11" fmla="*/ 2147483646 h 37"/>
                <a:gd name="T12" fmla="*/ 2147483646 w 45"/>
                <a:gd name="T13" fmla="*/ 2147483646 h 37"/>
                <a:gd name="T14" fmla="*/ 2147483646 w 45"/>
                <a:gd name="T15" fmla="*/ 2147483646 h 37"/>
                <a:gd name="T16" fmla="*/ 2147483646 w 45"/>
                <a:gd name="T17" fmla="*/ 2147483646 h 37"/>
                <a:gd name="T18" fmla="*/ 2147483646 w 45"/>
                <a:gd name="T19" fmla="*/ 2147483646 h 37"/>
                <a:gd name="T20" fmla="*/ 2147483646 w 45"/>
                <a:gd name="T21" fmla="*/ 2147483646 h 37"/>
                <a:gd name="T22" fmla="*/ 2147483646 w 45"/>
                <a:gd name="T23" fmla="*/ 2147483646 h 37"/>
                <a:gd name="T24" fmla="*/ 2147483646 w 45"/>
                <a:gd name="T25" fmla="*/ 2147483646 h 37"/>
                <a:gd name="T26" fmla="*/ 2147483646 w 45"/>
                <a:gd name="T27" fmla="*/ 2147483646 h 37"/>
                <a:gd name="T28" fmla="*/ 2147483646 w 45"/>
                <a:gd name="T29" fmla="*/ 2147483646 h 37"/>
                <a:gd name="T30" fmla="*/ 2147483646 w 45"/>
                <a:gd name="T31" fmla="*/ 2147483646 h 37"/>
                <a:gd name="T32" fmla="*/ 2147483646 w 45"/>
                <a:gd name="T33" fmla="*/ 2147483646 h 37"/>
                <a:gd name="T34" fmla="*/ 2147483646 w 45"/>
                <a:gd name="T35" fmla="*/ 2147483646 h 37"/>
                <a:gd name="T36" fmla="*/ 2147483646 w 45"/>
                <a:gd name="T37" fmla="*/ 2147483646 h 37"/>
                <a:gd name="T38" fmla="*/ 2147483646 w 45"/>
                <a:gd name="T39" fmla="*/ 2147483646 h 37"/>
                <a:gd name="T40" fmla="*/ 2147483646 w 45"/>
                <a:gd name="T41" fmla="*/ 2147483646 h 37"/>
                <a:gd name="T42" fmla="*/ 2147483646 w 45"/>
                <a:gd name="T43" fmla="*/ 0 h 37"/>
                <a:gd name="T44" fmla="*/ 2147483646 w 45"/>
                <a:gd name="T45" fmla="*/ 0 h 37"/>
                <a:gd name="T46" fmla="*/ 0 w 45"/>
                <a:gd name="T47" fmla="*/ 2147483646 h 37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0" t="0" r="r" b="b"/>
              <a:pathLst>
                <a:path w="45" h="37">
                  <a:moveTo>
                    <a:pt x="0" y="8"/>
                  </a:moveTo>
                  <a:cubicBezTo>
                    <a:pt x="2" y="13"/>
                    <a:pt x="2" y="13"/>
                    <a:pt x="2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10" y="10"/>
                    <a:pt x="15" y="10"/>
                    <a:pt x="23" y="10"/>
                  </a:cubicBezTo>
                  <a:cubicBezTo>
                    <a:pt x="27" y="10"/>
                    <a:pt x="34" y="13"/>
                    <a:pt x="34" y="17"/>
                  </a:cubicBezTo>
                  <a:cubicBezTo>
                    <a:pt x="34" y="24"/>
                    <a:pt x="26" y="27"/>
                    <a:pt x="19" y="27"/>
                  </a:cubicBezTo>
                  <a:cubicBezTo>
                    <a:pt x="15" y="27"/>
                    <a:pt x="12" y="26"/>
                    <a:pt x="9" y="25"/>
                  </a:cubicBezTo>
                  <a:cubicBezTo>
                    <a:pt x="11" y="29"/>
                    <a:pt x="11" y="29"/>
                    <a:pt x="11" y="29"/>
                  </a:cubicBezTo>
                  <a:cubicBezTo>
                    <a:pt x="19" y="29"/>
                    <a:pt x="19" y="29"/>
                    <a:pt x="19" y="29"/>
                  </a:cubicBezTo>
                  <a:cubicBezTo>
                    <a:pt x="19" y="31"/>
                    <a:pt x="19" y="31"/>
                    <a:pt x="19" y="31"/>
                  </a:cubicBezTo>
                  <a:cubicBezTo>
                    <a:pt x="15" y="31"/>
                    <a:pt x="15" y="31"/>
                    <a:pt x="15" y="31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2" y="33"/>
                    <a:pt x="12" y="33"/>
                    <a:pt x="12" y="33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5"/>
                    <a:pt x="10" y="35"/>
                    <a:pt x="10" y="35"/>
                  </a:cubicBezTo>
                  <a:cubicBezTo>
                    <a:pt x="21" y="36"/>
                    <a:pt x="21" y="36"/>
                    <a:pt x="21" y="36"/>
                  </a:cubicBezTo>
                  <a:cubicBezTo>
                    <a:pt x="31" y="37"/>
                    <a:pt x="45" y="30"/>
                    <a:pt x="45" y="22"/>
                  </a:cubicBezTo>
                  <a:cubicBezTo>
                    <a:pt x="45" y="16"/>
                    <a:pt x="45" y="16"/>
                    <a:pt x="45" y="16"/>
                  </a:cubicBezTo>
                  <a:cubicBezTo>
                    <a:pt x="45" y="8"/>
                    <a:pt x="33" y="0"/>
                    <a:pt x="24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2" y="0"/>
                    <a:pt x="3" y="6"/>
                    <a:pt x="0" y="8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58" name="Freeform 83"/>
            <p:cNvSpPr>
              <a:spLocks/>
            </p:cNvSpPr>
            <p:nvPr/>
          </p:nvSpPr>
          <p:spPr bwMode="auto">
            <a:xfrm>
              <a:off x="5820859" y="4614758"/>
              <a:ext cx="54622" cy="44691"/>
            </a:xfrm>
            <a:custGeom>
              <a:avLst/>
              <a:gdLst>
                <a:gd name="T0" fmla="*/ 2147483646 w 46"/>
                <a:gd name="T1" fmla="*/ 2147483646 h 38"/>
                <a:gd name="T2" fmla="*/ 2147483646 w 46"/>
                <a:gd name="T3" fmla="*/ 2147483646 h 38"/>
                <a:gd name="T4" fmla="*/ 2147483646 w 46"/>
                <a:gd name="T5" fmla="*/ 2147483646 h 38"/>
                <a:gd name="T6" fmla="*/ 2147483646 w 46"/>
                <a:gd name="T7" fmla="*/ 2147483646 h 38"/>
                <a:gd name="T8" fmla="*/ 2147483646 w 46"/>
                <a:gd name="T9" fmla="*/ 2147483646 h 38"/>
                <a:gd name="T10" fmla="*/ 2147483646 w 46"/>
                <a:gd name="T11" fmla="*/ 2147483646 h 38"/>
                <a:gd name="T12" fmla="*/ 2147483646 w 46"/>
                <a:gd name="T13" fmla="*/ 2147483646 h 38"/>
                <a:gd name="T14" fmla="*/ 2147483646 w 46"/>
                <a:gd name="T15" fmla="*/ 2147483646 h 38"/>
                <a:gd name="T16" fmla="*/ 2147483646 w 46"/>
                <a:gd name="T17" fmla="*/ 2147483646 h 38"/>
                <a:gd name="T18" fmla="*/ 2147483646 w 46"/>
                <a:gd name="T19" fmla="*/ 2147483646 h 38"/>
                <a:gd name="T20" fmla="*/ 2147483646 w 46"/>
                <a:gd name="T21" fmla="*/ 2147483646 h 38"/>
                <a:gd name="T22" fmla="*/ 2147483646 w 46"/>
                <a:gd name="T23" fmla="*/ 2147483646 h 38"/>
                <a:gd name="T24" fmla="*/ 2147483646 w 46"/>
                <a:gd name="T25" fmla="*/ 2147483646 h 38"/>
                <a:gd name="T26" fmla="*/ 2147483646 w 46"/>
                <a:gd name="T27" fmla="*/ 2147483646 h 38"/>
                <a:gd name="T28" fmla="*/ 2147483646 w 46"/>
                <a:gd name="T29" fmla="*/ 2147483646 h 38"/>
                <a:gd name="T30" fmla="*/ 0 w 46"/>
                <a:gd name="T31" fmla="*/ 2147483646 h 38"/>
                <a:gd name="T32" fmla="*/ 2147483646 w 46"/>
                <a:gd name="T33" fmla="*/ 2147483646 h 38"/>
                <a:gd name="T34" fmla="*/ 2147483646 w 46"/>
                <a:gd name="T35" fmla="*/ 2147483646 h 38"/>
                <a:gd name="T36" fmla="*/ 2147483646 w 46"/>
                <a:gd name="T37" fmla="*/ 2147483646 h 38"/>
                <a:gd name="T38" fmla="*/ 2147483646 w 46"/>
                <a:gd name="T39" fmla="*/ 2147483646 h 38"/>
                <a:gd name="T40" fmla="*/ 2147483646 w 46"/>
                <a:gd name="T41" fmla="*/ 2147483646 h 38"/>
                <a:gd name="T42" fmla="*/ 2147483646 w 46"/>
                <a:gd name="T43" fmla="*/ 2147483646 h 38"/>
                <a:gd name="T44" fmla="*/ 2147483646 w 46"/>
                <a:gd name="T45" fmla="*/ 2147483646 h 38"/>
                <a:gd name="T46" fmla="*/ 2147483646 w 46"/>
                <a:gd name="T47" fmla="*/ 2147483646 h 38"/>
                <a:gd name="T48" fmla="*/ 2147483646 w 46"/>
                <a:gd name="T49" fmla="*/ 2147483646 h 38"/>
                <a:gd name="T50" fmla="*/ 2147483646 w 46"/>
                <a:gd name="T51" fmla="*/ 2147483646 h 38"/>
                <a:gd name="T52" fmla="*/ 2147483646 w 46"/>
                <a:gd name="T53" fmla="*/ 2147483646 h 38"/>
                <a:gd name="T54" fmla="*/ 2147483646 w 46"/>
                <a:gd name="T55" fmla="*/ 2147483646 h 38"/>
                <a:gd name="T56" fmla="*/ 2147483646 w 46"/>
                <a:gd name="T57" fmla="*/ 2147483646 h 38"/>
                <a:gd name="T58" fmla="*/ 2147483646 w 46"/>
                <a:gd name="T59" fmla="*/ 2147483646 h 38"/>
                <a:gd name="T60" fmla="*/ 2147483646 w 46"/>
                <a:gd name="T61" fmla="*/ 2147483646 h 38"/>
                <a:gd name="T62" fmla="*/ 2147483646 w 46"/>
                <a:gd name="T63" fmla="*/ 2147483646 h 38"/>
                <a:gd name="T64" fmla="*/ 2147483646 w 46"/>
                <a:gd name="T65" fmla="*/ 2147483646 h 38"/>
                <a:gd name="T66" fmla="*/ 2147483646 w 46"/>
                <a:gd name="T67" fmla="*/ 2147483646 h 38"/>
                <a:gd name="T68" fmla="*/ 2147483646 w 46"/>
                <a:gd name="T69" fmla="*/ 2147483646 h 38"/>
                <a:gd name="T70" fmla="*/ 2147483646 w 46"/>
                <a:gd name="T71" fmla="*/ 2147483646 h 38"/>
                <a:gd name="T72" fmla="*/ 2147483646 w 46"/>
                <a:gd name="T73" fmla="*/ 0 h 38"/>
                <a:gd name="T74" fmla="*/ 2147483646 w 46"/>
                <a:gd name="T75" fmla="*/ 2147483646 h 38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46" h="38">
                  <a:moveTo>
                    <a:pt x="14" y="3"/>
                  </a:moveTo>
                  <a:cubicBezTo>
                    <a:pt x="14" y="7"/>
                    <a:pt x="14" y="7"/>
                    <a:pt x="14" y="7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2" y="28"/>
                    <a:pt x="11" y="37"/>
                    <a:pt x="19" y="38"/>
                  </a:cubicBezTo>
                  <a:cubicBezTo>
                    <a:pt x="21" y="38"/>
                    <a:pt x="21" y="38"/>
                    <a:pt x="21" y="38"/>
                  </a:cubicBezTo>
                  <a:cubicBezTo>
                    <a:pt x="21" y="34"/>
                    <a:pt x="21" y="34"/>
                    <a:pt x="21" y="34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7" y="33"/>
                    <a:pt x="27" y="33"/>
                    <a:pt x="27" y="33"/>
                  </a:cubicBezTo>
                  <a:cubicBezTo>
                    <a:pt x="29" y="36"/>
                    <a:pt x="29" y="36"/>
                    <a:pt x="29" y="36"/>
                  </a:cubicBezTo>
                  <a:cubicBezTo>
                    <a:pt x="46" y="36"/>
                    <a:pt x="46" y="36"/>
                    <a:pt x="46" y="36"/>
                  </a:cubicBezTo>
                  <a:cubicBezTo>
                    <a:pt x="46" y="34"/>
                    <a:pt x="46" y="34"/>
                    <a:pt x="46" y="34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42" y="33"/>
                    <a:pt x="42" y="33"/>
                    <a:pt x="42" y="33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6" y="31"/>
                    <a:pt x="36" y="31"/>
                    <a:pt x="36" y="31"/>
                  </a:cubicBezTo>
                  <a:cubicBezTo>
                    <a:pt x="33" y="31"/>
                    <a:pt x="33" y="31"/>
                    <a:pt x="33" y="31"/>
                  </a:cubicBezTo>
                  <a:cubicBezTo>
                    <a:pt x="33" y="27"/>
                    <a:pt x="33" y="27"/>
                    <a:pt x="33" y="27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35" y="25"/>
                    <a:pt x="35" y="25"/>
                    <a:pt x="35" y="25"/>
                  </a:cubicBezTo>
                  <a:cubicBezTo>
                    <a:pt x="35" y="22"/>
                    <a:pt x="35" y="22"/>
                    <a:pt x="35" y="22"/>
                  </a:cubicBezTo>
                  <a:cubicBezTo>
                    <a:pt x="31" y="17"/>
                    <a:pt x="23" y="12"/>
                    <a:pt x="23" y="2"/>
                  </a:cubicBezTo>
                  <a:cubicBezTo>
                    <a:pt x="23" y="0"/>
                    <a:pt x="23" y="0"/>
                    <a:pt x="23" y="0"/>
                  </a:cubicBezTo>
                  <a:lnTo>
                    <a:pt x="14" y="3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59" name="Freeform 84"/>
            <p:cNvSpPr>
              <a:spLocks noEditPoints="1"/>
            </p:cNvSpPr>
            <p:nvPr/>
          </p:nvSpPr>
          <p:spPr bwMode="auto">
            <a:xfrm>
              <a:off x="5816603" y="4611211"/>
              <a:ext cx="108535" cy="58878"/>
            </a:xfrm>
            <a:custGeom>
              <a:avLst/>
              <a:gdLst>
                <a:gd name="T0" fmla="*/ 2147483646 w 92"/>
                <a:gd name="T1" fmla="*/ 2147483646 h 50"/>
                <a:gd name="T2" fmla="*/ 2147483646 w 92"/>
                <a:gd name="T3" fmla="*/ 2147483646 h 50"/>
                <a:gd name="T4" fmla="*/ 2147483646 w 92"/>
                <a:gd name="T5" fmla="*/ 2147483646 h 50"/>
                <a:gd name="T6" fmla="*/ 2147483646 w 92"/>
                <a:gd name="T7" fmla="*/ 2147483646 h 50"/>
                <a:gd name="T8" fmla="*/ 2147483646 w 92"/>
                <a:gd name="T9" fmla="*/ 2147483646 h 50"/>
                <a:gd name="T10" fmla="*/ 2147483646 w 92"/>
                <a:gd name="T11" fmla="*/ 2147483646 h 50"/>
                <a:gd name="T12" fmla="*/ 2147483646 w 92"/>
                <a:gd name="T13" fmla="*/ 2147483646 h 50"/>
                <a:gd name="T14" fmla="*/ 2147483646 w 92"/>
                <a:gd name="T15" fmla="*/ 2147483646 h 50"/>
                <a:gd name="T16" fmla="*/ 2147483646 w 92"/>
                <a:gd name="T17" fmla="*/ 2147483646 h 50"/>
                <a:gd name="T18" fmla="*/ 2147483646 w 92"/>
                <a:gd name="T19" fmla="*/ 2147483646 h 50"/>
                <a:gd name="T20" fmla="*/ 2147483646 w 92"/>
                <a:gd name="T21" fmla="*/ 2147483646 h 50"/>
                <a:gd name="T22" fmla="*/ 2147483646 w 92"/>
                <a:gd name="T23" fmla="*/ 2147483646 h 50"/>
                <a:gd name="T24" fmla="*/ 2147483646 w 92"/>
                <a:gd name="T25" fmla="*/ 2147483646 h 50"/>
                <a:gd name="T26" fmla="*/ 2147483646 w 92"/>
                <a:gd name="T27" fmla="*/ 2147483646 h 50"/>
                <a:gd name="T28" fmla="*/ 0 w 92"/>
                <a:gd name="T29" fmla="*/ 2147483646 h 50"/>
                <a:gd name="T30" fmla="*/ 2147483646 w 92"/>
                <a:gd name="T31" fmla="*/ 2147483646 h 50"/>
                <a:gd name="T32" fmla="*/ 2147483646 w 92"/>
                <a:gd name="T33" fmla="*/ 2147483646 h 50"/>
                <a:gd name="T34" fmla="*/ 2147483646 w 92"/>
                <a:gd name="T35" fmla="*/ 2147483646 h 50"/>
                <a:gd name="T36" fmla="*/ 2147483646 w 92"/>
                <a:gd name="T37" fmla="*/ 2147483646 h 50"/>
                <a:gd name="T38" fmla="*/ 2147483646 w 92"/>
                <a:gd name="T39" fmla="*/ 2147483646 h 50"/>
                <a:gd name="T40" fmla="*/ 2147483646 w 92"/>
                <a:gd name="T41" fmla="*/ 2147483646 h 50"/>
                <a:gd name="T42" fmla="*/ 2147483646 w 92"/>
                <a:gd name="T43" fmla="*/ 2147483646 h 50"/>
                <a:gd name="T44" fmla="*/ 2147483646 w 92"/>
                <a:gd name="T45" fmla="*/ 2147483646 h 50"/>
                <a:gd name="T46" fmla="*/ 2147483646 w 92"/>
                <a:gd name="T47" fmla="*/ 2147483646 h 50"/>
                <a:gd name="T48" fmla="*/ 2147483646 w 92"/>
                <a:gd name="T49" fmla="*/ 2147483646 h 50"/>
                <a:gd name="T50" fmla="*/ 2147483646 w 92"/>
                <a:gd name="T51" fmla="*/ 2147483646 h 50"/>
                <a:gd name="T52" fmla="*/ 2147483646 w 92"/>
                <a:gd name="T53" fmla="*/ 2147483646 h 50"/>
                <a:gd name="T54" fmla="*/ 2147483646 w 92"/>
                <a:gd name="T55" fmla="*/ 2147483646 h 50"/>
                <a:gd name="T56" fmla="*/ 2147483646 w 92"/>
                <a:gd name="T57" fmla="*/ 2147483646 h 50"/>
                <a:gd name="T58" fmla="*/ 2147483646 w 92"/>
                <a:gd name="T59" fmla="*/ 2147483646 h 50"/>
                <a:gd name="T60" fmla="*/ 2147483646 w 92"/>
                <a:gd name="T61" fmla="*/ 2147483646 h 50"/>
                <a:gd name="T62" fmla="*/ 2147483646 w 92"/>
                <a:gd name="T63" fmla="*/ 2147483646 h 50"/>
                <a:gd name="T64" fmla="*/ 2147483646 w 92"/>
                <a:gd name="T65" fmla="*/ 2147483646 h 50"/>
                <a:gd name="T66" fmla="*/ 2147483646 w 92"/>
                <a:gd name="T67" fmla="*/ 2147483646 h 50"/>
                <a:gd name="T68" fmla="*/ 2147483646 w 92"/>
                <a:gd name="T69" fmla="*/ 2147483646 h 50"/>
                <a:gd name="T70" fmla="*/ 2147483646 w 92"/>
                <a:gd name="T71" fmla="*/ 2147483646 h 50"/>
                <a:gd name="T72" fmla="*/ 2147483646 w 92"/>
                <a:gd name="T73" fmla="*/ 2147483646 h 50"/>
                <a:gd name="T74" fmla="*/ 2147483646 w 92"/>
                <a:gd name="T75" fmla="*/ 2147483646 h 50"/>
                <a:gd name="T76" fmla="*/ 2147483646 w 92"/>
                <a:gd name="T77" fmla="*/ 2147483646 h 50"/>
                <a:gd name="T78" fmla="*/ 2147483646 w 92"/>
                <a:gd name="T79" fmla="*/ 2147483646 h 50"/>
                <a:gd name="T80" fmla="*/ 2147483646 w 92"/>
                <a:gd name="T81" fmla="*/ 2147483646 h 50"/>
                <a:gd name="T82" fmla="*/ 2147483646 w 92"/>
                <a:gd name="T83" fmla="*/ 2147483646 h 50"/>
                <a:gd name="T84" fmla="*/ 2147483646 w 92"/>
                <a:gd name="T85" fmla="*/ 2147483646 h 50"/>
                <a:gd name="T86" fmla="*/ 2147483646 w 92"/>
                <a:gd name="T87" fmla="*/ 2147483646 h 50"/>
                <a:gd name="T88" fmla="*/ 2147483646 w 92"/>
                <a:gd name="T89" fmla="*/ 2147483646 h 50"/>
                <a:gd name="T90" fmla="*/ 2147483646 w 92"/>
                <a:gd name="T91" fmla="*/ 2147483646 h 50"/>
                <a:gd name="T92" fmla="*/ 2147483646 w 92"/>
                <a:gd name="T93" fmla="*/ 2147483646 h 50"/>
                <a:gd name="T94" fmla="*/ 2147483646 w 92"/>
                <a:gd name="T95" fmla="*/ 2147483646 h 50"/>
                <a:gd name="T96" fmla="*/ 2147483646 w 92"/>
                <a:gd name="T97" fmla="*/ 0 h 50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92" h="50">
                  <a:moveTo>
                    <a:pt x="18" y="6"/>
                  </a:moveTo>
                  <a:cubicBezTo>
                    <a:pt x="27" y="3"/>
                    <a:pt x="27" y="3"/>
                    <a:pt x="27" y="3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7" y="15"/>
                    <a:pt x="35" y="20"/>
                    <a:pt x="39" y="25"/>
                  </a:cubicBezTo>
                  <a:cubicBezTo>
                    <a:pt x="45" y="26"/>
                    <a:pt x="52" y="30"/>
                    <a:pt x="60" y="30"/>
                  </a:cubicBezTo>
                  <a:cubicBezTo>
                    <a:pt x="76" y="30"/>
                    <a:pt x="76" y="30"/>
                    <a:pt x="76" y="30"/>
                  </a:cubicBezTo>
                  <a:cubicBezTo>
                    <a:pt x="88" y="29"/>
                    <a:pt x="88" y="29"/>
                    <a:pt x="88" y="29"/>
                  </a:cubicBezTo>
                  <a:cubicBezTo>
                    <a:pt x="88" y="36"/>
                    <a:pt x="83" y="39"/>
                    <a:pt x="79" y="41"/>
                  </a:cubicBezTo>
                  <a:cubicBezTo>
                    <a:pt x="77" y="42"/>
                    <a:pt x="64" y="47"/>
                    <a:pt x="63" y="47"/>
                  </a:cubicBezTo>
                  <a:cubicBezTo>
                    <a:pt x="38" y="47"/>
                    <a:pt x="38" y="47"/>
                    <a:pt x="38" y="47"/>
                  </a:cubicBezTo>
                  <a:cubicBezTo>
                    <a:pt x="37" y="47"/>
                    <a:pt x="28" y="43"/>
                    <a:pt x="24" y="43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15" y="40"/>
                    <a:pt x="6" y="31"/>
                    <a:pt x="4" y="25"/>
                  </a:cubicBezTo>
                  <a:cubicBezTo>
                    <a:pt x="3" y="23"/>
                    <a:pt x="3" y="23"/>
                    <a:pt x="3" y="20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3" y="11"/>
                    <a:pt x="15" y="8"/>
                    <a:pt x="18" y="6"/>
                  </a:cubicBezTo>
                  <a:close/>
                  <a:moveTo>
                    <a:pt x="23" y="1"/>
                  </a:moveTo>
                  <a:cubicBezTo>
                    <a:pt x="21" y="2"/>
                    <a:pt x="21" y="2"/>
                    <a:pt x="21" y="2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2" y="27"/>
                    <a:pt x="2" y="27"/>
                    <a:pt x="2" y="27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4" y="33"/>
                    <a:pt x="4" y="33"/>
                    <a:pt x="4" y="33"/>
                  </a:cubicBezTo>
                  <a:cubicBezTo>
                    <a:pt x="5" y="34"/>
                    <a:pt x="5" y="34"/>
                    <a:pt x="5" y="34"/>
                  </a:cubicBezTo>
                  <a:cubicBezTo>
                    <a:pt x="6" y="35"/>
                    <a:pt x="6" y="35"/>
                    <a:pt x="6" y="35"/>
                  </a:cubicBezTo>
                  <a:cubicBezTo>
                    <a:pt x="7" y="36"/>
                    <a:pt x="7" y="36"/>
                    <a:pt x="7" y="36"/>
                  </a:cubicBezTo>
                  <a:cubicBezTo>
                    <a:pt x="8" y="37"/>
                    <a:pt x="8" y="37"/>
                    <a:pt x="8" y="37"/>
                  </a:cubicBezTo>
                  <a:cubicBezTo>
                    <a:pt x="9" y="37"/>
                    <a:pt x="9" y="37"/>
                    <a:pt x="9" y="37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3" y="40"/>
                    <a:pt x="13" y="40"/>
                    <a:pt x="13" y="40"/>
                  </a:cubicBezTo>
                  <a:cubicBezTo>
                    <a:pt x="14" y="41"/>
                    <a:pt x="14" y="41"/>
                    <a:pt x="14" y="41"/>
                  </a:cubicBezTo>
                  <a:cubicBezTo>
                    <a:pt x="16" y="42"/>
                    <a:pt x="16" y="42"/>
                    <a:pt x="16" y="42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4" y="46"/>
                    <a:pt x="24" y="46"/>
                    <a:pt x="24" y="46"/>
                  </a:cubicBezTo>
                  <a:cubicBezTo>
                    <a:pt x="26" y="47"/>
                    <a:pt x="26" y="47"/>
                    <a:pt x="26" y="47"/>
                  </a:cubicBezTo>
                  <a:cubicBezTo>
                    <a:pt x="29" y="48"/>
                    <a:pt x="29" y="48"/>
                    <a:pt x="29" y="48"/>
                  </a:cubicBezTo>
                  <a:cubicBezTo>
                    <a:pt x="33" y="48"/>
                    <a:pt x="33" y="48"/>
                    <a:pt x="33" y="48"/>
                  </a:cubicBezTo>
                  <a:cubicBezTo>
                    <a:pt x="37" y="49"/>
                    <a:pt x="37" y="49"/>
                    <a:pt x="37" y="49"/>
                  </a:cubicBezTo>
                  <a:cubicBezTo>
                    <a:pt x="47" y="50"/>
                    <a:pt x="47" y="50"/>
                    <a:pt x="47" y="50"/>
                  </a:cubicBezTo>
                  <a:cubicBezTo>
                    <a:pt x="54" y="50"/>
                    <a:pt x="54" y="50"/>
                    <a:pt x="54" y="50"/>
                  </a:cubicBezTo>
                  <a:cubicBezTo>
                    <a:pt x="64" y="49"/>
                    <a:pt x="64" y="49"/>
                    <a:pt x="64" y="49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71" y="48"/>
                    <a:pt x="71" y="48"/>
                    <a:pt x="71" y="48"/>
                  </a:cubicBezTo>
                  <a:cubicBezTo>
                    <a:pt x="74" y="47"/>
                    <a:pt x="74" y="47"/>
                    <a:pt x="74" y="47"/>
                  </a:cubicBezTo>
                  <a:cubicBezTo>
                    <a:pt x="76" y="46"/>
                    <a:pt x="76" y="46"/>
                    <a:pt x="76" y="46"/>
                  </a:cubicBezTo>
                  <a:cubicBezTo>
                    <a:pt x="78" y="45"/>
                    <a:pt x="78" y="45"/>
                    <a:pt x="78" y="45"/>
                  </a:cubicBezTo>
                  <a:cubicBezTo>
                    <a:pt x="80" y="44"/>
                    <a:pt x="80" y="44"/>
                    <a:pt x="80" y="44"/>
                  </a:cubicBezTo>
                  <a:cubicBezTo>
                    <a:pt x="82" y="43"/>
                    <a:pt x="82" y="43"/>
                    <a:pt x="82" y="43"/>
                  </a:cubicBezTo>
                  <a:cubicBezTo>
                    <a:pt x="84" y="42"/>
                    <a:pt x="84" y="42"/>
                    <a:pt x="84" y="42"/>
                  </a:cubicBezTo>
                  <a:cubicBezTo>
                    <a:pt x="85" y="41"/>
                    <a:pt x="85" y="41"/>
                    <a:pt x="85" y="41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7" y="39"/>
                    <a:pt x="87" y="39"/>
                    <a:pt x="87" y="39"/>
                  </a:cubicBezTo>
                  <a:cubicBezTo>
                    <a:pt x="87" y="38"/>
                    <a:pt x="87" y="38"/>
                    <a:pt x="87" y="38"/>
                  </a:cubicBezTo>
                  <a:cubicBezTo>
                    <a:pt x="88" y="37"/>
                    <a:pt x="88" y="37"/>
                    <a:pt x="88" y="37"/>
                  </a:cubicBezTo>
                  <a:cubicBezTo>
                    <a:pt x="89" y="37"/>
                    <a:pt x="89" y="37"/>
                    <a:pt x="89" y="37"/>
                  </a:cubicBezTo>
                  <a:cubicBezTo>
                    <a:pt x="90" y="35"/>
                    <a:pt x="90" y="35"/>
                    <a:pt x="90" y="35"/>
                  </a:cubicBezTo>
                  <a:cubicBezTo>
                    <a:pt x="91" y="33"/>
                    <a:pt x="91" y="33"/>
                    <a:pt x="91" y="33"/>
                  </a:cubicBezTo>
                  <a:cubicBezTo>
                    <a:pt x="92" y="30"/>
                    <a:pt x="92" y="30"/>
                    <a:pt x="92" y="30"/>
                  </a:cubicBezTo>
                  <a:cubicBezTo>
                    <a:pt x="92" y="28"/>
                    <a:pt x="92" y="28"/>
                    <a:pt x="92" y="28"/>
                  </a:cubicBezTo>
                  <a:cubicBezTo>
                    <a:pt x="91" y="26"/>
                    <a:pt x="91" y="26"/>
                    <a:pt x="91" y="26"/>
                  </a:cubicBezTo>
                  <a:cubicBezTo>
                    <a:pt x="88" y="26"/>
                    <a:pt x="88" y="26"/>
                    <a:pt x="88" y="26"/>
                  </a:cubicBezTo>
                  <a:cubicBezTo>
                    <a:pt x="87" y="26"/>
                    <a:pt x="87" y="26"/>
                    <a:pt x="87" y="26"/>
                  </a:cubicBezTo>
                  <a:cubicBezTo>
                    <a:pt x="79" y="26"/>
                    <a:pt x="79" y="26"/>
                    <a:pt x="79" y="26"/>
                  </a:cubicBezTo>
                  <a:cubicBezTo>
                    <a:pt x="58" y="26"/>
                    <a:pt x="58" y="26"/>
                    <a:pt x="58" y="26"/>
                  </a:cubicBezTo>
                  <a:cubicBezTo>
                    <a:pt x="53" y="26"/>
                    <a:pt x="53" y="26"/>
                    <a:pt x="53" y="26"/>
                  </a:cubicBezTo>
                  <a:cubicBezTo>
                    <a:pt x="48" y="25"/>
                    <a:pt x="48" y="25"/>
                    <a:pt x="48" y="25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44" y="23"/>
                    <a:pt x="44" y="23"/>
                    <a:pt x="44" y="23"/>
                  </a:cubicBezTo>
                  <a:cubicBezTo>
                    <a:pt x="42" y="22"/>
                    <a:pt x="42" y="22"/>
                    <a:pt x="42" y="22"/>
                  </a:cubicBezTo>
                  <a:cubicBezTo>
                    <a:pt x="41" y="21"/>
                    <a:pt x="41" y="21"/>
                    <a:pt x="41" y="21"/>
                  </a:cubicBezTo>
                  <a:cubicBezTo>
                    <a:pt x="39" y="20"/>
                    <a:pt x="39" y="20"/>
                    <a:pt x="39" y="20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7" y="18"/>
                    <a:pt x="37" y="18"/>
                    <a:pt x="37" y="18"/>
                  </a:cubicBezTo>
                  <a:cubicBezTo>
                    <a:pt x="36" y="17"/>
                    <a:pt x="36" y="17"/>
                    <a:pt x="36" y="17"/>
                  </a:cubicBezTo>
                  <a:cubicBezTo>
                    <a:pt x="35" y="15"/>
                    <a:pt x="35" y="15"/>
                    <a:pt x="35" y="15"/>
                  </a:cubicBezTo>
                  <a:cubicBezTo>
                    <a:pt x="34" y="15"/>
                    <a:pt x="34" y="15"/>
                    <a:pt x="34" y="15"/>
                  </a:cubicBezTo>
                  <a:cubicBezTo>
                    <a:pt x="33" y="13"/>
                    <a:pt x="33" y="13"/>
                    <a:pt x="33" y="13"/>
                  </a:cubicBezTo>
                  <a:cubicBezTo>
                    <a:pt x="32" y="10"/>
                    <a:pt x="32" y="10"/>
                    <a:pt x="32" y="10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29" y="1"/>
                    <a:pt x="29" y="1"/>
                    <a:pt x="29" y="1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lnTo>
                    <a:pt x="23" y="1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60" name="Freeform 85"/>
            <p:cNvSpPr>
              <a:spLocks noEditPoints="1"/>
            </p:cNvSpPr>
            <p:nvPr/>
          </p:nvSpPr>
          <p:spPr bwMode="auto">
            <a:xfrm>
              <a:off x="6329481" y="4613339"/>
              <a:ext cx="107825" cy="60297"/>
            </a:xfrm>
            <a:custGeom>
              <a:avLst/>
              <a:gdLst>
                <a:gd name="T0" fmla="*/ 2147483646 w 91"/>
                <a:gd name="T1" fmla="*/ 2147483646 h 51"/>
                <a:gd name="T2" fmla="*/ 2147483646 w 91"/>
                <a:gd name="T3" fmla="*/ 2147483646 h 51"/>
                <a:gd name="T4" fmla="*/ 2147483646 w 91"/>
                <a:gd name="T5" fmla="*/ 2147483646 h 51"/>
                <a:gd name="T6" fmla="*/ 2147483646 w 91"/>
                <a:gd name="T7" fmla="*/ 2147483646 h 51"/>
                <a:gd name="T8" fmla="*/ 2147483646 w 91"/>
                <a:gd name="T9" fmla="*/ 2147483646 h 51"/>
                <a:gd name="T10" fmla="*/ 2147483646 w 91"/>
                <a:gd name="T11" fmla="*/ 2147483646 h 51"/>
                <a:gd name="T12" fmla="*/ 2147483646 w 91"/>
                <a:gd name="T13" fmla="*/ 2147483646 h 51"/>
                <a:gd name="T14" fmla="*/ 2147483646 w 91"/>
                <a:gd name="T15" fmla="*/ 2147483646 h 51"/>
                <a:gd name="T16" fmla="*/ 2147483646 w 91"/>
                <a:gd name="T17" fmla="*/ 2147483646 h 51"/>
                <a:gd name="T18" fmla="*/ 2147483646 w 91"/>
                <a:gd name="T19" fmla="*/ 2147483646 h 51"/>
                <a:gd name="T20" fmla="*/ 2147483646 w 91"/>
                <a:gd name="T21" fmla="*/ 2147483646 h 51"/>
                <a:gd name="T22" fmla="*/ 2147483646 w 91"/>
                <a:gd name="T23" fmla="*/ 2147483646 h 51"/>
                <a:gd name="T24" fmla="*/ 2147483646 w 91"/>
                <a:gd name="T25" fmla="*/ 2147483646 h 51"/>
                <a:gd name="T26" fmla="*/ 2147483646 w 91"/>
                <a:gd name="T27" fmla="*/ 2147483646 h 51"/>
                <a:gd name="T28" fmla="*/ 2147483646 w 91"/>
                <a:gd name="T29" fmla="*/ 2147483646 h 51"/>
                <a:gd name="T30" fmla="*/ 2147483646 w 91"/>
                <a:gd name="T31" fmla="*/ 2147483646 h 51"/>
                <a:gd name="T32" fmla="*/ 0 w 91"/>
                <a:gd name="T33" fmla="*/ 2147483646 h 51"/>
                <a:gd name="T34" fmla="*/ 2147483646 w 91"/>
                <a:gd name="T35" fmla="*/ 2147483646 h 51"/>
                <a:gd name="T36" fmla="*/ 2147483646 w 91"/>
                <a:gd name="T37" fmla="*/ 2147483646 h 51"/>
                <a:gd name="T38" fmla="*/ 2147483646 w 91"/>
                <a:gd name="T39" fmla="*/ 2147483646 h 51"/>
                <a:gd name="T40" fmla="*/ 2147483646 w 91"/>
                <a:gd name="T41" fmla="*/ 2147483646 h 51"/>
                <a:gd name="T42" fmla="*/ 2147483646 w 91"/>
                <a:gd name="T43" fmla="*/ 2147483646 h 51"/>
                <a:gd name="T44" fmla="*/ 2147483646 w 91"/>
                <a:gd name="T45" fmla="*/ 2147483646 h 51"/>
                <a:gd name="T46" fmla="*/ 2147483646 w 91"/>
                <a:gd name="T47" fmla="*/ 2147483646 h 51"/>
                <a:gd name="T48" fmla="*/ 2147483646 w 91"/>
                <a:gd name="T49" fmla="*/ 2147483646 h 51"/>
                <a:gd name="T50" fmla="*/ 2147483646 w 91"/>
                <a:gd name="T51" fmla="*/ 2147483646 h 51"/>
                <a:gd name="T52" fmla="*/ 2147483646 w 91"/>
                <a:gd name="T53" fmla="*/ 2147483646 h 51"/>
                <a:gd name="T54" fmla="*/ 2147483646 w 91"/>
                <a:gd name="T55" fmla="*/ 2147483646 h 51"/>
                <a:gd name="T56" fmla="*/ 2147483646 w 91"/>
                <a:gd name="T57" fmla="*/ 2147483646 h 51"/>
                <a:gd name="T58" fmla="*/ 2147483646 w 91"/>
                <a:gd name="T59" fmla="*/ 2147483646 h 51"/>
                <a:gd name="T60" fmla="*/ 2147483646 w 91"/>
                <a:gd name="T61" fmla="*/ 2147483646 h 51"/>
                <a:gd name="T62" fmla="*/ 2147483646 w 91"/>
                <a:gd name="T63" fmla="*/ 2147483646 h 51"/>
                <a:gd name="T64" fmla="*/ 2147483646 w 91"/>
                <a:gd name="T65" fmla="*/ 2147483646 h 51"/>
                <a:gd name="T66" fmla="*/ 2147483646 w 91"/>
                <a:gd name="T67" fmla="*/ 2147483646 h 51"/>
                <a:gd name="T68" fmla="*/ 2147483646 w 91"/>
                <a:gd name="T69" fmla="*/ 2147483646 h 51"/>
                <a:gd name="T70" fmla="*/ 2147483646 w 91"/>
                <a:gd name="T71" fmla="*/ 2147483646 h 51"/>
                <a:gd name="T72" fmla="*/ 2147483646 w 91"/>
                <a:gd name="T73" fmla="*/ 2147483646 h 51"/>
                <a:gd name="T74" fmla="*/ 2147483646 w 91"/>
                <a:gd name="T75" fmla="*/ 2147483646 h 51"/>
                <a:gd name="T76" fmla="*/ 2147483646 w 91"/>
                <a:gd name="T77" fmla="*/ 2147483646 h 51"/>
                <a:gd name="T78" fmla="*/ 2147483646 w 91"/>
                <a:gd name="T79" fmla="*/ 2147483646 h 51"/>
                <a:gd name="T80" fmla="*/ 2147483646 w 91"/>
                <a:gd name="T81" fmla="*/ 2147483646 h 51"/>
                <a:gd name="T82" fmla="*/ 2147483646 w 91"/>
                <a:gd name="T83" fmla="*/ 2147483646 h 51"/>
                <a:gd name="T84" fmla="*/ 2147483646 w 91"/>
                <a:gd name="T85" fmla="*/ 2147483646 h 51"/>
                <a:gd name="T86" fmla="*/ 2147483646 w 91"/>
                <a:gd name="T87" fmla="*/ 2147483646 h 51"/>
                <a:gd name="T88" fmla="*/ 2147483646 w 91"/>
                <a:gd name="T89" fmla="*/ 0 h 51"/>
                <a:gd name="T90" fmla="*/ 2147483646 w 91"/>
                <a:gd name="T91" fmla="*/ 2147483646 h 51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91" h="51">
                  <a:moveTo>
                    <a:pt x="46" y="47"/>
                  </a:moveTo>
                  <a:cubicBezTo>
                    <a:pt x="34" y="47"/>
                    <a:pt x="34" y="47"/>
                    <a:pt x="34" y="47"/>
                  </a:cubicBezTo>
                  <a:cubicBezTo>
                    <a:pt x="17" y="47"/>
                    <a:pt x="8" y="42"/>
                    <a:pt x="2" y="31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40" y="32"/>
                    <a:pt x="63" y="23"/>
                    <a:pt x="63" y="7"/>
                  </a:cubicBezTo>
                  <a:cubicBezTo>
                    <a:pt x="63" y="2"/>
                    <a:pt x="63" y="2"/>
                    <a:pt x="63" y="2"/>
                  </a:cubicBezTo>
                  <a:cubicBezTo>
                    <a:pt x="89" y="12"/>
                    <a:pt x="89" y="12"/>
                    <a:pt x="89" y="12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89" y="35"/>
                    <a:pt x="65" y="47"/>
                    <a:pt x="46" y="47"/>
                  </a:cubicBezTo>
                  <a:close/>
                  <a:moveTo>
                    <a:pt x="62" y="1"/>
                  </a:moveTo>
                  <a:cubicBezTo>
                    <a:pt x="61" y="2"/>
                    <a:pt x="61" y="2"/>
                    <a:pt x="61" y="2"/>
                  </a:cubicBezTo>
                  <a:cubicBezTo>
                    <a:pt x="60" y="2"/>
                    <a:pt x="60" y="2"/>
                    <a:pt x="60" y="2"/>
                  </a:cubicBezTo>
                  <a:cubicBezTo>
                    <a:pt x="59" y="9"/>
                    <a:pt x="59" y="9"/>
                    <a:pt x="59" y="9"/>
                  </a:cubicBezTo>
                  <a:cubicBezTo>
                    <a:pt x="58" y="12"/>
                    <a:pt x="58" y="12"/>
                    <a:pt x="58" y="12"/>
                  </a:cubicBezTo>
                  <a:cubicBezTo>
                    <a:pt x="57" y="13"/>
                    <a:pt x="57" y="13"/>
                    <a:pt x="57" y="13"/>
                  </a:cubicBezTo>
                  <a:cubicBezTo>
                    <a:pt x="56" y="15"/>
                    <a:pt x="56" y="15"/>
                    <a:pt x="56" y="15"/>
                  </a:cubicBezTo>
                  <a:cubicBezTo>
                    <a:pt x="55" y="17"/>
                    <a:pt x="55" y="17"/>
                    <a:pt x="55" y="17"/>
                  </a:cubicBezTo>
                  <a:cubicBezTo>
                    <a:pt x="54" y="18"/>
                    <a:pt x="54" y="18"/>
                    <a:pt x="54" y="18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2" y="20"/>
                    <a:pt x="52" y="20"/>
                    <a:pt x="52" y="20"/>
                  </a:cubicBezTo>
                  <a:cubicBezTo>
                    <a:pt x="51" y="21"/>
                    <a:pt x="51" y="21"/>
                    <a:pt x="51" y="21"/>
                  </a:cubicBezTo>
                  <a:cubicBezTo>
                    <a:pt x="50" y="22"/>
                    <a:pt x="50" y="22"/>
                    <a:pt x="50" y="22"/>
                  </a:cubicBezTo>
                  <a:cubicBezTo>
                    <a:pt x="49" y="23"/>
                    <a:pt x="49" y="23"/>
                    <a:pt x="49" y="23"/>
                  </a:cubicBezTo>
                  <a:cubicBezTo>
                    <a:pt x="47" y="24"/>
                    <a:pt x="47" y="24"/>
                    <a:pt x="47" y="24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42" y="25"/>
                    <a:pt x="42" y="25"/>
                    <a:pt x="42" y="25"/>
                  </a:cubicBezTo>
                  <a:cubicBezTo>
                    <a:pt x="39" y="26"/>
                    <a:pt x="39" y="26"/>
                    <a:pt x="39" y="26"/>
                  </a:cubicBezTo>
                  <a:cubicBezTo>
                    <a:pt x="33" y="27"/>
                    <a:pt x="33" y="27"/>
                    <a:pt x="33" y="27"/>
                  </a:cubicBezTo>
                  <a:cubicBezTo>
                    <a:pt x="27" y="28"/>
                    <a:pt x="27" y="28"/>
                    <a:pt x="27" y="28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" y="28"/>
                    <a:pt x="1" y="28"/>
                    <a:pt x="1" y="28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1" y="36"/>
                    <a:pt x="1" y="36"/>
                    <a:pt x="1" y="36"/>
                  </a:cubicBezTo>
                  <a:cubicBezTo>
                    <a:pt x="2" y="37"/>
                    <a:pt x="2" y="37"/>
                    <a:pt x="2" y="37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5" y="41"/>
                    <a:pt x="5" y="41"/>
                    <a:pt x="5" y="41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7" y="43"/>
                    <a:pt x="7" y="43"/>
                    <a:pt x="7" y="43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11" y="46"/>
                    <a:pt x="11" y="46"/>
                    <a:pt x="11" y="46"/>
                  </a:cubicBezTo>
                  <a:cubicBezTo>
                    <a:pt x="13" y="46"/>
                    <a:pt x="13" y="46"/>
                    <a:pt x="13" y="46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9" y="48"/>
                    <a:pt x="19" y="48"/>
                    <a:pt x="19" y="48"/>
                  </a:cubicBezTo>
                  <a:cubicBezTo>
                    <a:pt x="22" y="49"/>
                    <a:pt x="22" y="49"/>
                    <a:pt x="22" y="49"/>
                  </a:cubicBezTo>
                  <a:cubicBezTo>
                    <a:pt x="27" y="50"/>
                    <a:pt x="27" y="50"/>
                    <a:pt x="27" y="50"/>
                  </a:cubicBezTo>
                  <a:cubicBezTo>
                    <a:pt x="32" y="51"/>
                    <a:pt x="32" y="51"/>
                    <a:pt x="32" y="51"/>
                  </a:cubicBezTo>
                  <a:cubicBezTo>
                    <a:pt x="45" y="51"/>
                    <a:pt x="45" y="51"/>
                    <a:pt x="45" y="51"/>
                  </a:cubicBezTo>
                  <a:cubicBezTo>
                    <a:pt x="51" y="50"/>
                    <a:pt x="51" y="50"/>
                    <a:pt x="51" y="50"/>
                  </a:cubicBezTo>
                  <a:cubicBezTo>
                    <a:pt x="57" y="49"/>
                    <a:pt x="57" y="49"/>
                    <a:pt x="57" y="49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64" y="47"/>
                    <a:pt x="64" y="47"/>
                    <a:pt x="64" y="47"/>
                  </a:cubicBezTo>
                  <a:cubicBezTo>
                    <a:pt x="66" y="46"/>
                    <a:pt x="66" y="46"/>
                    <a:pt x="66" y="46"/>
                  </a:cubicBezTo>
                  <a:cubicBezTo>
                    <a:pt x="69" y="46"/>
                    <a:pt x="69" y="46"/>
                    <a:pt x="69" y="46"/>
                  </a:cubicBezTo>
                  <a:cubicBezTo>
                    <a:pt x="70" y="45"/>
                    <a:pt x="70" y="45"/>
                    <a:pt x="70" y="45"/>
                  </a:cubicBezTo>
                  <a:cubicBezTo>
                    <a:pt x="72" y="44"/>
                    <a:pt x="72" y="44"/>
                    <a:pt x="72" y="44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5" y="42"/>
                    <a:pt x="75" y="42"/>
                    <a:pt x="75" y="42"/>
                  </a:cubicBezTo>
                  <a:cubicBezTo>
                    <a:pt x="77" y="41"/>
                    <a:pt x="77" y="41"/>
                    <a:pt x="77" y="41"/>
                  </a:cubicBezTo>
                  <a:cubicBezTo>
                    <a:pt x="78" y="40"/>
                    <a:pt x="78" y="40"/>
                    <a:pt x="78" y="40"/>
                  </a:cubicBezTo>
                  <a:cubicBezTo>
                    <a:pt x="80" y="39"/>
                    <a:pt x="80" y="39"/>
                    <a:pt x="80" y="39"/>
                  </a:cubicBezTo>
                  <a:cubicBezTo>
                    <a:pt x="81" y="38"/>
                    <a:pt x="81" y="38"/>
                    <a:pt x="81" y="38"/>
                  </a:cubicBezTo>
                  <a:cubicBezTo>
                    <a:pt x="82" y="37"/>
                    <a:pt x="82" y="37"/>
                    <a:pt x="82" y="37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84" y="35"/>
                    <a:pt x="84" y="35"/>
                    <a:pt x="84" y="35"/>
                  </a:cubicBezTo>
                  <a:cubicBezTo>
                    <a:pt x="85" y="35"/>
                    <a:pt x="85" y="35"/>
                    <a:pt x="85" y="35"/>
                  </a:cubicBezTo>
                  <a:cubicBezTo>
                    <a:pt x="86" y="34"/>
                    <a:pt x="86" y="34"/>
                    <a:pt x="86" y="34"/>
                  </a:cubicBezTo>
                  <a:cubicBezTo>
                    <a:pt x="87" y="32"/>
                    <a:pt x="87" y="32"/>
                    <a:pt x="87" y="32"/>
                  </a:cubicBezTo>
                  <a:cubicBezTo>
                    <a:pt x="88" y="31"/>
                    <a:pt x="88" y="31"/>
                    <a:pt x="88" y="31"/>
                  </a:cubicBezTo>
                  <a:cubicBezTo>
                    <a:pt x="89" y="29"/>
                    <a:pt x="89" y="29"/>
                    <a:pt x="89" y="29"/>
                  </a:cubicBezTo>
                  <a:cubicBezTo>
                    <a:pt x="90" y="27"/>
                    <a:pt x="90" y="27"/>
                    <a:pt x="90" y="27"/>
                  </a:cubicBezTo>
                  <a:cubicBezTo>
                    <a:pt x="91" y="24"/>
                    <a:pt x="91" y="24"/>
                    <a:pt x="91" y="24"/>
                  </a:cubicBezTo>
                  <a:cubicBezTo>
                    <a:pt x="91" y="21"/>
                    <a:pt x="91" y="21"/>
                    <a:pt x="91" y="21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1" y="11"/>
                    <a:pt x="91" y="11"/>
                    <a:pt x="91" y="11"/>
                  </a:cubicBezTo>
                  <a:cubicBezTo>
                    <a:pt x="90" y="10"/>
                    <a:pt x="90" y="10"/>
                    <a:pt x="90" y="10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87" y="8"/>
                    <a:pt x="87" y="8"/>
                    <a:pt x="87" y="8"/>
                  </a:cubicBezTo>
                  <a:cubicBezTo>
                    <a:pt x="85" y="7"/>
                    <a:pt x="85" y="7"/>
                    <a:pt x="85" y="7"/>
                  </a:cubicBezTo>
                  <a:cubicBezTo>
                    <a:pt x="82" y="6"/>
                    <a:pt x="82" y="6"/>
                    <a:pt x="82" y="6"/>
                  </a:cubicBezTo>
                  <a:cubicBezTo>
                    <a:pt x="80" y="5"/>
                    <a:pt x="80" y="5"/>
                    <a:pt x="80" y="5"/>
                  </a:cubicBezTo>
                  <a:cubicBezTo>
                    <a:pt x="77" y="4"/>
                    <a:pt x="77" y="4"/>
                    <a:pt x="77" y="4"/>
                  </a:cubicBezTo>
                  <a:cubicBezTo>
                    <a:pt x="75" y="3"/>
                    <a:pt x="75" y="3"/>
                    <a:pt x="75" y="3"/>
                  </a:cubicBezTo>
                  <a:cubicBezTo>
                    <a:pt x="72" y="2"/>
                    <a:pt x="72" y="2"/>
                    <a:pt x="72" y="2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68" y="1"/>
                    <a:pt x="68" y="1"/>
                    <a:pt x="68" y="1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63" y="0"/>
                    <a:pt x="63" y="0"/>
                    <a:pt x="63" y="0"/>
                  </a:cubicBezTo>
                  <a:lnTo>
                    <a:pt x="62" y="1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61" name="Freeform 86"/>
            <p:cNvSpPr>
              <a:spLocks noEditPoints="1"/>
            </p:cNvSpPr>
            <p:nvPr/>
          </p:nvSpPr>
          <p:spPr bwMode="auto">
            <a:xfrm>
              <a:off x="6087584" y="4458695"/>
              <a:ext cx="83706" cy="95766"/>
            </a:xfrm>
            <a:custGeom>
              <a:avLst/>
              <a:gdLst>
                <a:gd name="T0" fmla="*/ 2147483646 w 71"/>
                <a:gd name="T1" fmla="*/ 2147483646 h 81"/>
                <a:gd name="T2" fmla="*/ 2147483646 w 71"/>
                <a:gd name="T3" fmla="*/ 2147483646 h 81"/>
                <a:gd name="T4" fmla="*/ 2147483646 w 71"/>
                <a:gd name="T5" fmla="*/ 2147483646 h 81"/>
                <a:gd name="T6" fmla="*/ 2147483646 w 71"/>
                <a:gd name="T7" fmla="*/ 2147483646 h 81"/>
                <a:gd name="T8" fmla="*/ 2147483646 w 71"/>
                <a:gd name="T9" fmla="*/ 2147483646 h 81"/>
                <a:gd name="T10" fmla="*/ 2147483646 w 71"/>
                <a:gd name="T11" fmla="*/ 2147483646 h 81"/>
                <a:gd name="T12" fmla="*/ 2147483646 w 71"/>
                <a:gd name="T13" fmla="*/ 2147483646 h 81"/>
                <a:gd name="T14" fmla="*/ 2147483646 w 71"/>
                <a:gd name="T15" fmla="*/ 2147483646 h 81"/>
                <a:gd name="T16" fmla="*/ 2147483646 w 71"/>
                <a:gd name="T17" fmla="*/ 2147483646 h 81"/>
                <a:gd name="T18" fmla="*/ 2147483646 w 71"/>
                <a:gd name="T19" fmla="*/ 2147483646 h 81"/>
                <a:gd name="T20" fmla="*/ 0 w 71"/>
                <a:gd name="T21" fmla="*/ 2147483646 h 81"/>
                <a:gd name="T22" fmla="*/ 2147483646 w 71"/>
                <a:gd name="T23" fmla="*/ 2147483646 h 81"/>
                <a:gd name="T24" fmla="*/ 2147483646 w 71"/>
                <a:gd name="T25" fmla="*/ 2147483646 h 81"/>
                <a:gd name="T26" fmla="*/ 2147483646 w 71"/>
                <a:gd name="T27" fmla="*/ 2147483646 h 81"/>
                <a:gd name="T28" fmla="*/ 2147483646 w 71"/>
                <a:gd name="T29" fmla="*/ 2147483646 h 81"/>
                <a:gd name="T30" fmla="*/ 2147483646 w 71"/>
                <a:gd name="T31" fmla="*/ 2147483646 h 81"/>
                <a:gd name="T32" fmla="*/ 2147483646 w 71"/>
                <a:gd name="T33" fmla="*/ 2147483646 h 81"/>
                <a:gd name="T34" fmla="*/ 2147483646 w 71"/>
                <a:gd name="T35" fmla="*/ 2147483646 h 81"/>
                <a:gd name="T36" fmla="*/ 2147483646 w 71"/>
                <a:gd name="T37" fmla="*/ 2147483646 h 81"/>
                <a:gd name="T38" fmla="*/ 2147483646 w 71"/>
                <a:gd name="T39" fmla="*/ 2147483646 h 81"/>
                <a:gd name="T40" fmla="*/ 2147483646 w 71"/>
                <a:gd name="T41" fmla="*/ 2147483646 h 81"/>
                <a:gd name="T42" fmla="*/ 2147483646 w 71"/>
                <a:gd name="T43" fmla="*/ 2147483646 h 81"/>
                <a:gd name="T44" fmla="*/ 2147483646 w 71"/>
                <a:gd name="T45" fmla="*/ 2147483646 h 81"/>
                <a:gd name="T46" fmla="*/ 2147483646 w 71"/>
                <a:gd name="T47" fmla="*/ 2147483646 h 81"/>
                <a:gd name="T48" fmla="*/ 2147483646 w 71"/>
                <a:gd name="T49" fmla="*/ 2147483646 h 81"/>
                <a:gd name="T50" fmla="*/ 2147483646 w 71"/>
                <a:gd name="T51" fmla="*/ 2147483646 h 81"/>
                <a:gd name="T52" fmla="*/ 2147483646 w 71"/>
                <a:gd name="T53" fmla="*/ 2147483646 h 81"/>
                <a:gd name="T54" fmla="*/ 2147483646 w 71"/>
                <a:gd name="T55" fmla="*/ 2147483646 h 81"/>
                <a:gd name="T56" fmla="*/ 2147483646 w 71"/>
                <a:gd name="T57" fmla="*/ 2147483646 h 81"/>
                <a:gd name="T58" fmla="*/ 2147483646 w 71"/>
                <a:gd name="T59" fmla="*/ 2147483646 h 81"/>
                <a:gd name="T60" fmla="*/ 2147483646 w 71"/>
                <a:gd name="T61" fmla="*/ 2147483646 h 81"/>
                <a:gd name="T62" fmla="*/ 2147483646 w 71"/>
                <a:gd name="T63" fmla="*/ 2147483646 h 81"/>
                <a:gd name="T64" fmla="*/ 2147483646 w 71"/>
                <a:gd name="T65" fmla="*/ 2147483646 h 81"/>
                <a:gd name="T66" fmla="*/ 2147483646 w 71"/>
                <a:gd name="T67" fmla="*/ 2147483646 h 81"/>
                <a:gd name="T68" fmla="*/ 2147483646 w 71"/>
                <a:gd name="T69" fmla="*/ 2147483646 h 81"/>
                <a:gd name="T70" fmla="*/ 2147483646 w 71"/>
                <a:gd name="T71" fmla="*/ 2147483646 h 81"/>
                <a:gd name="T72" fmla="*/ 2147483646 w 71"/>
                <a:gd name="T73" fmla="*/ 2147483646 h 81"/>
                <a:gd name="T74" fmla="*/ 2147483646 w 71"/>
                <a:gd name="T75" fmla="*/ 2147483646 h 81"/>
                <a:gd name="T76" fmla="*/ 2147483646 w 71"/>
                <a:gd name="T77" fmla="*/ 2147483646 h 81"/>
                <a:gd name="T78" fmla="*/ 2147483646 w 71"/>
                <a:gd name="T79" fmla="*/ 2147483646 h 81"/>
                <a:gd name="T80" fmla="*/ 2147483646 w 71"/>
                <a:gd name="T81" fmla="*/ 2147483646 h 81"/>
                <a:gd name="T82" fmla="*/ 2147483646 w 71"/>
                <a:gd name="T83" fmla="*/ 2147483646 h 81"/>
                <a:gd name="T84" fmla="*/ 2147483646 w 71"/>
                <a:gd name="T85" fmla="*/ 2147483646 h 81"/>
                <a:gd name="T86" fmla="*/ 2147483646 w 71"/>
                <a:gd name="T87" fmla="*/ 2147483646 h 81"/>
                <a:gd name="T88" fmla="*/ 2147483646 w 71"/>
                <a:gd name="T89" fmla="*/ 2147483646 h 81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71" h="81">
                  <a:moveTo>
                    <a:pt x="3" y="34"/>
                  </a:moveTo>
                  <a:cubicBezTo>
                    <a:pt x="3" y="25"/>
                    <a:pt x="21" y="2"/>
                    <a:pt x="35" y="2"/>
                  </a:cubicBezTo>
                  <a:cubicBezTo>
                    <a:pt x="49" y="2"/>
                    <a:pt x="67" y="24"/>
                    <a:pt x="67" y="35"/>
                  </a:cubicBezTo>
                  <a:cubicBezTo>
                    <a:pt x="67" y="37"/>
                    <a:pt x="37" y="73"/>
                    <a:pt x="36" y="78"/>
                  </a:cubicBezTo>
                  <a:cubicBezTo>
                    <a:pt x="34" y="78"/>
                    <a:pt x="34" y="78"/>
                    <a:pt x="34" y="78"/>
                  </a:cubicBezTo>
                  <a:cubicBezTo>
                    <a:pt x="32" y="73"/>
                    <a:pt x="3" y="36"/>
                    <a:pt x="3" y="34"/>
                  </a:cubicBezTo>
                  <a:close/>
                  <a:moveTo>
                    <a:pt x="27" y="1"/>
                  </a:moveTo>
                  <a:cubicBezTo>
                    <a:pt x="24" y="1"/>
                    <a:pt x="24" y="1"/>
                    <a:pt x="24" y="1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3" y="24"/>
                    <a:pt x="3" y="24"/>
                    <a:pt x="3" y="24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1" y="31"/>
                    <a:pt x="1" y="31"/>
                    <a:pt x="1" y="31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2" y="39"/>
                    <a:pt x="2" y="39"/>
                    <a:pt x="2" y="39"/>
                  </a:cubicBezTo>
                  <a:cubicBezTo>
                    <a:pt x="3" y="40"/>
                    <a:pt x="3" y="40"/>
                    <a:pt x="3" y="40"/>
                  </a:cubicBezTo>
                  <a:cubicBezTo>
                    <a:pt x="3" y="42"/>
                    <a:pt x="3" y="42"/>
                    <a:pt x="3" y="42"/>
                  </a:cubicBezTo>
                  <a:cubicBezTo>
                    <a:pt x="4" y="43"/>
                    <a:pt x="4" y="43"/>
                    <a:pt x="4" y="43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6" y="45"/>
                    <a:pt x="6" y="45"/>
                    <a:pt x="6" y="45"/>
                  </a:cubicBezTo>
                  <a:cubicBezTo>
                    <a:pt x="7" y="46"/>
                    <a:pt x="7" y="46"/>
                    <a:pt x="7" y="46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9" y="49"/>
                    <a:pt x="9" y="49"/>
                    <a:pt x="9" y="49"/>
                  </a:cubicBezTo>
                  <a:cubicBezTo>
                    <a:pt x="10" y="51"/>
                    <a:pt x="10" y="51"/>
                    <a:pt x="10" y="51"/>
                  </a:cubicBezTo>
                  <a:cubicBezTo>
                    <a:pt x="11" y="52"/>
                    <a:pt x="11" y="52"/>
                    <a:pt x="11" y="52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3" y="55"/>
                    <a:pt x="13" y="55"/>
                    <a:pt x="13" y="55"/>
                  </a:cubicBezTo>
                  <a:cubicBezTo>
                    <a:pt x="14" y="56"/>
                    <a:pt x="14" y="56"/>
                    <a:pt x="14" y="56"/>
                  </a:cubicBezTo>
                  <a:cubicBezTo>
                    <a:pt x="15" y="57"/>
                    <a:pt x="15" y="57"/>
                    <a:pt x="15" y="57"/>
                  </a:cubicBezTo>
                  <a:cubicBezTo>
                    <a:pt x="16" y="58"/>
                    <a:pt x="16" y="58"/>
                    <a:pt x="16" y="58"/>
                  </a:cubicBezTo>
                  <a:cubicBezTo>
                    <a:pt x="17" y="60"/>
                    <a:pt x="17" y="60"/>
                    <a:pt x="17" y="60"/>
                  </a:cubicBezTo>
                  <a:cubicBezTo>
                    <a:pt x="18" y="61"/>
                    <a:pt x="18" y="61"/>
                    <a:pt x="18" y="61"/>
                  </a:cubicBezTo>
                  <a:cubicBezTo>
                    <a:pt x="19" y="63"/>
                    <a:pt x="19" y="63"/>
                    <a:pt x="19" y="63"/>
                  </a:cubicBezTo>
                  <a:cubicBezTo>
                    <a:pt x="20" y="64"/>
                    <a:pt x="20" y="64"/>
                    <a:pt x="20" y="64"/>
                  </a:cubicBezTo>
                  <a:cubicBezTo>
                    <a:pt x="21" y="65"/>
                    <a:pt x="21" y="65"/>
                    <a:pt x="21" y="65"/>
                  </a:cubicBezTo>
                  <a:cubicBezTo>
                    <a:pt x="22" y="67"/>
                    <a:pt x="22" y="67"/>
                    <a:pt x="22" y="67"/>
                  </a:cubicBezTo>
                  <a:cubicBezTo>
                    <a:pt x="23" y="67"/>
                    <a:pt x="23" y="67"/>
                    <a:pt x="23" y="67"/>
                  </a:cubicBezTo>
                  <a:cubicBezTo>
                    <a:pt x="24" y="69"/>
                    <a:pt x="24" y="69"/>
                    <a:pt x="24" y="69"/>
                  </a:cubicBezTo>
                  <a:cubicBezTo>
                    <a:pt x="24" y="70"/>
                    <a:pt x="24" y="70"/>
                    <a:pt x="24" y="70"/>
                  </a:cubicBezTo>
                  <a:cubicBezTo>
                    <a:pt x="25" y="71"/>
                    <a:pt x="25" y="71"/>
                    <a:pt x="25" y="71"/>
                  </a:cubicBezTo>
                  <a:cubicBezTo>
                    <a:pt x="26" y="73"/>
                    <a:pt x="26" y="73"/>
                    <a:pt x="26" y="73"/>
                  </a:cubicBezTo>
                  <a:cubicBezTo>
                    <a:pt x="27" y="74"/>
                    <a:pt x="27" y="74"/>
                    <a:pt x="27" y="74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9" y="77"/>
                    <a:pt x="29" y="77"/>
                    <a:pt x="29" y="77"/>
                  </a:cubicBezTo>
                  <a:cubicBezTo>
                    <a:pt x="30" y="78"/>
                    <a:pt x="30" y="78"/>
                    <a:pt x="30" y="78"/>
                  </a:cubicBezTo>
                  <a:cubicBezTo>
                    <a:pt x="31" y="79"/>
                    <a:pt x="31" y="79"/>
                    <a:pt x="31" y="79"/>
                  </a:cubicBezTo>
                  <a:cubicBezTo>
                    <a:pt x="32" y="80"/>
                    <a:pt x="32" y="80"/>
                    <a:pt x="32" y="80"/>
                  </a:cubicBezTo>
                  <a:cubicBezTo>
                    <a:pt x="33" y="81"/>
                    <a:pt x="33" y="81"/>
                    <a:pt x="33" y="81"/>
                  </a:cubicBezTo>
                  <a:cubicBezTo>
                    <a:pt x="37" y="81"/>
                    <a:pt x="37" y="81"/>
                    <a:pt x="37" y="81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9" y="79"/>
                    <a:pt x="39" y="79"/>
                    <a:pt x="39" y="79"/>
                  </a:cubicBezTo>
                  <a:cubicBezTo>
                    <a:pt x="40" y="78"/>
                    <a:pt x="40" y="78"/>
                    <a:pt x="40" y="78"/>
                  </a:cubicBezTo>
                  <a:cubicBezTo>
                    <a:pt x="41" y="77"/>
                    <a:pt x="41" y="77"/>
                    <a:pt x="41" y="77"/>
                  </a:cubicBezTo>
                  <a:cubicBezTo>
                    <a:pt x="42" y="76"/>
                    <a:pt x="42" y="76"/>
                    <a:pt x="42" y="76"/>
                  </a:cubicBezTo>
                  <a:cubicBezTo>
                    <a:pt x="43" y="74"/>
                    <a:pt x="43" y="74"/>
                    <a:pt x="43" y="74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45" y="72"/>
                    <a:pt x="45" y="72"/>
                    <a:pt x="45" y="72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6" y="69"/>
                    <a:pt x="46" y="69"/>
                    <a:pt x="46" y="69"/>
                  </a:cubicBezTo>
                  <a:cubicBezTo>
                    <a:pt x="47" y="67"/>
                    <a:pt x="47" y="67"/>
                    <a:pt x="47" y="67"/>
                  </a:cubicBezTo>
                  <a:cubicBezTo>
                    <a:pt x="48" y="67"/>
                    <a:pt x="48" y="67"/>
                    <a:pt x="48" y="67"/>
                  </a:cubicBezTo>
                  <a:cubicBezTo>
                    <a:pt x="49" y="66"/>
                    <a:pt x="49" y="66"/>
                    <a:pt x="49" y="66"/>
                  </a:cubicBezTo>
                  <a:cubicBezTo>
                    <a:pt x="50" y="64"/>
                    <a:pt x="50" y="64"/>
                    <a:pt x="50" y="64"/>
                  </a:cubicBezTo>
                  <a:cubicBezTo>
                    <a:pt x="51" y="63"/>
                    <a:pt x="51" y="63"/>
                    <a:pt x="51" y="63"/>
                  </a:cubicBezTo>
                  <a:cubicBezTo>
                    <a:pt x="52" y="62"/>
                    <a:pt x="52" y="62"/>
                    <a:pt x="52" y="62"/>
                  </a:cubicBezTo>
                  <a:cubicBezTo>
                    <a:pt x="53" y="60"/>
                    <a:pt x="53" y="60"/>
                    <a:pt x="53" y="60"/>
                  </a:cubicBezTo>
                  <a:cubicBezTo>
                    <a:pt x="54" y="59"/>
                    <a:pt x="54" y="59"/>
                    <a:pt x="54" y="59"/>
                  </a:cubicBezTo>
                  <a:cubicBezTo>
                    <a:pt x="55" y="57"/>
                    <a:pt x="55" y="57"/>
                    <a:pt x="55" y="57"/>
                  </a:cubicBezTo>
                  <a:cubicBezTo>
                    <a:pt x="56" y="56"/>
                    <a:pt x="56" y="56"/>
                    <a:pt x="56" y="56"/>
                  </a:cubicBezTo>
                  <a:cubicBezTo>
                    <a:pt x="57" y="56"/>
                    <a:pt x="57" y="56"/>
                    <a:pt x="57" y="56"/>
                  </a:cubicBezTo>
                  <a:cubicBezTo>
                    <a:pt x="58" y="54"/>
                    <a:pt x="58" y="54"/>
                    <a:pt x="58" y="54"/>
                  </a:cubicBezTo>
                  <a:cubicBezTo>
                    <a:pt x="59" y="53"/>
                    <a:pt x="59" y="53"/>
                    <a:pt x="59" y="53"/>
                  </a:cubicBezTo>
                  <a:cubicBezTo>
                    <a:pt x="60" y="51"/>
                    <a:pt x="60" y="51"/>
                    <a:pt x="60" y="51"/>
                  </a:cubicBezTo>
                  <a:cubicBezTo>
                    <a:pt x="61" y="50"/>
                    <a:pt x="61" y="50"/>
                    <a:pt x="61" y="50"/>
                  </a:cubicBezTo>
                  <a:cubicBezTo>
                    <a:pt x="62" y="49"/>
                    <a:pt x="62" y="49"/>
                    <a:pt x="62" y="49"/>
                  </a:cubicBezTo>
                  <a:cubicBezTo>
                    <a:pt x="63" y="47"/>
                    <a:pt x="63" y="47"/>
                    <a:pt x="63" y="47"/>
                  </a:cubicBezTo>
                  <a:cubicBezTo>
                    <a:pt x="64" y="46"/>
                    <a:pt x="64" y="46"/>
                    <a:pt x="64" y="46"/>
                  </a:cubicBezTo>
                  <a:cubicBezTo>
                    <a:pt x="65" y="45"/>
                    <a:pt x="65" y="45"/>
                    <a:pt x="65" y="45"/>
                  </a:cubicBezTo>
                  <a:cubicBezTo>
                    <a:pt x="66" y="44"/>
                    <a:pt x="66" y="44"/>
                    <a:pt x="66" y="44"/>
                  </a:cubicBezTo>
                  <a:cubicBezTo>
                    <a:pt x="66" y="42"/>
                    <a:pt x="66" y="42"/>
                    <a:pt x="66" y="42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8" y="40"/>
                    <a:pt x="68" y="40"/>
                    <a:pt x="68" y="40"/>
                  </a:cubicBezTo>
                  <a:cubicBezTo>
                    <a:pt x="69" y="38"/>
                    <a:pt x="69" y="38"/>
                    <a:pt x="69" y="38"/>
                  </a:cubicBezTo>
                  <a:cubicBezTo>
                    <a:pt x="70" y="37"/>
                    <a:pt x="70" y="37"/>
                    <a:pt x="70" y="37"/>
                  </a:cubicBezTo>
                  <a:cubicBezTo>
                    <a:pt x="71" y="35"/>
                    <a:pt x="71" y="35"/>
                    <a:pt x="71" y="35"/>
                  </a:cubicBezTo>
                  <a:cubicBezTo>
                    <a:pt x="71" y="34"/>
                    <a:pt x="71" y="34"/>
                    <a:pt x="71" y="34"/>
                  </a:cubicBezTo>
                  <a:cubicBezTo>
                    <a:pt x="70" y="31"/>
                    <a:pt x="70" y="31"/>
                    <a:pt x="70" y="31"/>
                  </a:cubicBezTo>
                  <a:cubicBezTo>
                    <a:pt x="69" y="29"/>
                    <a:pt x="69" y="29"/>
                    <a:pt x="69" y="29"/>
                  </a:cubicBezTo>
                  <a:cubicBezTo>
                    <a:pt x="68" y="27"/>
                    <a:pt x="68" y="27"/>
                    <a:pt x="68" y="27"/>
                  </a:cubicBezTo>
                  <a:cubicBezTo>
                    <a:pt x="67" y="25"/>
                    <a:pt x="67" y="25"/>
                    <a:pt x="67" y="25"/>
                  </a:cubicBezTo>
                  <a:cubicBezTo>
                    <a:pt x="66" y="23"/>
                    <a:pt x="66" y="23"/>
                    <a:pt x="66" y="23"/>
                  </a:cubicBezTo>
                  <a:cubicBezTo>
                    <a:pt x="66" y="22"/>
                    <a:pt x="66" y="22"/>
                    <a:pt x="66" y="22"/>
                  </a:cubicBezTo>
                  <a:cubicBezTo>
                    <a:pt x="65" y="20"/>
                    <a:pt x="65" y="20"/>
                    <a:pt x="65" y="20"/>
                  </a:cubicBezTo>
                  <a:cubicBezTo>
                    <a:pt x="64" y="19"/>
                    <a:pt x="64" y="19"/>
                    <a:pt x="64" y="19"/>
                  </a:cubicBezTo>
                  <a:cubicBezTo>
                    <a:pt x="63" y="17"/>
                    <a:pt x="63" y="17"/>
                    <a:pt x="63" y="17"/>
                  </a:cubicBezTo>
                  <a:cubicBezTo>
                    <a:pt x="62" y="16"/>
                    <a:pt x="62" y="16"/>
                    <a:pt x="62" y="16"/>
                  </a:cubicBezTo>
                  <a:cubicBezTo>
                    <a:pt x="61" y="15"/>
                    <a:pt x="61" y="15"/>
                    <a:pt x="61" y="15"/>
                  </a:cubicBezTo>
                  <a:cubicBezTo>
                    <a:pt x="60" y="13"/>
                    <a:pt x="60" y="13"/>
                    <a:pt x="60" y="13"/>
                  </a:cubicBezTo>
                  <a:cubicBezTo>
                    <a:pt x="59" y="12"/>
                    <a:pt x="59" y="12"/>
                    <a:pt x="59" y="12"/>
                  </a:cubicBezTo>
                  <a:cubicBezTo>
                    <a:pt x="58" y="12"/>
                    <a:pt x="58" y="12"/>
                    <a:pt x="58" y="12"/>
                  </a:cubicBezTo>
                  <a:cubicBezTo>
                    <a:pt x="57" y="11"/>
                    <a:pt x="57" y="11"/>
                    <a:pt x="57" y="11"/>
                  </a:cubicBezTo>
                  <a:cubicBezTo>
                    <a:pt x="56" y="10"/>
                    <a:pt x="56" y="10"/>
                    <a:pt x="56" y="10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4" y="8"/>
                    <a:pt x="54" y="8"/>
                    <a:pt x="54" y="8"/>
                  </a:cubicBezTo>
                  <a:cubicBezTo>
                    <a:pt x="53" y="7"/>
                    <a:pt x="53" y="7"/>
                    <a:pt x="53" y="7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1" y="5"/>
                    <a:pt x="51" y="5"/>
                    <a:pt x="51" y="5"/>
                  </a:cubicBezTo>
                  <a:cubicBezTo>
                    <a:pt x="50" y="4"/>
                    <a:pt x="50" y="4"/>
                    <a:pt x="50" y="4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7" y="2"/>
                    <a:pt x="47" y="2"/>
                    <a:pt x="47" y="2"/>
                  </a:cubicBezTo>
                  <a:cubicBezTo>
                    <a:pt x="45" y="1"/>
                    <a:pt x="45" y="1"/>
                    <a:pt x="45" y="1"/>
                  </a:cubicBezTo>
                  <a:cubicBezTo>
                    <a:pt x="43" y="1"/>
                    <a:pt x="43" y="1"/>
                    <a:pt x="43" y="1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30" y="0"/>
                    <a:pt x="30" y="0"/>
                    <a:pt x="30" y="0"/>
                  </a:cubicBezTo>
                  <a:lnTo>
                    <a:pt x="27" y="1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62" name="Freeform 87"/>
            <p:cNvSpPr>
              <a:spLocks noEditPoints="1"/>
            </p:cNvSpPr>
            <p:nvPr/>
          </p:nvSpPr>
          <p:spPr bwMode="auto">
            <a:xfrm>
              <a:off x="6028706" y="4511899"/>
              <a:ext cx="85125" cy="83706"/>
            </a:xfrm>
            <a:custGeom>
              <a:avLst/>
              <a:gdLst>
                <a:gd name="T0" fmla="*/ 2147483646 w 72"/>
                <a:gd name="T1" fmla="*/ 2147483646 h 71"/>
                <a:gd name="T2" fmla="*/ 2147483646 w 72"/>
                <a:gd name="T3" fmla="*/ 2147483646 h 71"/>
                <a:gd name="T4" fmla="*/ 2147483646 w 72"/>
                <a:gd name="T5" fmla="*/ 2147483646 h 71"/>
                <a:gd name="T6" fmla="*/ 2147483646 w 72"/>
                <a:gd name="T7" fmla="*/ 0 h 71"/>
                <a:gd name="T8" fmla="*/ 2147483646 w 72"/>
                <a:gd name="T9" fmla="*/ 2147483646 h 71"/>
                <a:gd name="T10" fmla="*/ 2147483646 w 72"/>
                <a:gd name="T11" fmla="*/ 2147483646 h 71"/>
                <a:gd name="T12" fmla="*/ 2147483646 w 72"/>
                <a:gd name="T13" fmla="*/ 2147483646 h 71"/>
                <a:gd name="T14" fmla="*/ 2147483646 w 72"/>
                <a:gd name="T15" fmla="*/ 2147483646 h 71"/>
                <a:gd name="T16" fmla="*/ 2147483646 w 72"/>
                <a:gd name="T17" fmla="*/ 2147483646 h 71"/>
                <a:gd name="T18" fmla="*/ 2147483646 w 72"/>
                <a:gd name="T19" fmla="*/ 2147483646 h 71"/>
                <a:gd name="T20" fmla="*/ 2147483646 w 72"/>
                <a:gd name="T21" fmla="*/ 2147483646 h 71"/>
                <a:gd name="T22" fmla="*/ 0 w 72"/>
                <a:gd name="T23" fmla="*/ 2147483646 h 71"/>
                <a:gd name="T24" fmla="*/ 2147483646 w 72"/>
                <a:gd name="T25" fmla="*/ 2147483646 h 71"/>
                <a:gd name="T26" fmla="*/ 2147483646 w 72"/>
                <a:gd name="T27" fmla="*/ 2147483646 h 71"/>
                <a:gd name="T28" fmla="*/ 2147483646 w 72"/>
                <a:gd name="T29" fmla="*/ 2147483646 h 71"/>
                <a:gd name="T30" fmla="*/ 2147483646 w 72"/>
                <a:gd name="T31" fmla="*/ 2147483646 h 71"/>
                <a:gd name="T32" fmla="*/ 2147483646 w 72"/>
                <a:gd name="T33" fmla="*/ 2147483646 h 71"/>
                <a:gd name="T34" fmla="*/ 2147483646 w 72"/>
                <a:gd name="T35" fmla="*/ 2147483646 h 71"/>
                <a:gd name="T36" fmla="*/ 2147483646 w 72"/>
                <a:gd name="T37" fmla="*/ 2147483646 h 71"/>
                <a:gd name="T38" fmla="*/ 2147483646 w 72"/>
                <a:gd name="T39" fmla="*/ 2147483646 h 71"/>
                <a:gd name="T40" fmla="*/ 2147483646 w 72"/>
                <a:gd name="T41" fmla="*/ 2147483646 h 71"/>
                <a:gd name="T42" fmla="*/ 2147483646 w 72"/>
                <a:gd name="T43" fmla="*/ 2147483646 h 71"/>
                <a:gd name="T44" fmla="*/ 2147483646 w 72"/>
                <a:gd name="T45" fmla="*/ 2147483646 h 71"/>
                <a:gd name="T46" fmla="*/ 2147483646 w 72"/>
                <a:gd name="T47" fmla="*/ 2147483646 h 71"/>
                <a:gd name="T48" fmla="*/ 2147483646 w 72"/>
                <a:gd name="T49" fmla="*/ 2147483646 h 71"/>
                <a:gd name="T50" fmla="*/ 2147483646 w 72"/>
                <a:gd name="T51" fmla="*/ 2147483646 h 71"/>
                <a:gd name="T52" fmla="*/ 2147483646 w 72"/>
                <a:gd name="T53" fmla="*/ 2147483646 h 71"/>
                <a:gd name="T54" fmla="*/ 2147483646 w 72"/>
                <a:gd name="T55" fmla="*/ 2147483646 h 71"/>
                <a:gd name="T56" fmla="*/ 2147483646 w 72"/>
                <a:gd name="T57" fmla="*/ 2147483646 h 71"/>
                <a:gd name="T58" fmla="*/ 2147483646 w 72"/>
                <a:gd name="T59" fmla="*/ 2147483646 h 71"/>
                <a:gd name="T60" fmla="*/ 2147483646 w 72"/>
                <a:gd name="T61" fmla="*/ 2147483646 h 71"/>
                <a:gd name="T62" fmla="*/ 2147483646 w 72"/>
                <a:gd name="T63" fmla="*/ 2147483646 h 71"/>
                <a:gd name="T64" fmla="*/ 2147483646 w 72"/>
                <a:gd name="T65" fmla="*/ 2147483646 h 71"/>
                <a:gd name="T66" fmla="*/ 2147483646 w 72"/>
                <a:gd name="T67" fmla="*/ 2147483646 h 71"/>
                <a:gd name="T68" fmla="*/ 2147483646 w 72"/>
                <a:gd name="T69" fmla="*/ 2147483646 h 71"/>
                <a:gd name="T70" fmla="*/ 2147483646 w 72"/>
                <a:gd name="T71" fmla="*/ 2147483646 h 71"/>
                <a:gd name="T72" fmla="*/ 2147483646 w 72"/>
                <a:gd name="T73" fmla="*/ 2147483646 h 71"/>
                <a:gd name="T74" fmla="*/ 2147483646 w 72"/>
                <a:gd name="T75" fmla="*/ 2147483646 h 71"/>
                <a:gd name="T76" fmla="*/ 2147483646 w 72"/>
                <a:gd name="T77" fmla="*/ 2147483646 h 71"/>
                <a:gd name="T78" fmla="*/ 2147483646 w 72"/>
                <a:gd name="T79" fmla="*/ 2147483646 h 71"/>
                <a:gd name="T80" fmla="*/ 2147483646 w 72"/>
                <a:gd name="T81" fmla="*/ 2147483646 h 71"/>
                <a:gd name="T82" fmla="*/ 2147483646 w 72"/>
                <a:gd name="T83" fmla="*/ 2147483646 h 71"/>
                <a:gd name="T84" fmla="*/ 2147483646 w 72"/>
                <a:gd name="T85" fmla="*/ 2147483646 h 71"/>
                <a:gd name="T86" fmla="*/ 2147483646 w 72"/>
                <a:gd name="T87" fmla="*/ 2147483646 h 71"/>
                <a:gd name="T88" fmla="*/ 2147483646 w 72"/>
                <a:gd name="T89" fmla="*/ 2147483646 h 71"/>
                <a:gd name="T90" fmla="*/ 2147483646 w 72"/>
                <a:gd name="T91" fmla="*/ 2147483646 h 71"/>
                <a:gd name="T92" fmla="*/ 2147483646 w 72"/>
                <a:gd name="T93" fmla="*/ 2147483646 h 71"/>
                <a:gd name="T94" fmla="*/ 2147483646 w 72"/>
                <a:gd name="T95" fmla="*/ 2147483646 h 71"/>
                <a:gd name="T96" fmla="*/ 2147483646 w 72"/>
                <a:gd name="T97" fmla="*/ 2147483646 h 71"/>
                <a:gd name="T98" fmla="*/ 2147483646 w 72"/>
                <a:gd name="T99" fmla="*/ 2147483646 h 71"/>
                <a:gd name="T100" fmla="*/ 2147483646 w 72"/>
                <a:gd name="T101" fmla="*/ 2147483646 h 71"/>
                <a:gd name="T102" fmla="*/ 2147483646 w 72"/>
                <a:gd name="T103" fmla="*/ 2147483646 h 71"/>
                <a:gd name="T104" fmla="*/ 2147483646 w 72"/>
                <a:gd name="T105" fmla="*/ 2147483646 h 71"/>
                <a:gd name="T106" fmla="*/ 2147483646 w 72"/>
                <a:gd name="T107" fmla="*/ 2147483646 h 71"/>
                <a:gd name="T108" fmla="*/ 2147483646 w 72"/>
                <a:gd name="T109" fmla="*/ 2147483646 h 71"/>
                <a:gd name="T110" fmla="*/ 2147483646 w 72"/>
                <a:gd name="T111" fmla="*/ 2147483646 h 71"/>
                <a:gd name="T112" fmla="*/ 2147483646 w 72"/>
                <a:gd name="T113" fmla="*/ 2147483646 h 71"/>
                <a:gd name="T114" fmla="*/ 2147483646 w 72"/>
                <a:gd name="T115" fmla="*/ 2147483646 h 71"/>
                <a:gd name="T116" fmla="*/ 2147483646 w 72"/>
                <a:gd name="T117" fmla="*/ 2147483646 h 71"/>
                <a:gd name="T118" fmla="*/ 2147483646 w 72"/>
                <a:gd name="T119" fmla="*/ 0 h 71"/>
                <a:gd name="T120" fmla="*/ 2147483646 w 72"/>
                <a:gd name="T121" fmla="*/ 0 h 71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72" h="71">
                  <a:moveTo>
                    <a:pt x="3" y="23"/>
                  </a:moveTo>
                  <a:cubicBezTo>
                    <a:pt x="3" y="15"/>
                    <a:pt x="13" y="3"/>
                    <a:pt x="22" y="3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37" y="3"/>
                    <a:pt x="69" y="35"/>
                    <a:pt x="69" y="48"/>
                  </a:cubicBezTo>
                  <a:cubicBezTo>
                    <a:pt x="69" y="55"/>
                    <a:pt x="54" y="68"/>
                    <a:pt x="45" y="68"/>
                  </a:cubicBezTo>
                  <a:cubicBezTo>
                    <a:pt x="44" y="68"/>
                    <a:pt x="44" y="68"/>
                    <a:pt x="44" y="68"/>
                  </a:cubicBezTo>
                  <a:cubicBezTo>
                    <a:pt x="32" y="68"/>
                    <a:pt x="3" y="33"/>
                    <a:pt x="3" y="23"/>
                  </a:cubicBezTo>
                  <a:close/>
                  <a:moveTo>
                    <a:pt x="19" y="0"/>
                  </a:moveTo>
                  <a:cubicBezTo>
                    <a:pt x="16" y="1"/>
                    <a:pt x="16" y="1"/>
                    <a:pt x="16" y="1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3" y="33"/>
                    <a:pt x="3" y="33"/>
                    <a:pt x="3" y="33"/>
                  </a:cubicBezTo>
                  <a:cubicBezTo>
                    <a:pt x="4" y="34"/>
                    <a:pt x="4" y="34"/>
                    <a:pt x="4" y="34"/>
                  </a:cubicBezTo>
                  <a:cubicBezTo>
                    <a:pt x="5" y="35"/>
                    <a:pt x="5" y="35"/>
                    <a:pt x="5" y="35"/>
                  </a:cubicBezTo>
                  <a:cubicBezTo>
                    <a:pt x="6" y="37"/>
                    <a:pt x="6" y="37"/>
                    <a:pt x="6" y="37"/>
                  </a:cubicBezTo>
                  <a:cubicBezTo>
                    <a:pt x="7" y="38"/>
                    <a:pt x="7" y="38"/>
                    <a:pt x="7" y="38"/>
                  </a:cubicBezTo>
                  <a:cubicBezTo>
                    <a:pt x="8" y="40"/>
                    <a:pt x="8" y="40"/>
                    <a:pt x="8" y="40"/>
                  </a:cubicBezTo>
                  <a:cubicBezTo>
                    <a:pt x="9" y="41"/>
                    <a:pt x="9" y="41"/>
                    <a:pt x="9" y="41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2" y="46"/>
                    <a:pt x="12" y="46"/>
                    <a:pt x="12" y="46"/>
                  </a:cubicBezTo>
                  <a:cubicBezTo>
                    <a:pt x="13" y="47"/>
                    <a:pt x="13" y="47"/>
                    <a:pt x="13" y="47"/>
                  </a:cubicBezTo>
                  <a:cubicBezTo>
                    <a:pt x="14" y="48"/>
                    <a:pt x="14" y="48"/>
                    <a:pt x="14" y="48"/>
                  </a:cubicBezTo>
                  <a:cubicBezTo>
                    <a:pt x="15" y="50"/>
                    <a:pt x="15" y="50"/>
                    <a:pt x="15" y="50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18" y="53"/>
                    <a:pt x="18" y="53"/>
                    <a:pt x="18" y="53"/>
                  </a:cubicBezTo>
                  <a:cubicBezTo>
                    <a:pt x="19" y="55"/>
                    <a:pt x="19" y="55"/>
                    <a:pt x="19" y="55"/>
                  </a:cubicBezTo>
                  <a:cubicBezTo>
                    <a:pt x="20" y="55"/>
                    <a:pt x="20" y="55"/>
                    <a:pt x="20" y="55"/>
                  </a:cubicBezTo>
                  <a:cubicBezTo>
                    <a:pt x="21" y="56"/>
                    <a:pt x="21" y="56"/>
                    <a:pt x="21" y="56"/>
                  </a:cubicBezTo>
                  <a:cubicBezTo>
                    <a:pt x="22" y="57"/>
                    <a:pt x="22" y="57"/>
                    <a:pt x="22" y="57"/>
                  </a:cubicBezTo>
                  <a:cubicBezTo>
                    <a:pt x="23" y="58"/>
                    <a:pt x="23" y="58"/>
                    <a:pt x="23" y="58"/>
                  </a:cubicBezTo>
                  <a:cubicBezTo>
                    <a:pt x="24" y="59"/>
                    <a:pt x="24" y="59"/>
                    <a:pt x="24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6" y="62"/>
                    <a:pt x="26" y="62"/>
                    <a:pt x="26" y="62"/>
                  </a:cubicBezTo>
                  <a:cubicBezTo>
                    <a:pt x="27" y="63"/>
                    <a:pt x="27" y="63"/>
                    <a:pt x="27" y="63"/>
                  </a:cubicBezTo>
                  <a:cubicBezTo>
                    <a:pt x="29" y="64"/>
                    <a:pt x="29" y="64"/>
                    <a:pt x="29" y="64"/>
                  </a:cubicBezTo>
                  <a:cubicBezTo>
                    <a:pt x="30" y="65"/>
                    <a:pt x="30" y="65"/>
                    <a:pt x="30" y="65"/>
                  </a:cubicBezTo>
                  <a:cubicBezTo>
                    <a:pt x="31" y="66"/>
                    <a:pt x="31" y="66"/>
                    <a:pt x="31" y="66"/>
                  </a:cubicBezTo>
                  <a:cubicBezTo>
                    <a:pt x="32" y="66"/>
                    <a:pt x="32" y="66"/>
                    <a:pt x="32" y="66"/>
                  </a:cubicBezTo>
                  <a:cubicBezTo>
                    <a:pt x="32" y="67"/>
                    <a:pt x="32" y="67"/>
                    <a:pt x="32" y="67"/>
                  </a:cubicBezTo>
                  <a:cubicBezTo>
                    <a:pt x="34" y="68"/>
                    <a:pt x="34" y="68"/>
                    <a:pt x="34" y="68"/>
                  </a:cubicBezTo>
                  <a:cubicBezTo>
                    <a:pt x="36" y="69"/>
                    <a:pt x="36" y="69"/>
                    <a:pt x="36" y="69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40" y="71"/>
                    <a:pt x="40" y="71"/>
                    <a:pt x="40" y="71"/>
                  </a:cubicBezTo>
                  <a:cubicBezTo>
                    <a:pt x="50" y="71"/>
                    <a:pt x="50" y="71"/>
                    <a:pt x="50" y="71"/>
                  </a:cubicBezTo>
                  <a:cubicBezTo>
                    <a:pt x="53" y="70"/>
                    <a:pt x="53" y="70"/>
                    <a:pt x="53" y="70"/>
                  </a:cubicBezTo>
                  <a:cubicBezTo>
                    <a:pt x="54" y="69"/>
                    <a:pt x="54" y="69"/>
                    <a:pt x="54" y="69"/>
                  </a:cubicBezTo>
                  <a:cubicBezTo>
                    <a:pt x="55" y="68"/>
                    <a:pt x="55" y="68"/>
                    <a:pt x="55" y="68"/>
                  </a:cubicBezTo>
                  <a:cubicBezTo>
                    <a:pt x="57" y="67"/>
                    <a:pt x="57" y="67"/>
                    <a:pt x="57" y="67"/>
                  </a:cubicBezTo>
                  <a:cubicBezTo>
                    <a:pt x="58" y="66"/>
                    <a:pt x="58" y="66"/>
                    <a:pt x="58" y="66"/>
                  </a:cubicBezTo>
                  <a:cubicBezTo>
                    <a:pt x="59" y="66"/>
                    <a:pt x="59" y="66"/>
                    <a:pt x="59" y="66"/>
                  </a:cubicBezTo>
                  <a:cubicBezTo>
                    <a:pt x="61" y="65"/>
                    <a:pt x="61" y="65"/>
                    <a:pt x="61" y="65"/>
                  </a:cubicBezTo>
                  <a:cubicBezTo>
                    <a:pt x="62" y="64"/>
                    <a:pt x="62" y="64"/>
                    <a:pt x="62" y="64"/>
                  </a:cubicBezTo>
                  <a:cubicBezTo>
                    <a:pt x="63" y="63"/>
                    <a:pt x="63" y="63"/>
                    <a:pt x="63" y="63"/>
                  </a:cubicBezTo>
                  <a:cubicBezTo>
                    <a:pt x="64" y="62"/>
                    <a:pt x="64" y="62"/>
                    <a:pt x="64" y="62"/>
                  </a:cubicBezTo>
                  <a:cubicBezTo>
                    <a:pt x="65" y="61"/>
                    <a:pt x="65" y="61"/>
                    <a:pt x="65" y="61"/>
                  </a:cubicBezTo>
                  <a:cubicBezTo>
                    <a:pt x="66" y="60"/>
                    <a:pt x="66" y="60"/>
                    <a:pt x="66" y="60"/>
                  </a:cubicBezTo>
                  <a:cubicBezTo>
                    <a:pt x="67" y="59"/>
                    <a:pt x="67" y="59"/>
                    <a:pt x="67" y="59"/>
                  </a:cubicBezTo>
                  <a:cubicBezTo>
                    <a:pt x="68" y="58"/>
                    <a:pt x="68" y="58"/>
                    <a:pt x="68" y="58"/>
                  </a:cubicBezTo>
                  <a:cubicBezTo>
                    <a:pt x="69" y="56"/>
                    <a:pt x="69" y="56"/>
                    <a:pt x="69" y="56"/>
                  </a:cubicBezTo>
                  <a:cubicBezTo>
                    <a:pt x="70" y="55"/>
                    <a:pt x="70" y="55"/>
                    <a:pt x="70" y="55"/>
                  </a:cubicBezTo>
                  <a:cubicBezTo>
                    <a:pt x="71" y="54"/>
                    <a:pt x="71" y="54"/>
                    <a:pt x="71" y="54"/>
                  </a:cubicBezTo>
                  <a:cubicBezTo>
                    <a:pt x="72" y="51"/>
                    <a:pt x="72" y="51"/>
                    <a:pt x="72" y="51"/>
                  </a:cubicBezTo>
                  <a:cubicBezTo>
                    <a:pt x="72" y="43"/>
                    <a:pt x="72" y="43"/>
                    <a:pt x="72" y="43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0" y="38"/>
                    <a:pt x="70" y="38"/>
                    <a:pt x="70" y="38"/>
                  </a:cubicBezTo>
                  <a:cubicBezTo>
                    <a:pt x="69" y="36"/>
                    <a:pt x="69" y="36"/>
                    <a:pt x="69" y="36"/>
                  </a:cubicBezTo>
                  <a:cubicBezTo>
                    <a:pt x="68" y="35"/>
                    <a:pt x="68" y="35"/>
                    <a:pt x="68" y="35"/>
                  </a:cubicBezTo>
                  <a:cubicBezTo>
                    <a:pt x="67" y="33"/>
                    <a:pt x="67" y="33"/>
                    <a:pt x="67" y="33"/>
                  </a:cubicBezTo>
                  <a:cubicBezTo>
                    <a:pt x="66" y="33"/>
                    <a:pt x="66" y="33"/>
                    <a:pt x="66" y="33"/>
                  </a:cubicBezTo>
                  <a:cubicBezTo>
                    <a:pt x="65" y="31"/>
                    <a:pt x="65" y="31"/>
                    <a:pt x="65" y="31"/>
                  </a:cubicBezTo>
                  <a:cubicBezTo>
                    <a:pt x="64" y="30"/>
                    <a:pt x="64" y="30"/>
                    <a:pt x="64" y="3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62" y="27"/>
                    <a:pt x="62" y="27"/>
                    <a:pt x="62" y="27"/>
                  </a:cubicBezTo>
                  <a:cubicBezTo>
                    <a:pt x="61" y="26"/>
                    <a:pt x="61" y="26"/>
                    <a:pt x="61" y="26"/>
                  </a:cubicBezTo>
                  <a:cubicBezTo>
                    <a:pt x="60" y="25"/>
                    <a:pt x="60" y="25"/>
                    <a:pt x="60" y="25"/>
                  </a:cubicBezTo>
                  <a:cubicBezTo>
                    <a:pt x="59" y="24"/>
                    <a:pt x="59" y="24"/>
                    <a:pt x="59" y="24"/>
                  </a:cubicBezTo>
                  <a:cubicBezTo>
                    <a:pt x="58" y="23"/>
                    <a:pt x="58" y="23"/>
                    <a:pt x="58" y="23"/>
                  </a:cubicBezTo>
                  <a:cubicBezTo>
                    <a:pt x="57" y="22"/>
                    <a:pt x="57" y="22"/>
                    <a:pt x="57" y="22"/>
                  </a:cubicBezTo>
                  <a:cubicBezTo>
                    <a:pt x="56" y="22"/>
                    <a:pt x="56" y="22"/>
                    <a:pt x="56" y="22"/>
                  </a:cubicBezTo>
                  <a:cubicBezTo>
                    <a:pt x="55" y="21"/>
                    <a:pt x="55" y="21"/>
                    <a:pt x="55" y="21"/>
                  </a:cubicBezTo>
                  <a:cubicBezTo>
                    <a:pt x="54" y="20"/>
                    <a:pt x="54" y="20"/>
                    <a:pt x="54" y="20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3" y="18"/>
                    <a:pt x="53" y="18"/>
                    <a:pt x="53" y="18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1" y="16"/>
                    <a:pt x="51" y="16"/>
                    <a:pt x="51" y="16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49" y="14"/>
                    <a:pt x="49" y="14"/>
                    <a:pt x="49" y="14"/>
                  </a:cubicBezTo>
                  <a:cubicBezTo>
                    <a:pt x="48" y="13"/>
                    <a:pt x="48" y="13"/>
                    <a:pt x="48" y="13"/>
                  </a:cubicBezTo>
                  <a:cubicBezTo>
                    <a:pt x="47" y="12"/>
                    <a:pt x="47" y="12"/>
                    <a:pt x="47" y="12"/>
                  </a:cubicBezTo>
                  <a:cubicBezTo>
                    <a:pt x="46" y="11"/>
                    <a:pt x="46" y="11"/>
                    <a:pt x="46" y="11"/>
                  </a:cubicBezTo>
                  <a:cubicBezTo>
                    <a:pt x="45" y="11"/>
                    <a:pt x="45" y="11"/>
                    <a:pt x="45" y="11"/>
                  </a:cubicBezTo>
                  <a:cubicBezTo>
                    <a:pt x="44" y="10"/>
                    <a:pt x="44" y="10"/>
                    <a:pt x="44" y="10"/>
                  </a:cubicBezTo>
                  <a:cubicBezTo>
                    <a:pt x="43" y="9"/>
                    <a:pt x="43" y="9"/>
                    <a:pt x="43" y="9"/>
                  </a:cubicBezTo>
                  <a:cubicBezTo>
                    <a:pt x="42" y="8"/>
                    <a:pt x="42" y="8"/>
                    <a:pt x="42" y="8"/>
                  </a:cubicBezTo>
                  <a:cubicBezTo>
                    <a:pt x="41" y="7"/>
                    <a:pt x="41" y="7"/>
                    <a:pt x="41" y="7"/>
                  </a:cubicBezTo>
                  <a:cubicBezTo>
                    <a:pt x="40" y="6"/>
                    <a:pt x="40" y="6"/>
                    <a:pt x="40" y="6"/>
                  </a:cubicBezTo>
                  <a:cubicBezTo>
                    <a:pt x="39" y="5"/>
                    <a:pt x="39" y="5"/>
                    <a:pt x="39" y="5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5" y="2"/>
                    <a:pt x="35" y="2"/>
                    <a:pt x="35" y="2"/>
                  </a:cubicBezTo>
                  <a:cubicBezTo>
                    <a:pt x="33" y="1"/>
                    <a:pt x="33" y="1"/>
                    <a:pt x="33" y="1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2" y="0"/>
                    <a:pt x="22" y="0"/>
                    <a:pt x="22" y="0"/>
                  </a:cubicBezTo>
                  <a:lnTo>
                    <a:pt x="19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63" name="Freeform 88"/>
            <p:cNvSpPr>
              <a:spLocks noEditPoints="1"/>
            </p:cNvSpPr>
            <p:nvPr/>
          </p:nvSpPr>
          <p:spPr bwMode="auto">
            <a:xfrm>
              <a:off x="6136531" y="4504805"/>
              <a:ext cx="80869" cy="85125"/>
            </a:xfrm>
            <a:custGeom>
              <a:avLst/>
              <a:gdLst>
                <a:gd name="T0" fmla="*/ 2147483646 w 69"/>
                <a:gd name="T1" fmla="*/ 2147483646 h 72"/>
                <a:gd name="T2" fmla="*/ 2147483646 w 69"/>
                <a:gd name="T3" fmla="*/ 2147483646 h 72"/>
                <a:gd name="T4" fmla="*/ 2147483646 w 69"/>
                <a:gd name="T5" fmla="*/ 2147483646 h 72"/>
                <a:gd name="T6" fmla="*/ 2147483646 w 69"/>
                <a:gd name="T7" fmla="*/ 2147483646 h 72"/>
                <a:gd name="T8" fmla="*/ 2147483646 w 69"/>
                <a:gd name="T9" fmla="*/ 2147483646 h 72"/>
                <a:gd name="T10" fmla="*/ 2147483646 w 69"/>
                <a:gd name="T11" fmla="*/ 2147483646 h 72"/>
                <a:gd name="T12" fmla="*/ 2147483646 w 69"/>
                <a:gd name="T13" fmla="*/ 2147483646 h 72"/>
                <a:gd name="T14" fmla="*/ 2147483646 w 69"/>
                <a:gd name="T15" fmla="*/ 2147483646 h 72"/>
                <a:gd name="T16" fmla="*/ 2147483646 w 69"/>
                <a:gd name="T17" fmla="*/ 2147483646 h 72"/>
                <a:gd name="T18" fmla="*/ 2147483646 w 69"/>
                <a:gd name="T19" fmla="*/ 2147483646 h 72"/>
                <a:gd name="T20" fmla="*/ 2147483646 w 69"/>
                <a:gd name="T21" fmla="*/ 2147483646 h 72"/>
                <a:gd name="T22" fmla="*/ 2147483646 w 69"/>
                <a:gd name="T23" fmla="*/ 2147483646 h 72"/>
                <a:gd name="T24" fmla="*/ 2147483646 w 69"/>
                <a:gd name="T25" fmla="*/ 2147483646 h 72"/>
                <a:gd name="T26" fmla="*/ 2147483646 w 69"/>
                <a:gd name="T27" fmla="*/ 2147483646 h 72"/>
                <a:gd name="T28" fmla="*/ 2147483646 w 69"/>
                <a:gd name="T29" fmla="*/ 2147483646 h 72"/>
                <a:gd name="T30" fmla="*/ 2147483646 w 69"/>
                <a:gd name="T31" fmla="*/ 2147483646 h 72"/>
                <a:gd name="T32" fmla="*/ 2147483646 w 69"/>
                <a:gd name="T33" fmla="*/ 2147483646 h 72"/>
                <a:gd name="T34" fmla="*/ 2147483646 w 69"/>
                <a:gd name="T35" fmla="*/ 2147483646 h 72"/>
                <a:gd name="T36" fmla="*/ 2147483646 w 69"/>
                <a:gd name="T37" fmla="*/ 2147483646 h 72"/>
                <a:gd name="T38" fmla="*/ 2147483646 w 69"/>
                <a:gd name="T39" fmla="*/ 2147483646 h 72"/>
                <a:gd name="T40" fmla="*/ 2147483646 w 69"/>
                <a:gd name="T41" fmla="*/ 2147483646 h 72"/>
                <a:gd name="T42" fmla="*/ 2147483646 w 69"/>
                <a:gd name="T43" fmla="*/ 2147483646 h 72"/>
                <a:gd name="T44" fmla="*/ 2147483646 w 69"/>
                <a:gd name="T45" fmla="*/ 2147483646 h 72"/>
                <a:gd name="T46" fmla="*/ 2147483646 w 69"/>
                <a:gd name="T47" fmla="*/ 2147483646 h 72"/>
                <a:gd name="T48" fmla="*/ 0 w 69"/>
                <a:gd name="T49" fmla="*/ 2147483646 h 72"/>
                <a:gd name="T50" fmla="*/ 2147483646 w 69"/>
                <a:gd name="T51" fmla="*/ 2147483646 h 72"/>
                <a:gd name="T52" fmla="*/ 2147483646 w 69"/>
                <a:gd name="T53" fmla="*/ 2147483646 h 72"/>
                <a:gd name="T54" fmla="*/ 2147483646 w 69"/>
                <a:gd name="T55" fmla="*/ 2147483646 h 72"/>
                <a:gd name="T56" fmla="*/ 2147483646 w 69"/>
                <a:gd name="T57" fmla="*/ 2147483646 h 72"/>
                <a:gd name="T58" fmla="*/ 2147483646 w 69"/>
                <a:gd name="T59" fmla="*/ 2147483646 h 72"/>
                <a:gd name="T60" fmla="*/ 2147483646 w 69"/>
                <a:gd name="T61" fmla="*/ 2147483646 h 72"/>
                <a:gd name="T62" fmla="*/ 2147483646 w 69"/>
                <a:gd name="T63" fmla="*/ 2147483646 h 72"/>
                <a:gd name="T64" fmla="*/ 2147483646 w 69"/>
                <a:gd name="T65" fmla="*/ 2147483646 h 72"/>
                <a:gd name="T66" fmla="*/ 2147483646 w 69"/>
                <a:gd name="T67" fmla="*/ 2147483646 h 72"/>
                <a:gd name="T68" fmla="*/ 2147483646 w 69"/>
                <a:gd name="T69" fmla="*/ 2147483646 h 72"/>
                <a:gd name="T70" fmla="*/ 2147483646 w 69"/>
                <a:gd name="T71" fmla="*/ 2147483646 h 72"/>
                <a:gd name="T72" fmla="*/ 2147483646 w 69"/>
                <a:gd name="T73" fmla="*/ 2147483646 h 72"/>
                <a:gd name="T74" fmla="*/ 2147483646 w 69"/>
                <a:gd name="T75" fmla="*/ 2147483646 h 72"/>
                <a:gd name="T76" fmla="*/ 2147483646 w 69"/>
                <a:gd name="T77" fmla="*/ 2147483646 h 72"/>
                <a:gd name="T78" fmla="*/ 2147483646 w 69"/>
                <a:gd name="T79" fmla="*/ 2147483646 h 72"/>
                <a:gd name="T80" fmla="*/ 2147483646 w 69"/>
                <a:gd name="T81" fmla="*/ 2147483646 h 72"/>
                <a:gd name="T82" fmla="*/ 2147483646 w 69"/>
                <a:gd name="T83" fmla="*/ 2147483646 h 72"/>
                <a:gd name="T84" fmla="*/ 2147483646 w 69"/>
                <a:gd name="T85" fmla="*/ 2147483646 h 72"/>
                <a:gd name="T86" fmla="*/ 2147483646 w 69"/>
                <a:gd name="T87" fmla="*/ 2147483646 h 72"/>
                <a:gd name="T88" fmla="*/ 2147483646 w 69"/>
                <a:gd name="T89" fmla="*/ 2147483646 h 72"/>
                <a:gd name="T90" fmla="*/ 2147483646 w 69"/>
                <a:gd name="T91" fmla="*/ 2147483646 h 72"/>
                <a:gd name="T92" fmla="*/ 2147483646 w 69"/>
                <a:gd name="T93" fmla="*/ 2147483646 h 72"/>
                <a:gd name="T94" fmla="*/ 2147483646 w 69"/>
                <a:gd name="T95" fmla="*/ 2147483646 h 72"/>
                <a:gd name="T96" fmla="*/ 2147483646 w 69"/>
                <a:gd name="T97" fmla="*/ 2147483646 h 72"/>
                <a:gd name="T98" fmla="*/ 2147483646 w 69"/>
                <a:gd name="T99" fmla="*/ 2147483646 h 72"/>
                <a:gd name="T100" fmla="*/ 2147483646 w 69"/>
                <a:gd name="T101" fmla="*/ 2147483646 h 72"/>
                <a:gd name="T102" fmla="*/ 2147483646 w 69"/>
                <a:gd name="T103" fmla="*/ 2147483646 h 72"/>
                <a:gd name="T104" fmla="*/ 2147483646 w 69"/>
                <a:gd name="T105" fmla="*/ 2147483646 h 72"/>
                <a:gd name="T106" fmla="*/ 2147483646 w 69"/>
                <a:gd name="T107" fmla="*/ 2147483646 h 72"/>
                <a:gd name="T108" fmla="*/ 2147483646 w 69"/>
                <a:gd name="T109" fmla="*/ 2147483646 h 72"/>
                <a:gd name="T110" fmla="*/ 2147483646 w 69"/>
                <a:gd name="T111" fmla="*/ 2147483646 h 72"/>
                <a:gd name="T112" fmla="*/ 2147483646 w 69"/>
                <a:gd name="T113" fmla="*/ 2147483646 h 72"/>
                <a:gd name="T114" fmla="*/ 2147483646 w 69"/>
                <a:gd name="T115" fmla="*/ 2147483646 h 72"/>
                <a:gd name="T116" fmla="*/ 2147483646 w 69"/>
                <a:gd name="T117" fmla="*/ 2147483646 h 72"/>
                <a:gd name="T118" fmla="*/ 2147483646 w 69"/>
                <a:gd name="T119" fmla="*/ 2147483646 h 72"/>
                <a:gd name="T120" fmla="*/ 2147483646 w 69"/>
                <a:gd name="T121" fmla="*/ 0 h 72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69" h="72">
                  <a:moveTo>
                    <a:pt x="54" y="55"/>
                  </a:moveTo>
                  <a:cubicBezTo>
                    <a:pt x="51" y="59"/>
                    <a:pt x="39" y="69"/>
                    <a:pt x="32" y="69"/>
                  </a:cubicBezTo>
                  <a:cubicBezTo>
                    <a:pt x="23" y="69"/>
                    <a:pt x="3" y="55"/>
                    <a:pt x="3" y="48"/>
                  </a:cubicBezTo>
                  <a:cubicBezTo>
                    <a:pt x="3" y="46"/>
                    <a:pt x="3" y="46"/>
                    <a:pt x="3" y="46"/>
                  </a:cubicBezTo>
                  <a:cubicBezTo>
                    <a:pt x="3" y="44"/>
                    <a:pt x="9" y="36"/>
                    <a:pt x="10" y="35"/>
                  </a:cubicBezTo>
                  <a:cubicBezTo>
                    <a:pt x="14" y="28"/>
                    <a:pt x="36" y="3"/>
                    <a:pt x="44" y="3"/>
                  </a:cubicBezTo>
                  <a:cubicBezTo>
                    <a:pt x="53" y="3"/>
                    <a:pt x="66" y="17"/>
                    <a:pt x="66" y="26"/>
                  </a:cubicBezTo>
                  <a:cubicBezTo>
                    <a:pt x="66" y="33"/>
                    <a:pt x="66" y="33"/>
                    <a:pt x="66" y="33"/>
                  </a:cubicBezTo>
                  <a:cubicBezTo>
                    <a:pt x="66" y="42"/>
                    <a:pt x="59" y="52"/>
                    <a:pt x="54" y="55"/>
                  </a:cubicBezTo>
                  <a:close/>
                  <a:moveTo>
                    <a:pt x="38" y="1"/>
                  </a:moveTo>
                  <a:cubicBezTo>
                    <a:pt x="36" y="2"/>
                    <a:pt x="36" y="2"/>
                    <a:pt x="36" y="2"/>
                  </a:cubicBezTo>
                  <a:cubicBezTo>
                    <a:pt x="35" y="3"/>
                    <a:pt x="35" y="3"/>
                    <a:pt x="35" y="3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33" y="5"/>
                    <a:pt x="33" y="5"/>
                    <a:pt x="33" y="5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1" y="6"/>
                    <a:pt x="31" y="6"/>
                    <a:pt x="31" y="6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27" y="10"/>
                    <a:pt x="27" y="10"/>
                    <a:pt x="27" y="10"/>
                  </a:cubicBezTo>
                  <a:cubicBezTo>
                    <a:pt x="26" y="11"/>
                    <a:pt x="26" y="11"/>
                    <a:pt x="26" y="11"/>
                  </a:cubicBezTo>
                  <a:cubicBezTo>
                    <a:pt x="25" y="12"/>
                    <a:pt x="25" y="12"/>
                    <a:pt x="25" y="12"/>
                  </a:cubicBezTo>
                  <a:cubicBezTo>
                    <a:pt x="25" y="13"/>
                    <a:pt x="25" y="13"/>
                    <a:pt x="25" y="13"/>
                  </a:cubicBezTo>
                  <a:cubicBezTo>
                    <a:pt x="24" y="14"/>
                    <a:pt x="24" y="14"/>
                    <a:pt x="24" y="14"/>
                  </a:cubicBezTo>
                  <a:cubicBezTo>
                    <a:pt x="23" y="15"/>
                    <a:pt x="23" y="15"/>
                    <a:pt x="23" y="15"/>
                  </a:cubicBezTo>
                  <a:cubicBezTo>
                    <a:pt x="22" y="16"/>
                    <a:pt x="22" y="16"/>
                    <a:pt x="22" y="16"/>
                  </a:cubicBezTo>
                  <a:cubicBezTo>
                    <a:pt x="21" y="17"/>
                    <a:pt x="21" y="17"/>
                    <a:pt x="21" y="17"/>
                  </a:cubicBezTo>
                  <a:cubicBezTo>
                    <a:pt x="20" y="17"/>
                    <a:pt x="20" y="17"/>
                    <a:pt x="20" y="17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21"/>
                    <a:pt x="17" y="21"/>
                    <a:pt x="17" y="21"/>
                  </a:cubicBezTo>
                  <a:cubicBezTo>
                    <a:pt x="16" y="22"/>
                    <a:pt x="16" y="22"/>
                    <a:pt x="16" y="22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0" y="29"/>
                    <a:pt x="10" y="29"/>
                    <a:pt x="10" y="29"/>
                  </a:cubicBezTo>
                  <a:cubicBezTo>
                    <a:pt x="9" y="30"/>
                    <a:pt x="9" y="30"/>
                    <a:pt x="9" y="30"/>
                  </a:cubicBezTo>
                  <a:cubicBezTo>
                    <a:pt x="8" y="31"/>
                    <a:pt x="8" y="31"/>
                    <a:pt x="8" y="31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6" y="34"/>
                    <a:pt x="6" y="34"/>
                    <a:pt x="6" y="34"/>
                  </a:cubicBezTo>
                  <a:cubicBezTo>
                    <a:pt x="5" y="35"/>
                    <a:pt x="5" y="35"/>
                    <a:pt x="5" y="35"/>
                  </a:cubicBezTo>
                  <a:cubicBezTo>
                    <a:pt x="4" y="36"/>
                    <a:pt x="4" y="36"/>
                    <a:pt x="4" y="36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2" y="40"/>
                    <a:pt x="2" y="40"/>
                    <a:pt x="2" y="40"/>
                  </a:cubicBezTo>
                  <a:cubicBezTo>
                    <a:pt x="1" y="41"/>
                    <a:pt x="1" y="41"/>
                    <a:pt x="1" y="41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4" y="56"/>
                    <a:pt x="4" y="56"/>
                    <a:pt x="4" y="56"/>
                  </a:cubicBezTo>
                  <a:cubicBezTo>
                    <a:pt x="4" y="57"/>
                    <a:pt x="4" y="57"/>
                    <a:pt x="4" y="57"/>
                  </a:cubicBezTo>
                  <a:cubicBezTo>
                    <a:pt x="5" y="58"/>
                    <a:pt x="5" y="58"/>
                    <a:pt x="5" y="58"/>
                  </a:cubicBezTo>
                  <a:cubicBezTo>
                    <a:pt x="6" y="59"/>
                    <a:pt x="6" y="59"/>
                    <a:pt x="6" y="59"/>
                  </a:cubicBezTo>
                  <a:cubicBezTo>
                    <a:pt x="7" y="60"/>
                    <a:pt x="7" y="60"/>
                    <a:pt x="7" y="60"/>
                  </a:cubicBezTo>
                  <a:cubicBezTo>
                    <a:pt x="8" y="61"/>
                    <a:pt x="8" y="61"/>
                    <a:pt x="8" y="61"/>
                  </a:cubicBezTo>
                  <a:cubicBezTo>
                    <a:pt x="9" y="61"/>
                    <a:pt x="9" y="61"/>
                    <a:pt x="9" y="61"/>
                  </a:cubicBezTo>
                  <a:cubicBezTo>
                    <a:pt x="10" y="62"/>
                    <a:pt x="10" y="62"/>
                    <a:pt x="10" y="62"/>
                  </a:cubicBezTo>
                  <a:cubicBezTo>
                    <a:pt x="12" y="63"/>
                    <a:pt x="12" y="63"/>
                    <a:pt x="12" y="63"/>
                  </a:cubicBezTo>
                  <a:cubicBezTo>
                    <a:pt x="13" y="64"/>
                    <a:pt x="13" y="64"/>
                    <a:pt x="13" y="64"/>
                  </a:cubicBezTo>
                  <a:cubicBezTo>
                    <a:pt x="14" y="65"/>
                    <a:pt x="14" y="65"/>
                    <a:pt x="14" y="65"/>
                  </a:cubicBezTo>
                  <a:cubicBezTo>
                    <a:pt x="16" y="66"/>
                    <a:pt x="16" y="66"/>
                    <a:pt x="16" y="66"/>
                  </a:cubicBezTo>
                  <a:cubicBezTo>
                    <a:pt x="17" y="67"/>
                    <a:pt x="17" y="67"/>
                    <a:pt x="17" y="67"/>
                  </a:cubicBezTo>
                  <a:cubicBezTo>
                    <a:pt x="19" y="68"/>
                    <a:pt x="19" y="68"/>
                    <a:pt x="19" y="68"/>
                  </a:cubicBezTo>
                  <a:cubicBezTo>
                    <a:pt x="21" y="69"/>
                    <a:pt x="21" y="69"/>
                    <a:pt x="21" y="69"/>
                  </a:cubicBezTo>
                  <a:cubicBezTo>
                    <a:pt x="23" y="70"/>
                    <a:pt x="23" y="70"/>
                    <a:pt x="23" y="70"/>
                  </a:cubicBezTo>
                  <a:cubicBezTo>
                    <a:pt x="25" y="71"/>
                    <a:pt x="25" y="71"/>
                    <a:pt x="25" y="71"/>
                  </a:cubicBezTo>
                  <a:cubicBezTo>
                    <a:pt x="29" y="72"/>
                    <a:pt x="29" y="72"/>
                    <a:pt x="29" y="72"/>
                  </a:cubicBezTo>
                  <a:cubicBezTo>
                    <a:pt x="36" y="72"/>
                    <a:pt x="36" y="72"/>
                    <a:pt x="36" y="72"/>
                  </a:cubicBezTo>
                  <a:cubicBezTo>
                    <a:pt x="38" y="71"/>
                    <a:pt x="38" y="71"/>
                    <a:pt x="38" y="71"/>
                  </a:cubicBezTo>
                  <a:cubicBezTo>
                    <a:pt x="41" y="70"/>
                    <a:pt x="41" y="70"/>
                    <a:pt x="41" y="70"/>
                  </a:cubicBezTo>
                  <a:cubicBezTo>
                    <a:pt x="42" y="69"/>
                    <a:pt x="42" y="69"/>
                    <a:pt x="42" y="69"/>
                  </a:cubicBezTo>
                  <a:cubicBezTo>
                    <a:pt x="44" y="68"/>
                    <a:pt x="44" y="68"/>
                    <a:pt x="44" y="68"/>
                  </a:cubicBezTo>
                  <a:cubicBezTo>
                    <a:pt x="45" y="67"/>
                    <a:pt x="45" y="67"/>
                    <a:pt x="45" y="67"/>
                  </a:cubicBezTo>
                  <a:cubicBezTo>
                    <a:pt x="46" y="66"/>
                    <a:pt x="46" y="66"/>
                    <a:pt x="46" y="66"/>
                  </a:cubicBezTo>
                  <a:cubicBezTo>
                    <a:pt x="47" y="65"/>
                    <a:pt x="47" y="65"/>
                    <a:pt x="47" y="65"/>
                  </a:cubicBezTo>
                  <a:cubicBezTo>
                    <a:pt x="48" y="64"/>
                    <a:pt x="48" y="64"/>
                    <a:pt x="48" y="64"/>
                  </a:cubicBezTo>
                  <a:cubicBezTo>
                    <a:pt x="50" y="63"/>
                    <a:pt x="50" y="63"/>
                    <a:pt x="50" y="63"/>
                  </a:cubicBezTo>
                  <a:cubicBezTo>
                    <a:pt x="51" y="62"/>
                    <a:pt x="51" y="62"/>
                    <a:pt x="51" y="62"/>
                  </a:cubicBezTo>
                  <a:cubicBezTo>
                    <a:pt x="52" y="61"/>
                    <a:pt x="52" y="61"/>
                    <a:pt x="52" y="61"/>
                  </a:cubicBezTo>
                  <a:cubicBezTo>
                    <a:pt x="53" y="61"/>
                    <a:pt x="53" y="61"/>
                    <a:pt x="53" y="61"/>
                  </a:cubicBezTo>
                  <a:cubicBezTo>
                    <a:pt x="54" y="60"/>
                    <a:pt x="54" y="60"/>
                    <a:pt x="54" y="60"/>
                  </a:cubicBezTo>
                  <a:cubicBezTo>
                    <a:pt x="55" y="59"/>
                    <a:pt x="55" y="59"/>
                    <a:pt x="55" y="59"/>
                  </a:cubicBezTo>
                  <a:cubicBezTo>
                    <a:pt x="56" y="58"/>
                    <a:pt x="56" y="58"/>
                    <a:pt x="56" y="58"/>
                  </a:cubicBezTo>
                  <a:cubicBezTo>
                    <a:pt x="57" y="57"/>
                    <a:pt x="57" y="57"/>
                    <a:pt x="57" y="57"/>
                  </a:cubicBezTo>
                  <a:cubicBezTo>
                    <a:pt x="58" y="56"/>
                    <a:pt x="58" y="56"/>
                    <a:pt x="58" y="56"/>
                  </a:cubicBezTo>
                  <a:cubicBezTo>
                    <a:pt x="59" y="55"/>
                    <a:pt x="59" y="55"/>
                    <a:pt x="59" y="55"/>
                  </a:cubicBezTo>
                  <a:cubicBezTo>
                    <a:pt x="60" y="54"/>
                    <a:pt x="60" y="54"/>
                    <a:pt x="60" y="54"/>
                  </a:cubicBezTo>
                  <a:cubicBezTo>
                    <a:pt x="61" y="53"/>
                    <a:pt x="61" y="53"/>
                    <a:pt x="61" y="53"/>
                  </a:cubicBezTo>
                  <a:cubicBezTo>
                    <a:pt x="62" y="52"/>
                    <a:pt x="62" y="52"/>
                    <a:pt x="62" y="52"/>
                  </a:cubicBezTo>
                  <a:cubicBezTo>
                    <a:pt x="63" y="50"/>
                    <a:pt x="63" y="50"/>
                    <a:pt x="63" y="50"/>
                  </a:cubicBezTo>
                  <a:cubicBezTo>
                    <a:pt x="64" y="50"/>
                    <a:pt x="64" y="50"/>
                    <a:pt x="64" y="50"/>
                  </a:cubicBezTo>
                  <a:cubicBezTo>
                    <a:pt x="65" y="48"/>
                    <a:pt x="65" y="48"/>
                    <a:pt x="65" y="48"/>
                  </a:cubicBezTo>
                  <a:cubicBezTo>
                    <a:pt x="66" y="46"/>
                    <a:pt x="66" y="46"/>
                    <a:pt x="66" y="46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8" y="39"/>
                    <a:pt x="68" y="39"/>
                    <a:pt x="68" y="39"/>
                  </a:cubicBezTo>
                  <a:cubicBezTo>
                    <a:pt x="69" y="32"/>
                    <a:pt x="69" y="32"/>
                    <a:pt x="69" y="32"/>
                  </a:cubicBezTo>
                  <a:cubicBezTo>
                    <a:pt x="69" y="28"/>
                    <a:pt x="69" y="28"/>
                    <a:pt x="69" y="28"/>
                  </a:cubicBezTo>
                  <a:cubicBezTo>
                    <a:pt x="68" y="23"/>
                    <a:pt x="68" y="23"/>
                    <a:pt x="68" y="23"/>
                  </a:cubicBezTo>
                  <a:cubicBezTo>
                    <a:pt x="67" y="20"/>
                    <a:pt x="67" y="20"/>
                    <a:pt x="67" y="20"/>
                  </a:cubicBezTo>
                  <a:cubicBezTo>
                    <a:pt x="67" y="17"/>
                    <a:pt x="67" y="17"/>
                    <a:pt x="67" y="17"/>
                  </a:cubicBezTo>
                  <a:cubicBezTo>
                    <a:pt x="66" y="16"/>
                    <a:pt x="66" y="16"/>
                    <a:pt x="66" y="16"/>
                  </a:cubicBezTo>
                  <a:cubicBezTo>
                    <a:pt x="65" y="14"/>
                    <a:pt x="65" y="14"/>
                    <a:pt x="65" y="14"/>
                  </a:cubicBezTo>
                  <a:cubicBezTo>
                    <a:pt x="64" y="13"/>
                    <a:pt x="64" y="13"/>
                    <a:pt x="64" y="13"/>
                  </a:cubicBezTo>
                  <a:cubicBezTo>
                    <a:pt x="63" y="11"/>
                    <a:pt x="63" y="11"/>
                    <a:pt x="63" y="11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1" y="9"/>
                    <a:pt x="61" y="9"/>
                    <a:pt x="61" y="9"/>
                  </a:cubicBezTo>
                  <a:cubicBezTo>
                    <a:pt x="60" y="8"/>
                    <a:pt x="60" y="8"/>
                    <a:pt x="60" y="8"/>
                  </a:cubicBezTo>
                  <a:cubicBezTo>
                    <a:pt x="59" y="7"/>
                    <a:pt x="59" y="7"/>
                    <a:pt x="59" y="7"/>
                  </a:cubicBezTo>
                  <a:cubicBezTo>
                    <a:pt x="58" y="6"/>
                    <a:pt x="58" y="6"/>
                    <a:pt x="58" y="6"/>
                  </a:cubicBezTo>
                  <a:cubicBezTo>
                    <a:pt x="57" y="6"/>
                    <a:pt x="57" y="6"/>
                    <a:pt x="57" y="6"/>
                  </a:cubicBezTo>
                  <a:cubicBezTo>
                    <a:pt x="56" y="5"/>
                    <a:pt x="56" y="5"/>
                    <a:pt x="56" y="5"/>
                  </a:cubicBezTo>
                  <a:cubicBezTo>
                    <a:pt x="55" y="4"/>
                    <a:pt x="55" y="4"/>
                    <a:pt x="55" y="4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1" y="2"/>
                    <a:pt x="51" y="2"/>
                    <a:pt x="51" y="2"/>
                  </a:cubicBezTo>
                  <a:cubicBezTo>
                    <a:pt x="49" y="1"/>
                    <a:pt x="49" y="1"/>
                    <a:pt x="49" y="1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0" y="0"/>
                    <a:pt x="40" y="0"/>
                    <a:pt x="40" y="0"/>
                  </a:cubicBezTo>
                  <a:lnTo>
                    <a:pt x="38" y="1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64" name="Freeform 89"/>
            <p:cNvSpPr>
              <a:spLocks noEditPoints="1"/>
            </p:cNvSpPr>
            <p:nvPr/>
          </p:nvSpPr>
          <p:spPr bwMode="auto">
            <a:xfrm>
              <a:off x="6216690" y="4636748"/>
              <a:ext cx="80160" cy="81578"/>
            </a:xfrm>
            <a:custGeom>
              <a:avLst/>
              <a:gdLst>
                <a:gd name="T0" fmla="*/ 2147483646 w 68"/>
                <a:gd name="T1" fmla="*/ 2147483646 h 69"/>
                <a:gd name="T2" fmla="*/ 2147483646 w 68"/>
                <a:gd name="T3" fmla="*/ 2147483646 h 69"/>
                <a:gd name="T4" fmla="*/ 2147483646 w 68"/>
                <a:gd name="T5" fmla="*/ 2147483646 h 69"/>
                <a:gd name="T6" fmla="*/ 2147483646 w 68"/>
                <a:gd name="T7" fmla="*/ 2147483646 h 69"/>
                <a:gd name="T8" fmla="*/ 2147483646 w 68"/>
                <a:gd name="T9" fmla="*/ 2147483646 h 69"/>
                <a:gd name="T10" fmla="*/ 2147483646 w 68"/>
                <a:gd name="T11" fmla="*/ 2147483646 h 69"/>
                <a:gd name="T12" fmla="*/ 2147483646 w 68"/>
                <a:gd name="T13" fmla="*/ 2147483646 h 69"/>
                <a:gd name="T14" fmla="*/ 2147483646 w 68"/>
                <a:gd name="T15" fmla="*/ 2147483646 h 69"/>
                <a:gd name="T16" fmla="*/ 2147483646 w 68"/>
                <a:gd name="T17" fmla="*/ 2147483646 h 69"/>
                <a:gd name="T18" fmla="*/ 2147483646 w 68"/>
                <a:gd name="T19" fmla="*/ 2147483646 h 69"/>
                <a:gd name="T20" fmla="*/ 2147483646 w 68"/>
                <a:gd name="T21" fmla="*/ 2147483646 h 69"/>
                <a:gd name="T22" fmla="*/ 2147483646 w 68"/>
                <a:gd name="T23" fmla="*/ 2147483646 h 69"/>
                <a:gd name="T24" fmla="*/ 2147483646 w 68"/>
                <a:gd name="T25" fmla="*/ 2147483646 h 69"/>
                <a:gd name="T26" fmla="*/ 2147483646 w 68"/>
                <a:gd name="T27" fmla="*/ 2147483646 h 69"/>
                <a:gd name="T28" fmla="*/ 2147483646 w 68"/>
                <a:gd name="T29" fmla="*/ 2147483646 h 69"/>
                <a:gd name="T30" fmla="*/ 2147483646 w 68"/>
                <a:gd name="T31" fmla="*/ 2147483646 h 69"/>
                <a:gd name="T32" fmla="*/ 2147483646 w 68"/>
                <a:gd name="T33" fmla="*/ 2147483646 h 69"/>
                <a:gd name="T34" fmla="*/ 2147483646 w 68"/>
                <a:gd name="T35" fmla="*/ 2147483646 h 69"/>
                <a:gd name="T36" fmla="*/ 2147483646 w 68"/>
                <a:gd name="T37" fmla="*/ 2147483646 h 69"/>
                <a:gd name="T38" fmla="*/ 2147483646 w 68"/>
                <a:gd name="T39" fmla="*/ 2147483646 h 69"/>
                <a:gd name="T40" fmla="*/ 0 w 68"/>
                <a:gd name="T41" fmla="*/ 2147483646 h 69"/>
                <a:gd name="T42" fmla="*/ 2147483646 w 68"/>
                <a:gd name="T43" fmla="*/ 2147483646 h 69"/>
                <a:gd name="T44" fmla="*/ 2147483646 w 68"/>
                <a:gd name="T45" fmla="*/ 2147483646 h 69"/>
                <a:gd name="T46" fmla="*/ 2147483646 w 68"/>
                <a:gd name="T47" fmla="*/ 2147483646 h 69"/>
                <a:gd name="T48" fmla="*/ 2147483646 w 68"/>
                <a:gd name="T49" fmla="*/ 2147483646 h 69"/>
                <a:gd name="T50" fmla="*/ 2147483646 w 68"/>
                <a:gd name="T51" fmla="*/ 2147483646 h 69"/>
                <a:gd name="T52" fmla="*/ 2147483646 w 68"/>
                <a:gd name="T53" fmla="*/ 2147483646 h 69"/>
                <a:gd name="T54" fmla="*/ 2147483646 w 68"/>
                <a:gd name="T55" fmla="*/ 2147483646 h 69"/>
                <a:gd name="T56" fmla="*/ 2147483646 w 68"/>
                <a:gd name="T57" fmla="*/ 2147483646 h 69"/>
                <a:gd name="T58" fmla="*/ 2147483646 w 68"/>
                <a:gd name="T59" fmla="*/ 2147483646 h 69"/>
                <a:gd name="T60" fmla="*/ 2147483646 w 68"/>
                <a:gd name="T61" fmla="*/ 2147483646 h 69"/>
                <a:gd name="T62" fmla="*/ 2147483646 w 68"/>
                <a:gd name="T63" fmla="*/ 2147483646 h 69"/>
                <a:gd name="T64" fmla="*/ 2147483646 w 68"/>
                <a:gd name="T65" fmla="*/ 2147483646 h 69"/>
                <a:gd name="T66" fmla="*/ 2147483646 w 68"/>
                <a:gd name="T67" fmla="*/ 2147483646 h 69"/>
                <a:gd name="T68" fmla="*/ 2147483646 w 68"/>
                <a:gd name="T69" fmla="*/ 2147483646 h 69"/>
                <a:gd name="T70" fmla="*/ 2147483646 w 68"/>
                <a:gd name="T71" fmla="*/ 2147483646 h 69"/>
                <a:gd name="T72" fmla="*/ 2147483646 w 68"/>
                <a:gd name="T73" fmla="*/ 2147483646 h 69"/>
                <a:gd name="T74" fmla="*/ 2147483646 w 68"/>
                <a:gd name="T75" fmla="*/ 2147483646 h 69"/>
                <a:gd name="T76" fmla="*/ 2147483646 w 68"/>
                <a:gd name="T77" fmla="*/ 2147483646 h 69"/>
                <a:gd name="T78" fmla="*/ 2147483646 w 68"/>
                <a:gd name="T79" fmla="*/ 2147483646 h 69"/>
                <a:gd name="T80" fmla="*/ 2147483646 w 68"/>
                <a:gd name="T81" fmla="*/ 2147483646 h 69"/>
                <a:gd name="T82" fmla="*/ 2147483646 w 68"/>
                <a:gd name="T83" fmla="*/ 2147483646 h 69"/>
                <a:gd name="T84" fmla="*/ 2147483646 w 68"/>
                <a:gd name="T85" fmla="*/ 2147483646 h 69"/>
                <a:gd name="T86" fmla="*/ 2147483646 w 68"/>
                <a:gd name="T87" fmla="*/ 2147483646 h 69"/>
                <a:gd name="T88" fmla="*/ 2147483646 w 68"/>
                <a:gd name="T89" fmla="*/ 2147483646 h 69"/>
                <a:gd name="T90" fmla="*/ 2147483646 w 68"/>
                <a:gd name="T91" fmla="*/ 2147483646 h 69"/>
                <a:gd name="T92" fmla="*/ 2147483646 w 68"/>
                <a:gd name="T93" fmla="*/ 2147483646 h 69"/>
                <a:gd name="T94" fmla="*/ 2147483646 w 68"/>
                <a:gd name="T95" fmla="*/ 2147483646 h 69"/>
                <a:gd name="T96" fmla="*/ 2147483646 w 68"/>
                <a:gd name="T97" fmla="*/ 2147483646 h 69"/>
                <a:gd name="T98" fmla="*/ 2147483646 w 68"/>
                <a:gd name="T99" fmla="*/ 2147483646 h 69"/>
                <a:gd name="T100" fmla="*/ 2147483646 w 68"/>
                <a:gd name="T101" fmla="*/ 2147483646 h 69"/>
                <a:gd name="T102" fmla="*/ 2147483646 w 68"/>
                <a:gd name="T103" fmla="*/ 2147483646 h 69"/>
                <a:gd name="T104" fmla="*/ 2147483646 w 68"/>
                <a:gd name="T105" fmla="*/ 0 h 69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0" t="0" r="r" b="b"/>
              <a:pathLst>
                <a:path w="68" h="69">
                  <a:moveTo>
                    <a:pt x="4" y="49"/>
                  </a:moveTo>
                  <a:cubicBezTo>
                    <a:pt x="4" y="45"/>
                    <a:pt x="32" y="14"/>
                    <a:pt x="35" y="3"/>
                  </a:cubicBezTo>
                  <a:cubicBezTo>
                    <a:pt x="47" y="3"/>
                    <a:pt x="65" y="12"/>
                    <a:pt x="65" y="23"/>
                  </a:cubicBezTo>
                  <a:cubicBezTo>
                    <a:pt x="65" y="36"/>
                    <a:pt x="47" y="67"/>
                    <a:pt x="39" y="67"/>
                  </a:cubicBezTo>
                  <a:cubicBezTo>
                    <a:pt x="32" y="67"/>
                    <a:pt x="32" y="67"/>
                    <a:pt x="32" y="67"/>
                  </a:cubicBezTo>
                  <a:cubicBezTo>
                    <a:pt x="27" y="67"/>
                    <a:pt x="4" y="57"/>
                    <a:pt x="4" y="53"/>
                  </a:cubicBezTo>
                  <a:cubicBezTo>
                    <a:pt x="4" y="49"/>
                    <a:pt x="4" y="49"/>
                    <a:pt x="4" y="49"/>
                  </a:cubicBezTo>
                  <a:close/>
                  <a:moveTo>
                    <a:pt x="33" y="1"/>
                  </a:moveTo>
                  <a:cubicBezTo>
                    <a:pt x="32" y="2"/>
                    <a:pt x="32" y="2"/>
                    <a:pt x="32" y="2"/>
                  </a:cubicBezTo>
                  <a:cubicBezTo>
                    <a:pt x="31" y="4"/>
                    <a:pt x="31" y="4"/>
                    <a:pt x="31" y="4"/>
                  </a:cubicBezTo>
                  <a:cubicBezTo>
                    <a:pt x="30" y="4"/>
                    <a:pt x="30" y="4"/>
                    <a:pt x="30" y="4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7" y="10"/>
                    <a:pt x="27" y="10"/>
                    <a:pt x="27" y="10"/>
                  </a:cubicBezTo>
                  <a:cubicBezTo>
                    <a:pt x="26" y="11"/>
                    <a:pt x="26" y="11"/>
                    <a:pt x="26" y="11"/>
                  </a:cubicBezTo>
                  <a:cubicBezTo>
                    <a:pt x="25" y="13"/>
                    <a:pt x="25" y="13"/>
                    <a:pt x="25" y="13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3" y="15"/>
                    <a:pt x="23" y="15"/>
                    <a:pt x="23" y="15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1" y="19"/>
                    <a:pt x="21" y="19"/>
                    <a:pt x="21" y="19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8" y="25"/>
                    <a:pt x="18" y="25"/>
                    <a:pt x="18" y="25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6" y="27"/>
                    <a:pt x="16" y="27"/>
                    <a:pt x="16" y="27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3" y="31"/>
                    <a:pt x="13" y="31"/>
                    <a:pt x="13" y="31"/>
                  </a:cubicBezTo>
                  <a:cubicBezTo>
                    <a:pt x="12" y="33"/>
                    <a:pt x="12" y="33"/>
                    <a:pt x="12" y="33"/>
                  </a:cubicBezTo>
                  <a:cubicBezTo>
                    <a:pt x="11" y="34"/>
                    <a:pt x="11" y="34"/>
                    <a:pt x="11" y="34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9" y="36"/>
                    <a:pt x="9" y="36"/>
                    <a:pt x="9" y="36"/>
                  </a:cubicBezTo>
                  <a:cubicBezTo>
                    <a:pt x="8" y="37"/>
                    <a:pt x="8" y="37"/>
                    <a:pt x="8" y="37"/>
                  </a:cubicBezTo>
                  <a:cubicBezTo>
                    <a:pt x="7" y="38"/>
                    <a:pt x="7" y="38"/>
                    <a:pt x="7" y="38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5" y="41"/>
                    <a:pt x="5" y="41"/>
                    <a:pt x="5" y="41"/>
                  </a:cubicBezTo>
                  <a:cubicBezTo>
                    <a:pt x="4" y="42"/>
                    <a:pt x="4" y="42"/>
                    <a:pt x="4" y="42"/>
                  </a:cubicBezTo>
                  <a:cubicBezTo>
                    <a:pt x="3" y="43"/>
                    <a:pt x="3" y="43"/>
                    <a:pt x="3" y="43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1" y="47"/>
                    <a:pt x="1" y="47"/>
                    <a:pt x="1" y="47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1" y="56"/>
                    <a:pt x="1" y="56"/>
                    <a:pt x="1" y="56"/>
                  </a:cubicBezTo>
                  <a:cubicBezTo>
                    <a:pt x="2" y="57"/>
                    <a:pt x="2" y="57"/>
                    <a:pt x="2" y="57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4" y="58"/>
                    <a:pt x="4" y="58"/>
                    <a:pt x="4" y="58"/>
                  </a:cubicBezTo>
                  <a:cubicBezTo>
                    <a:pt x="5" y="59"/>
                    <a:pt x="5" y="59"/>
                    <a:pt x="5" y="59"/>
                  </a:cubicBezTo>
                  <a:cubicBezTo>
                    <a:pt x="6" y="60"/>
                    <a:pt x="6" y="60"/>
                    <a:pt x="6" y="60"/>
                  </a:cubicBezTo>
                  <a:cubicBezTo>
                    <a:pt x="8" y="61"/>
                    <a:pt x="8" y="61"/>
                    <a:pt x="8" y="61"/>
                  </a:cubicBezTo>
                  <a:cubicBezTo>
                    <a:pt x="10" y="62"/>
                    <a:pt x="10" y="62"/>
                    <a:pt x="10" y="62"/>
                  </a:cubicBezTo>
                  <a:cubicBezTo>
                    <a:pt x="12" y="63"/>
                    <a:pt x="12" y="63"/>
                    <a:pt x="12" y="63"/>
                  </a:cubicBezTo>
                  <a:cubicBezTo>
                    <a:pt x="15" y="64"/>
                    <a:pt x="15" y="64"/>
                    <a:pt x="15" y="64"/>
                  </a:cubicBezTo>
                  <a:cubicBezTo>
                    <a:pt x="17" y="65"/>
                    <a:pt x="17" y="65"/>
                    <a:pt x="17" y="65"/>
                  </a:cubicBezTo>
                  <a:cubicBezTo>
                    <a:pt x="19" y="66"/>
                    <a:pt x="19" y="66"/>
                    <a:pt x="19" y="66"/>
                  </a:cubicBezTo>
                  <a:cubicBezTo>
                    <a:pt x="20" y="67"/>
                    <a:pt x="20" y="67"/>
                    <a:pt x="20" y="67"/>
                  </a:cubicBezTo>
                  <a:cubicBezTo>
                    <a:pt x="22" y="68"/>
                    <a:pt x="22" y="68"/>
                    <a:pt x="22" y="68"/>
                  </a:cubicBezTo>
                  <a:cubicBezTo>
                    <a:pt x="25" y="69"/>
                    <a:pt x="25" y="69"/>
                    <a:pt x="25" y="69"/>
                  </a:cubicBezTo>
                  <a:cubicBezTo>
                    <a:pt x="28" y="69"/>
                    <a:pt x="28" y="69"/>
                    <a:pt x="28" y="69"/>
                  </a:cubicBezTo>
                  <a:cubicBezTo>
                    <a:pt x="40" y="69"/>
                    <a:pt x="40" y="69"/>
                    <a:pt x="40" y="69"/>
                  </a:cubicBezTo>
                  <a:cubicBezTo>
                    <a:pt x="42" y="69"/>
                    <a:pt x="42" y="69"/>
                    <a:pt x="42" y="69"/>
                  </a:cubicBezTo>
                  <a:cubicBezTo>
                    <a:pt x="44" y="68"/>
                    <a:pt x="44" y="68"/>
                    <a:pt x="44" y="68"/>
                  </a:cubicBezTo>
                  <a:cubicBezTo>
                    <a:pt x="46" y="67"/>
                    <a:pt x="46" y="67"/>
                    <a:pt x="46" y="67"/>
                  </a:cubicBezTo>
                  <a:cubicBezTo>
                    <a:pt x="47" y="66"/>
                    <a:pt x="47" y="66"/>
                    <a:pt x="47" y="66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9" y="63"/>
                    <a:pt x="49" y="63"/>
                    <a:pt x="49" y="63"/>
                  </a:cubicBezTo>
                  <a:cubicBezTo>
                    <a:pt x="50" y="62"/>
                    <a:pt x="50" y="62"/>
                    <a:pt x="50" y="62"/>
                  </a:cubicBezTo>
                  <a:cubicBezTo>
                    <a:pt x="51" y="61"/>
                    <a:pt x="51" y="61"/>
                    <a:pt x="51" y="61"/>
                  </a:cubicBezTo>
                  <a:cubicBezTo>
                    <a:pt x="52" y="59"/>
                    <a:pt x="52" y="59"/>
                    <a:pt x="52" y="59"/>
                  </a:cubicBezTo>
                  <a:cubicBezTo>
                    <a:pt x="53" y="58"/>
                    <a:pt x="53" y="58"/>
                    <a:pt x="53" y="58"/>
                  </a:cubicBezTo>
                  <a:cubicBezTo>
                    <a:pt x="54" y="57"/>
                    <a:pt x="54" y="57"/>
                    <a:pt x="54" y="57"/>
                  </a:cubicBezTo>
                  <a:cubicBezTo>
                    <a:pt x="55" y="56"/>
                    <a:pt x="55" y="56"/>
                    <a:pt x="55" y="56"/>
                  </a:cubicBezTo>
                  <a:cubicBezTo>
                    <a:pt x="56" y="54"/>
                    <a:pt x="56" y="54"/>
                    <a:pt x="56" y="54"/>
                  </a:cubicBezTo>
                  <a:cubicBezTo>
                    <a:pt x="57" y="53"/>
                    <a:pt x="57" y="53"/>
                    <a:pt x="57" y="53"/>
                  </a:cubicBezTo>
                  <a:cubicBezTo>
                    <a:pt x="58" y="52"/>
                    <a:pt x="58" y="52"/>
                    <a:pt x="58" y="52"/>
                  </a:cubicBezTo>
                  <a:cubicBezTo>
                    <a:pt x="59" y="50"/>
                    <a:pt x="59" y="50"/>
                    <a:pt x="59" y="50"/>
                  </a:cubicBezTo>
                  <a:cubicBezTo>
                    <a:pt x="60" y="49"/>
                    <a:pt x="60" y="49"/>
                    <a:pt x="60" y="49"/>
                  </a:cubicBezTo>
                  <a:cubicBezTo>
                    <a:pt x="61" y="47"/>
                    <a:pt x="61" y="47"/>
                    <a:pt x="61" y="47"/>
                  </a:cubicBezTo>
                  <a:cubicBezTo>
                    <a:pt x="61" y="46"/>
                    <a:pt x="61" y="46"/>
                    <a:pt x="61" y="46"/>
                  </a:cubicBezTo>
                  <a:cubicBezTo>
                    <a:pt x="62" y="45"/>
                    <a:pt x="62" y="45"/>
                    <a:pt x="62" y="45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65" y="38"/>
                    <a:pt x="65" y="38"/>
                    <a:pt x="65" y="38"/>
                  </a:cubicBezTo>
                  <a:cubicBezTo>
                    <a:pt x="66" y="36"/>
                    <a:pt x="66" y="36"/>
                    <a:pt x="66" y="36"/>
                  </a:cubicBezTo>
                  <a:cubicBezTo>
                    <a:pt x="67" y="34"/>
                    <a:pt x="67" y="34"/>
                    <a:pt x="67" y="34"/>
                  </a:cubicBezTo>
                  <a:cubicBezTo>
                    <a:pt x="68" y="30"/>
                    <a:pt x="68" y="30"/>
                    <a:pt x="68" y="30"/>
                  </a:cubicBezTo>
                  <a:cubicBezTo>
                    <a:pt x="68" y="21"/>
                    <a:pt x="68" y="21"/>
                    <a:pt x="68" y="21"/>
                  </a:cubicBezTo>
                  <a:cubicBezTo>
                    <a:pt x="67" y="18"/>
                    <a:pt x="67" y="18"/>
                    <a:pt x="67" y="18"/>
                  </a:cubicBezTo>
                  <a:cubicBezTo>
                    <a:pt x="66" y="15"/>
                    <a:pt x="66" y="15"/>
                    <a:pt x="66" y="15"/>
                  </a:cubicBezTo>
                  <a:cubicBezTo>
                    <a:pt x="65" y="14"/>
                    <a:pt x="65" y="14"/>
                    <a:pt x="65" y="14"/>
                  </a:cubicBezTo>
                  <a:cubicBezTo>
                    <a:pt x="64" y="13"/>
                    <a:pt x="64" y="13"/>
                    <a:pt x="64" y="13"/>
                  </a:cubicBezTo>
                  <a:cubicBezTo>
                    <a:pt x="63" y="12"/>
                    <a:pt x="63" y="12"/>
                    <a:pt x="63" y="12"/>
                  </a:cubicBezTo>
                  <a:cubicBezTo>
                    <a:pt x="62" y="11"/>
                    <a:pt x="62" y="11"/>
                    <a:pt x="62" y="11"/>
                  </a:cubicBezTo>
                  <a:cubicBezTo>
                    <a:pt x="61" y="10"/>
                    <a:pt x="61" y="10"/>
                    <a:pt x="61" y="10"/>
                  </a:cubicBezTo>
                  <a:cubicBezTo>
                    <a:pt x="61" y="9"/>
                    <a:pt x="61" y="9"/>
                    <a:pt x="61" y="9"/>
                  </a:cubicBezTo>
                  <a:cubicBezTo>
                    <a:pt x="60" y="8"/>
                    <a:pt x="60" y="8"/>
                    <a:pt x="60" y="8"/>
                  </a:cubicBezTo>
                  <a:cubicBezTo>
                    <a:pt x="59" y="7"/>
                    <a:pt x="59" y="7"/>
                    <a:pt x="59" y="7"/>
                  </a:cubicBezTo>
                  <a:cubicBezTo>
                    <a:pt x="57" y="6"/>
                    <a:pt x="57" y="6"/>
                    <a:pt x="57" y="6"/>
                  </a:cubicBezTo>
                  <a:cubicBezTo>
                    <a:pt x="56" y="5"/>
                    <a:pt x="56" y="5"/>
                    <a:pt x="56" y="5"/>
                  </a:cubicBezTo>
                  <a:cubicBezTo>
                    <a:pt x="54" y="4"/>
                    <a:pt x="54" y="4"/>
                    <a:pt x="54" y="4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49" y="3"/>
                    <a:pt x="49" y="3"/>
                    <a:pt x="49" y="3"/>
                  </a:cubicBezTo>
                  <a:cubicBezTo>
                    <a:pt x="47" y="2"/>
                    <a:pt x="47" y="2"/>
                    <a:pt x="47" y="2"/>
                  </a:cubicBezTo>
                  <a:cubicBezTo>
                    <a:pt x="43" y="1"/>
                    <a:pt x="43" y="1"/>
                    <a:pt x="43" y="1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34" y="0"/>
                    <a:pt x="34" y="0"/>
                    <a:pt x="34" y="0"/>
                  </a:cubicBezTo>
                  <a:lnTo>
                    <a:pt x="33" y="1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65" name="Freeform 90"/>
            <p:cNvSpPr>
              <a:spLocks noEditPoints="1"/>
            </p:cNvSpPr>
            <p:nvPr/>
          </p:nvSpPr>
          <p:spPr bwMode="auto">
            <a:xfrm>
              <a:off x="6106737" y="4672217"/>
              <a:ext cx="76613" cy="88672"/>
            </a:xfrm>
            <a:custGeom>
              <a:avLst/>
              <a:gdLst>
                <a:gd name="T0" fmla="*/ 2147483646 w 65"/>
                <a:gd name="T1" fmla="*/ 2147483646 h 75"/>
                <a:gd name="T2" fmla="*/ 2147483646 w 65"/>
                <a:gd name="T3" fmla="*/ 2147483646 h 75"/>
                <a:gd name="T4" fmla="*/ 2147483646 w 65"/>
                <a:gd name="T5" fmla="*/ 2147483646 h 75"/>
                <a:gd name="T6" fmla="*/ 2147483646 w 65"/>
                <a:gd name="T7" fmla="*/ 2147483646 h 75"/>
                <a:gd name="T8" fmla="*/ 2147483646 w 65"/>
                <a:gd name="T9" fmla="*/ 2147483646 h 75"/>
                <a:gd name="T10" fmla="*/ 2147483646 w 65"/>
                <a:gd name="T11" fmla="*/ 2147483646 h 75"/>
                <a:gd name="T12" fmla="*/ 2147483646 w 65"/>
                <a:gd name="T13" fmla="*/ 2147483646 h 75"/>
                <a:gd name="T14" fmla="*/ 2147483646 w 65"/>
                <a:gd name="T15" fmla="*/ 2147483646 h 75"/>
                <a:gd name="T16" fmla="*/ 2147483646 w 65"/>
                <a:gd name="T17" fmla="*/ 2147483646 h 75"/>
                <a:gd name="T18" fmla="*/ 2147483646 w 65"/>
                <a:gd name="T19" fmla="*/ 2147483646 h 75"/>
                <a:gd name="T20" fmla="*/ 2147483646 w 65"/>
                <a:gd name="T21" fmla="*/ 2147483646 h 75"/>
                <a:gd name="T22" fmla="*/ 2147483646 w 65"/>
                <a:gd name="T23" fmla="*/ 2147483646 h 75"/>
                <a:gd name="T24" fmla="*/ 2147483646 w 65"/>
                <a:gd name="T25" fmla="*/ 2147483646 h 75"/>
                <a:gd name="T26" fmla="*/ 2147483646 w 65"/>
                <a:gd name="T27" fmla="*/ 2147483646 h 75"/>
                <a:gd name="T28" fmla="*/ 2147483646 w 65"/>
                <a:gd name="T29" fmla="*/ 2147483646 h 75"/>
                <a:gd name="T30" fmla="*/ 2147483646 w 65"/>
                <a:gd name="T31" fmla="*/ 2147483646 h 75"/>
                <a:gd name="T32" fmla="*/ 2147483646 w 65"/>
                <a:gd name="T33" fmla="*/ 2147483646 h 75"/>
                <a:gd name="T34" fmla="*/ 2147483646 w 65"/>
                <a:gd name="T35" fmla="*/ 2147483646 h 75"/>
                <a:gd name="T36" fmla="*/ 2147483646 w 65"/>
                <a:gd name="T37" fmla="*/ 2147483646 h 75"/>
                <a:gd name="T38" fmla="*/ 2147483646 w 65"/>
                <a:gd name="T39" fmla="*/ 2147483646 h 75"/>
                <a:gd name="T40" fmla="*/ 0 w 65"/>
                <a:gd name="T41" fmla="*/ 2147483646 h 75"/>
                <a:gd name="T42" fmla="*/ 2147483646 w 65"/>
                <a:gd name="T43" fmla="*/ 2147483646 h 75"/>
                <a:gd name="T44" fmla="*/ 2147483646 w 65"/>
                <a:gd name="T45" fmla="*/ 2147483646 h 75"/>
                <a:gd name="T46" fmla="*/ 2147483646 w 65"/>
                <a:gd name="T47" fmla="*/ 2147483646 h 75"/>
                <a:gd name="T48" fmla="*/ 2147483646 w 65"/>
                <a:gd name="T49" fmla="*/ 2147483646 h 75"/>
                <a:gd name="T50" fmla="*/ 2147483646 w 65"/>
                <a:gd name="T51" fmla="*/ 2147483646 h 75"/>
                <a:gd name="T52" fmla="*/ 2147483646 w 65"/>
                <a:gd name="T53" fmla="*/ 2147483646 h 75"/>
                <a:gd name="T54" fmla="*/ 2147483646 w 65"/>
                <a:gd name="T55" fmla="*/ 2147483646 h 75"/>
                <a:gd name="T56" fmla="*/ 2147483646 w 65"/>
                <a:gd name="T57" fmla="*/ 2147483646 h 75"/>
                <a:gd name="T58" fmla="*/ 2147483646 w 65"/>
                <a:gd name="T59" fmla="*/ 2147483646 h 75"/>
                <a:gd name="T60" fmla="*/ 2147483646 w 65"/>
                <a:gd name="T61" fmla="*/ 2147483646 h 75"/>
                <a:gd name="T62" fmla="*/ 2147483646 w 65"/>
                <a:gd name="T63" fmla="*/ 2147483646 h 75"/>
                <a:gd name="T64" fmla="*/ 2147483646 w 65"/>
                <a:gd name="T65" fmla="*/ 2147483646 h 75"/>
                <a:gd name="T66" fmla="*/ 2147483646 w 65"/>
                <a:gd name="T67" fmla="*/ 2147483646 h 75"/>
                <a:gd name="T68" fmla="*/ 2147483646 w 65"/>
                <a:gd name="T69" fmla="*/ 2147483646 h 75"/>
                <a:gd name="T70" fmla="*/ 2147483646 w 65"/>
                <a:gd name="T71" fmla="*/ 2147483646 h 75"/>
                <a:gd name="T72" fmla="*/ 2147483646 w 65"/>
                <a:gd name="T73" fmla="*/ 2147483646 h 75"/>
                <a:gd name="T74" fmla="*/ 2147483646 w 65"/>
                <a:gd name="T75" fmla="*/ 2147483646 h 75"/>
                <a:gd name="T76" fmla="*/ 2147483646 w 65"/>
                <a:gd name="T77" fmla="*/ 2147483646 h 75"/>
                <a:gd name="T78" fmla="*/ 2147483646 w 65"/>
                <a:gd name="T79" fmla="*/ 2147483646 h 75"/>
                <a:gd name="T80" fmla="*/ 2147483646 w 65"/>
                <a:gd name="T81" fmla="*/ 2147483646 h 75"/>
                <a:gd name="T82" fmla="*/ 2147483646 w 65"/>
                <a:gd name="T83" fmla="*/ 2147483646 h 75"/>
                <a:gd name="T84" fmla="*/ 2147483646 w 65"/>
                <a:gd name="T85" fmla="*/ 2147483646 h 75"/>
                <a:gd name="T86" fmla="*/ 2147483646 w 65"/>
                <a:gd name="T87" fmla="*/ 2147483646 h 75"/>
                <a:gd name="T88" fmla="*/ 2147483646 w 65"/>
                <a:gd name="T89" fmla="*/ 2147483646 h 75"/>
                <a:gd name="T90" fmla="*/ 2147483646 w 65"/>
                <a:gd name="T91" fmla="*/ 2147483646 h 75"/>
                <a:gd name="T92" fmla="*/ 2147483646 w 65"/>
                <a:gd name="T93" fmla="*/ 2147483646 h 75"/>
                <a:gd name="T94" fmla="*/ 2147483646 w 65"/>
                <a:gd name="T95" fmla="*/ 2147483646 h 75"/>
                <a:gd name="T96" fmla="*/ 2147483646 w 65"/>
                <a:gd name="T97" fmla="*/ 2147483646 h 75"/>
                <a:gd name="T98" fmla="*/ 2147483646 w 65"/>
                <a:gd name="T99" fmla="*/ 2147483646 h 75"/>
                <a:gd name="T100" fmla="*/ 2147483646 w 65"/>
                <a:gd name="T101" fmla="*/ 2147483646 h 75"/>
                <a:gd name="T102" fmla="*/ 2147483646 w 65"/>
                <a:gd name="T103" fmla="*/ 2147483646 h 75"/>
                <a:gd name="T104" fmla="*/ 2147483646 w 65"/>
                <a:gd name="T105" fmla="*/ 2147483646 h 75"/>
                <a:gd name="T106" fmla="*/ 2147483646 w 65"/>
                <a:gd name="T107" fmla="*/ 2147483646 h 75"/>
                <a:gd name="T108" fmla="*/ 2147483646 w 65"/>
                <a:gd name="T109" fmla="*/ 2147483646 h 75"/>
                <a:gd name="T110" fmla="*/ 2147483646 w 65"/>
                <a:gd name="T111" fmla="*/ 2147483646 h 75"/>
                <a:gd name="T112" fmla="*/ 2147483646 w 65"/>
                <a:gd name="T113" fmla="*/ 2147483646 h 75"/>
                <a:gd name="T114" fmla="*/ 2147483646 w 65"/>
                <a:gd name="T115" fmla="*/ 2147483646 h 75"/>
                <a:gd name="T116" fmla="*/ 2147483646 w 65"/>
                <a:gd name="T117" fmla="*/ 2147483646 h 75"/>
                <a:gd name="T118" fmla="*/ 2147483646 w 65"/>
                <a:gd name="T119" fmla="*/ 0 h 75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65" h="75">
                  <a:moveTo>
                    <a:pt x="4" y="51"/>
                  </a:moveTo>
                  <a:cubicBezTo>
                    <a:pt x="4" y="41"/>
                    <a:pt x="31" y="18"/>
                    <a:pt x="34" y="3"/>
                  </a:cubicBezTo>
                  <a:cubicBezTo>
                    <a:pt x="44" y="4"/>
                    <a:pt x="61" y="14"/>
                    <a:pt x="61" y="23"/>
                  </a:cubicBezTo>
                  <a:cubicBezTo>
                    <a:pt x="61" y="27"/>
                    <a:pt x="61" y="27"/>
                    <a:pt x="61" y="27"/>
                  </a:cubicBezTo>
                  <a:cubicBezTo>
                    <a:pt x="61" y="41"/>
                    <a:pt x="38" y="68"/>
                    <a:pt x="29" y="72"/>
                  </a:cubicBezTo>
                  <a:cubicBezTo>
                    <a:pt x="22" y="69"/>
                    <a:pt x="4" y="61"/>
                    <a:pt x="4" y="52"/>
                  </a:cubicBezTo>
                  <a:cubicBezTo>
                    <a:pt x="4" y="51"/>
                    <a:pt x="4" y="51"/>
                    <a:pt x="4" y="51"/>
                  </a:cubicBezTo>
                  <a:close/>
                  <a:moveTo>
                    <a:pt x="32" y="1"/>
                  </a:moveTo>
                  <a:cubicBezTo>
                    <a:pt x="31" y="2"/>
                    <a:pt x="31" y="2"/>
                    <a:pt x="31" y="2"/>
                  </a:cubicBezTo>
                  <a:cubicBezTo>
                    <a:pt x="30" y="4"/>
                    <a:pt x="30" y="4"/>
                    <a:pt x="30" y="4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7"/>
                    <a:pt x="29" y="7"/>
                    <a:pt x="29" y="7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27" y="10"/>
                    <a:pt x="27" y="10"/>
                    <a:pt x="27" y="10"/>
                  </a:cubicBezTo>
                  <a:cubicBezTo>
                    <a:pt x="26" y="12"/>
                    <a:pt x="26" y="12"/>
                    <a:pt x="26" y="12"/>
                  </a:cubicBezTo>
                  <a:cubicBezTo>
                    <a:pt x="25" y="14"/>
                    <a:pt x="25" y="14"/>
                    <a:pt x="25" y="14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1" y="19"/>
                    <a:pt x="21" y="19"/>
                    <a:pt x="21" y="19"/>
                  </a:cubicBezTo>
                  <a:cubicBezTo>
                    <a:pt x="20" y="21"/>
                    <a:pt x="20" y="21"/>
                    <a:pt x="20" y="21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8" y="24"/>
                    <a:pt x="18" y="24"/>
                    <a:pt x="18" y="24"/>
                  </a:cubicBezTo>
                  <a:cubicBezTo>
                    <a:pt x="17" y="25"/>
                    <a:pt x="17" y="25"/>
                    <a:pt x="17" y="25"/>
                  </a:cubicBezTo>
                  <a:cubicBezTo>
                    <a:pt x="16" y="27"/>
                    <a:pt x="16" y="27"/>
                    <a:pt x="16" y="27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4" y="28"/>
                    <a:pt x="14" y="28"/>
                    <a:pt x="14" y="28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1" y="32"/>
                    <a:pt x="11" y="32"/>
                    <a:pt x="11" y="32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9" y="35"/>
                    <a:pt x="9" y="35"/>
                    <a:pt x="9" y="35"/>
                  </a:cubicBezTo>
                  <a:cubicBezTo>
                    <a:pt x="8" y="36"/>
                    <a:pt x="8" y="36"/>
                    <a:pt x="8" y="36"/>
                  </a:cubicBezTo>
                  <a:cubicBezTo>
                    <a:pt x="8" y="37"/>
                    <a:pt x="8" y="37"/>
                    <a:pt x="8" y="37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6" y="39"/>
                    <a:pt x="6" y="39"/>
                    <a:pt x="6" y="39"/>
                  </a:cubicBezTo>
                  <a:cubicBezTo>
                    <a:pt x="5" y="40"/>
                    <a:pt x="5" y="40"/>
                    <a:pt x="5" y="40"/>
                  </a:cubicBezTo>
                  <a:cubicBezTo>
                    <a:pt x="4" y="41"/>
                    <a:pt x="4" y="41"/>
                    <a:pt x="4" y="41"/>
                  </a:cubicBezTo>
                  <a:cubicBezTo>
                    <a:pt x="3" y="43"/>
                    <a:pt x="3" y="43"/>
                    <a:pt x="3" y="43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1" y="47"/>
                    <a:pt x="1" y="47"/>
                    <a:pt x="1" y="47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2" y="57"/>
                    <a:pt x="2" y="57"/>
                    <a:pt x="2" y="57"/>
                  </a:cubicBezTo>
                  <a:cubicBezTo>
                    <a:pt x="3" y="59"/>
                    <a:pt x="3" y="59"/>
                    <a:pt x="3" y="59"/>
                  </a:cubicBezTo>
                  <a:cubicBezTo>
                    <a:pt x="4" y="60"/>
                    <a:pt x="4" y="60"/>
                    <a:pt x="4" y="60"/>
                  </a:cubicBezTo>
                  <a:cubicBezTo>
                    <a:pt x="5" y="61"/>
                    <a:pt x="5" y="61"/>
                    <a:pt x="5" y="61"/>
                  </a:cubicBezTo>
                  <a:cubicBezTo>
                    <a:pt x="6" y="62"/>
                    <a:pt x="6" y="62"/>
                    <a:pt x="6" y="62"/>
                  </a:cubicBezTo>
                  <a:cubicBezTo>
                    <a:pt x="8" y="63"/>
                    <a:pt x="8" y="63"/>
                    <a:pt x="8" y="63"/>
                  </a:cubicBezTo>
                  <a:cubicBezTo>
                    <a:pt x="8" y="64"/>
                    <a:pt x="8" y="64"/>
                    <a:pt x="8" y="64"/>
                  </a:cubicBezTo>
                  <a:cubicBezTo>
                    <a:pt x="9" y="65"/>
                    <a:pt x="9" y="65"/>
                    <a:pt x="9" y="65"/>
                  </a:cubicBezTo>
                  <a:cubicBezTo>
                    <a:pt x="10" y="66"/>
                    <a:pt x="10" y="66"/>
                    <a:pt x="10" y="66"/>
                  </a:cubicBezTo>
                  <a:cubicBezTo>
                    <a:pt x="11" y="67"/>
                    <a:pt x="11" y="67"/>
                    <a:pt x="11" y="67"/>
                  </a:cubicBezTo>
                  <a:cubicBezTo>
                    <a:pt x="13" y="68"/>
                    <a:pt x="13" y="68"/>
                    <a:pt x="13" y="68"/>
                  </a:cubicBezTo>
                  <a:cubicBezTo>
                    <a:pt x="14" y="69"/>
                    <a:pt x="14" y="69"/>
                    <a:pt x="14" y="69"/>
                  </a:cubicBezTo>
                  <a:cubicBezTo>
                    <a:pt x="16" y="70"/>
                    <a:pt x="16" y="70"/>
                    <a:pt x="16" y="70"/>
                  </a:cubicBezTo>
                  <a:cubicBezTo>
                    <a:pt x="17" y="71"/>
                    <a:pt x="17" y="71"/>
                    <a:pt x="17" y="71"/>
                  </a:cubicBezTo>
                  <a:cubicBezTo>
                    <a:pt x="19" y="72"/>
                    <a:pt x="19" y="72"/>
                    <a:pt x="19" y="72"/>
                  </a:cubicBezTo>
                  <a:cubicBezTo>
                    <a:pt x="21" y="72"/>
                    <a:pt x="21" y="72"/>
                    <a:pt x="21" y="72"/>
                  </a:cubicBezTo>
                  <a:cubicBezTo>
                    <a:pt x="23" y="73"/>
                    <a:pt x="23" y="73"/>
                    <a:pt x="23" y="73"/>
                  </a:cubicBezTo>
                  <a:cubicBezTo>
                    <a:pt x="25" y="74"/>
                    <a:pt x="25" y="74"/>
                    <a:pt x="25" y="74"/>
                  </a:cubicBezTo>
                  <a:cubicBezTo>
                    <a:pt x="27" y="75"/>
                    <a:pt x="27" y="75"/>
                    <a:pt x="27" y="75"/>
                  </a:cubicBezTo>
                  <a:cubicBezTo>
                    <a:pt x="31" y="75"/>
                    <a:pt x="31" y="75"/>
                    <a:pt x="31" y="75"/>
                  </a:cubicBezTo>
                  <a:cubicBezTo>
                    <a:pt x="32" y="74"/>
                    <a:pt x="32" y="74"/>
                    <a:pt x="32" y="74"/>
                  </a:cubicBezTo>
                  <a:cubicBezTo>
                    <a:pt x="33" y="73"/>
                    <a:pt x="33" y="73"/>
                    <a:pt x="33" y="73"/>
                  </a:cubicBezTo>
                  <a:cubicBezTo>
                    <a:pt x="34" y="72"/>
                    <a:pt x="34" y="72"/>
                    <a:pt x="34" y="72"/>
                  </a:cubicBezTo>
                  <a:cubicBezTo>
                    <a:pt x="35" y="72"/>
                    <a:pt x="35" y="72"/>
                    <a:pt x="35" y="72"/>
                  </a:cubicBezTo>
                  <a:cubicBezTo>
                    <a:pt x="36" y="71"/>
                    <a:pt x="36" y="71"/>
                    <a:pt x="36" y="71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8" y="69"/>
                    <a:pt x="38" y="69"/>
                    <a:pt x="38" y="69"/>
                  </a:cubicBezTo>
                  <a:cubicBezTo>
                    <a:pt x="39" y="68"/>
                    <a:pt x="39" y="68"/>
                    <a:pt x="39" y="68"/>
                  </a:cubicBezTo>
                  <a:cubicBezTo>
                    <a:pt x="40" y="67"/>
                    <a:pt x="40" y="67"/>
                    <a:pt x="40" y="67"/>
                  </a:cubicBezTo>
                  <a:cubicBezTo>
                    <a:pt x="41" y="66"/>
                    <a:pt x="41" y="66"/>
                    <a:pt x="41" y="66"/>
                  </a:cubicBezTo>
                  <a:cubicBezTo>
                    <a:pt x="42" y="65"/>
                    <a:pt x="42" y="65"/>
                    <a:pt x="42" y="65"/>
                  </a:cubicBezTo>
                  <a:cubicBezTo>
                    <a:pt x="43" y="64"/>
                    <a:pt x="43" y="64"/>
                    <a:pt x="43" y="64"/>
                  </a:cubicBezTo>
                  <a:cubicBezTo>
                    <a:pt x="44" y="63"/>
                    <a:pt x="44" y="63"/>
                    <a:pt x="44" y="63"/>
                  </a:cubicBezTo>
                  <a:cubicBezTo>
                    <a:pt x="45" y="61"/>
                    <a:pt x="45" y="61"/>
                    <a:pt x="45" y="61"/>
                  </a:cubicBezTo>
                  <a:cubicBezTo>
                    <a:pt x="46" y="61"/>
                    <a:pt x="46" y="61"/>
                    <a:pt x="46" y="61"/>
                  </a:cubicBezTo>
                  <a:cubicBezTo>
                    <a:pt x="47" y="60"/>
                    <a:pt x="47" y="60"/>
                    <a:pt x="47" y="60"/>
                  </a:cubicBezTo>
                  <a:cubicBezTo>
                    <a:pt x="48" y="59"/>
                    <a:pt x="48" y="59"/>
                    <a:pt x="48" y="59"/>
                  </a:cubicBezTo>
                  <a:cubicBezTo>
                    <a:pt x="49" y="58"/>
                    <a:pt x="49" y="58"/>
                    <a:pt x="49" y="58"/>
                  </a:cubicBezTo>
                  <a:cubicBezTo>
                    <a:pt x="50" y="57"/>
                    <a:pt x="50" y="57"/>
                    <a:pt x="50" y="57"/>
                  </a:cubicBezTo>
                  <a:cubicBezTo>
                    <a:pt x="50" y="56"/>
                    <a:pt x="50" y="56"/>
                    <a:pt x="50" y="56"/>
                  </a:cubicBezTo>
                  <a:cubicBezTo>
                    <a:pt x="51" y="54"/>
                    <a:pt x="51" y="54"/>
                    <a:pt x="51" y="54"/>
                  </a:cubicBezTo>
                  <a:cubicBezTo>
                    <a:pt x="52" y="53"/>
                    <a:pt x="52" y="53"/>
                    <a:pt x="52" y="53"/>
                  </a:cubicBezTo>
                  <a:cubicBezTo>
                    <a:pt x="53" y="52"/>
                    <a:pt x="53" y="52"/>
                    <a:pt x="53" y="52"/>
                  </a:cubicBezTo>
                  <a:cubicBezTo>
                    <a:pt x="54" y="50"/>
                    <a:pt x="54" y="50"/>
                    <a:pt x="54" y="50"/>
                  </a:cubicBezTo>
                  <a:cubicBezTo>
                    <a:pt x="55" y="50"/>
                    <a:pt x="55" y="50"/>
                    <a:pt x="55" y="50"/>
                  </a:cubicBezTo>
                  <a:cubicBezTo>
                    <a:pt x="56" y="48"/>
                    <a:pt x="56" y="48"/>
                    <a:pt x="56" y="48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8" y="45"/>
                    <a:pt x="58" y="45"/>
                    <a:pt x="58" y="45"/>
                  </a:cubicBezTo>
                  <a:cubicBezTo>
                    <a:pt x="59" y="44"/>
                    <a:pt x="59" y="44"/>
                    <a:pt x="59" y="44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1" y="40"/>
                    <a:pt x="61" y="40"/>
                    <a:pt x="61" y="40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3" y="35"/>
                    <a:pt x="63" y="35"/>
                    <a:pt x="63" y="35"/>
                  </a:cubicBezTo>
                  <a:cubicBezTo>
                    <a:pt x="64" y="32"/>
                    <a:pt x="64" y="32"/>
                    <a:pt x="64" y="32"/>
                  </a:cubicBezTo>
                  <a:cubicBezTo>
                    <a:pt x="65" y="28"/>
                    <a:pt x="65" y="28"/>
                    <a:pt x="65" y="28"/>
                  </a:cubicBezTo>
                  <a:cubicBezTo>
                    <a:pt x="65" y="25"/>
                    <a:pt x="65" y="25"/>
                    <a:pt x="65" y="25"/>
                  </a:cubicBezTo>
                  <a:cubicBezTo>
                    <a:pt x="64" y="20"/>
                    <a:pt x="64" y="20"/>
                    <a:pt x="64" y="20"/>
                  </a:cubicBezTo>
                  <a:cubicBezTo>
                    <a:pt x="63" y="18"/>
                    <a:pt x="63" y="18"/>
                    <a:pt x="63" y="18"/>
                  </a:cubicBezTo>
                  <a:cubicBezTo>
                    <a:pt x="62" y="16"/>
                    <a:pt x="62" y="16"/>
                    <a:pt x="62" y="16"/>
                  </a:cubicBezTo>
                  <a:cubicBezTo>
                    <a:pt x="61" y="15"/>
                    <a:pt x="61" y="15"/>
                    <a:pt x="61" y="15"/>
                  </a:cubicBezTo>
                  <a:cubicBezTo>
                    <a:pt x="60" y="13"/>
                    <a:pt x="60" y="13"/>
                    <a:pt x="60" y="13"/>
                  </a:cubicBezTo>
                  <a:cubicBezTo>
                    <a:pt x="59" y="12"/>
                    <a:pt x="59" y="12"/>
                    <a:pt x="59" y="12"/>
                  </a:cubicBezTo>
                  <a:cubicBezTo>
                    <a:pt x="58" y="11"/>
                    <a:pt x="58" y="11"/>
                    <a:pt x="58" y="11"/>
                  </a:cubicBezTo>
                  <a:cubicBezTo>
                    <a:pt x="57" y="10"/>
                    <a:pt x="57" y="10"/>
                    <a:pt x="57" y="10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4" y="8"/>
                    <a:pt x="54" y="8"/>
                    <a:pt x="54" y="8"/>
                  </a:cubicBezTo>
                  <a:cubicBezTo>
                    <a:pt x="53" y="7"/>
                    <a:pt x="53" y="7"/>
                    <a:pt x="53" y="7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0" y="6"/>
                    <a:pt x="50" y="6"/>
                    <a:pt x="50" y="6"/>
                  </a:cubicBezTo>
                  <a:cubicBezTo>
                    <a:pt x="49" y="5"/>
                    <a:pt x="49" y="5"/>
                    <a:pt x="49" y="5"/>
                  </a:cubicBezTo>
                  <a:cubicBezTo>
                    <a:pt x="48" y="4"/>
                    <a:pt x="48" y="4"/>
                    <a:pt x="48" y="4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3" y="2"/>
                    <a:pt x="43" y="2"/>
                    <a:pt x="43" y="2"/>
                  </a:cubicBezTo>
                  <a:cubicBezTo>
                    <a:pt x="41" y="1"/>
                    <a:pt x="41" y="1"/>
                    <a:pt x="41" y="1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33" y="0"/>
                    <a:pt x="33" y="0"/>
                    <a:pt x="33" y="0"/>
                  </a:cubicBezTo>
                  <a:lnTo>
                    <a:pt x="32" y="1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66" name="Freeform 91"/>
            <p:cNvSpPr>
              <a:spLocks noEditPoints="1"/>
            </p:cNvSpPr>
            <p:nvPr/>
          </p:nvSpPr>
          <p:spPr bwMode="auto">
            <a:xfrm>
              <a:off x="5947128" y="4550914"/>
              <a:ext cx="81578" cy="78031"/>
            </a:xfrm>
            <a:custGeom>
              <a:avLst/>
              <a:gdLst>
                <a:gd name="T0" fmla="*/ 2147483646 w 69"/>
                <a:gd name="T1" fmla="*/ 2147483646 h 66"/>
                <a:gd name="T2" fmla="*/ 2147483646 w 69"/>
                <a:gd name="T3" fmla="*/ 2147483646 h 66"/>
                <a:gd name="T4" fmla="*/ 2147483646 w 69"/>
                <a:gd name="T5" fmla="*/ 2147483646 h 66"/>
                <a:gd name="T6" fmla="*/ 2147483646 w 69"/>
                <a:gd name="T7" fmla="*/ 2147483646 h 66"/>
                <a:gd name="T8" fmla="*/ 2147483646 w 69"/>
                <a:gd name="T9" fmla="*/ 2147483646 h 66"/>
                <a:gd name="T10" fmla="*/ 2147483646 w 69"/>
                <a:gd name="T11" fmla="*/ 2147483646 h 66"/>
                <a:gd name="T12" fmla="*/ 2147483646 w 69"/>
                <a:gd name="T13" fmla="*/ 2147483646 h 66"/>
                <a:gd name="T14" fmla="*/ 2147483646 w 69"/>
                <a:gd name="T15" fmla="*/ 2147483646 h 66"/>
                <a:gd name="T16" fmla="*/ 2147483646 w 69"/>
                <a:gd name="T17" fmla="*/ 2147483646 h 66"/>
                <a:gd name="T18" fmla="*/ 2147483646 w 69"/>
                <a:gd name="T19" fmla="*/ 2147483646 h 66"/>
                <a:gd name="T20" fmla="*/ 2147483646 w 69"/>
                <a:gd name="T21" fmla="*/ 2147483646 h 66"/>
                <a:gd name="T22" fmla="*/ 2147483646 w 69"/>
                <a:gd name="T23" fmla="*/ 2147483646 h 66"/>
                <a:gd name="T24" fmla="*/ 2147483646 w 69"/>
                <a:gd name="T25" fmla="*/ 2147483646 h 66"/>
                <a:gd name="T26" fmla="*/ 2147483646 w 69"/>
                <a:gd name="T27" fmla="*/ 2147483646 h 66"/>
                <a:gd name="T28" fmla="*/ 2147483646 w 69"/>
                <a:gd name="T29" fmla="*/ 2147483646 h 66"/>
                <a:gd name="T30" fmla="*/ 2147483646 w 69"/>
                <a:gd name="T31" fmla="*/ 2147483646 h 66"/>
                <a:gd name="T32" fmla="*/ 2147483646 w 69"/>
                <a:gd name="T33" fmla="*/ 2147483646 h 66"/>
                <a:gd name="T34" fmla="*/ 2147483646 w 69"/>
                <a:gd name="T35" fmla="*/ 2147483646 h 66"/>
                <a:gd name="T36" fmla="*/ 2147483646 w 69"/>
                <a:gd name="T37" fmla="*/ 2147483646 h 66"/>
                <a:gd name="T38" fmla="*/ 2147483646 w 69"/>
                <a:gd name="T39" fmla="*/ 2147483646 h 66"/>
                <a:gd name="T40" fmla="*/ 2147483646 w 69"/>
                <a:gd name="T41" fmla="*/ 2147483646 h 66"/>
                <a:gd name="T42" fmla="*/ 2147483646 w 69"/>
                <a:gd name="T43" fmla="*/ 2147483646 h 66"/>
                <a:gd name="T44" fmla="*/ 2147483646 w 69"/>
                <a:gd name="T45" fmla="*/ 2147483646 h 66"/>
                <a:gd name="T46" fmla="*/ 2147483646 w 69"/>
                <a:gd name="T47" fmla="*/ 2147483646 h 66"/>
                <a:gd name="T48" fmla="*/ 2147483646 w 69"/>
                <a:gd name="T49" fmla="*/ 2147483646 h 66"/>
                <a:gd name="T50" fmla="*/ 0 w 69"/>
                <a:gd name="T51" fmla="*/ 2147483646 h 66"/>
                <a:gd name="T52" fmla="*/ 2147483646 w 69"/>
                <a:gd name="T53" fmla="*/ 2147483646 h 66"/>
                <a:gd name="T54" fmla="*/ 2147483646 w 69"/>
                <a:gd name="T55" fmla="*/ 2147483646 h 66"/>
                <a:gd name="T56" fmla="*/ 2147483646 w 69"/>
                <a:gd name="T57" fmla="*/ 2147483646 h 66"/>
                <a:gd name="T58" fmla="*/ 2147483646 w 69"/>
                <a:gd name="T59" fmla="*/ 2147483646 h 66"/>
                <a:gd name="T60" fmla="*/ 2147483646 w 69"/>
                <a:gd name="T61" fmla="*/ 2147483646 h 66"/>
                <a:gd name="T62" fmla="*/ 2147483646 w 69"/>
                <a:gd name="T63" fmla="*/ 2147483646 h 66"/>
                <a:gd name="T64" fmla="*/ 2147483646 w 69"/>
                <a:gd name="T65" fmla="*/ 2147483646 h 66"/>
                <a:gd name="T66" fmla="*/ 2147483646 w 69"/>
                <a:gd name="T67" fmla="*/ 2147483646 h 66"/>
                <a:gd name="T68" fmla="*/ 2147483646 w 69"/>
                <a:gd name="T69" fmla="*/ 2147483646 h 66"/>
                <a:gd name="T70" fmla="*/ 2147483646 w 69"/>
                <a:gd name="T71" fmla="*/ 2147483646 h 66"/>
                <a:gd name="T72" fmla="*/ 2147483646 w 69"/>
                <a:gd name="T73" fmla="*/ 2147483646 h 66"/>
                <a:gd name="T74" fmla="*/ 2147483646 w 69"/>
                <a:gd name="T75" fmla="*/ 2147483646 h 66"/>
                <a:gd name="T76" fmla="*/ 2147483646 w 69"/>
                <a:gd name="T77" fmla="*/ 2147483646 h 66"/>
                <a:gd name="T78" fmla="*/ 2147483646 w 69"/>
                <a:gd name="T79" fmla="*/ 2147483646 h 66"/>
                <a:gd name="T80" fmla="*/ 2147483646 w 69"/>
                <a:gd name="T81" fmla="*/ 2147483646 h 66"/>
                <a:gd name="T82" fmla="*/ 2147483646 w 69"/>
                <a:gd name="T83" fmla="*/ 2147483646 h 66"/>
                <a:gd name="T84" fmla="*/ 2147483646 w 69"/>
                <a:gd name="T85" fmla="*/ 2147483646 h 66"/>
                <a:gd name="T86" fmla="*/ 2147483646 w 69"/>
                <a:gd name="T87" fmla="*/ 2147483646 h 66"/>
                <a:gd name="T88" fmla="*/ 2147483646 w 69"/>
                <a:gd name="T89" fmla="*/ 2147483646 h 66"/>
                <a:gd name="T90" fmla="*/ 2147483646 w 69"/>
                <a:gd name="T91" fmla="*/ 2147483646 h 66"/>
                <a:gd name="T92" fmla="*/ 2147483646 w 69"/>
                <a:gd name="T93" fmla="*/ 2147483646 h 66"/>
                <a:gd name="T94" fmla="*/ 2147483646 w 69"/>
                <a:gd name="T95" fmla="*/ 2147483646 h 66"/>
                <a:gd name="T96" fmla="*/ 2147483646 w 69"/>
                <a:gd name="T97" fmla="*/ 2147483646 h 66"/>
                <a:gd name="T98" fmla="*/ 2147483646 w 69"/>
                <a:gd name="T99" fmla="*/ 2147483646 h 66"/>
                <a:gd name="T100" fmla="*/ 2147483646 w 69"/>
                <a:gd name="T101" fmla="*/ 2147483646 h 66"/>
                <a:gd name="T102" fmla="*/ 2147483646 w 69"/>
                <a:gd name="T103" fmla="*/ 0 h 6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69" h="66">
                  <a:moveTo>
                    <a:pt x="44" y="58"/>
                  </a:moveTo>
                  <a:cubicBezTo>
                    <a:pt x="8" y="63"/>
                    <a:pt x="8" y="63"/>
                    <a:pt x="8" y="63"/>
                  </a:cubicBezTo>
                  <a:cubicBezTo>
                    <a:pt x="3" y="63"/>
                    <a:pt x="3" y="63"/>
                    <a:pt x="3" y="63"/>
                  </a:cubicBezTo>
                  <a:cubicBezTo>
                    <a:pt x="4" y="46"/>
                    <a:pt x="38" y="3"/>
                    <a:pt x="51" y="3"/>
                  </a:cubicBezTo>
                  <a:cubicBezTo>
                    <a:pt x="53" y="3"/>
                    <a:pt x="65" y="15"/>
                    <a:pt x="65" y="19"/>
                  </a:cubicBezTo>
                  <a:cubicBezTo>
                    <a:pt x="65" y="26"/>
                    <a:pt x="65" y="26"/>
                    <a:pt x="65" y="26"/>
                  </a:cubicBezTo>
                  <a:cubicBezTo>
                    <a:pt x="65" y="39"/>
                    <a:pt x="49" y="50"/>
                    <a:pt x="44" y="58"/>
                  </a:cubicBezTo>
                  <a:close/>
                  <a:moveTo>
                    <a:pt x="46" y="1"/>
                  </a:moveTo>
                  <a:cubicBezTo>
                    <a:pt x="44" y="2"/>
                    <a:pt x="44" y="2"/>
                    <a:pt x="44" y="2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40" y="5"/>
                    <a:pt x="40" y="5"/>
                    <a:pt x="40" y="5"/>
                  </a:cubicBezTo>
                  <a:cubicBezTo>
                    <a:pt x="38" y="6"/>
                    <a:pt x="38" y="6"/>
                    <a:pt x="38" y="6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5" y="9"/>
                    <a:pt x="35" y="9"/>
                    <a:pt x="35" y="9"/>
                  </a:cubicBezTo>
                  <a:cubicBezTo>
                    <a:pt x="34" y="10"/>
                    <a:pt x="34" y="10"/>
                    <a:pt x="34" y="10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30" y="13"/>
                    <a:pt x="30" y="13"/>
                    <a:pt x="30" y="13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28" y="15"/>
                    <a:pt x="28" y="15"/>
                    <a:pt x="28" y="15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5" y="19"/>
                    <a:pt x="25" y="19"/>
                    <a:pt x="25" y="19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7"/>
                    <a:pt x="18" y="27"/>
                    <a:pt x="18" y="27"/>
                  </a:cubicBezTo>
                  <a:cubicBezTo>
                    <a:pt x="17" y="29"/>
                    <a:pt x="17" y="29"/>
                    <a:pt x="17" y="29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5" y="31"/>
                    <a:pt x="15" y="31"/>
                    <a:pt x="15" y="31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3" y="33"/>
                    <a:pt x="13" y="33"/>
                    <a:pt x="13" y="33"/>
                  </a:cubicBezTo>
                  <a:cubicBezTo>
                    <a:pt x="12" y="35"/>
                    <a:pt x="12" y="35"/>
                    <a:pt x="12" y="35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9" y="40"/>
                    <a:pt x="9" y="40"/>
                    <a:pt x="9" y="40"/>
                  </a:cubicBezTo>
                  <a:cubicBezTo>
                    <a:pt x="8" y="41"/>
                    <a:pt x="8" y="41"/>
                    <a:pt x="8" y="41"/>
                  </a:cubicBezTo>
                  <a:cubicBezTo>
                    <a:pt x="7" y="43"/>
                    <a:pt x="7" y="43"/>
                    <a:pt x="7" y="43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5" y="46"/>
                    <a:pt x="5" y="46"/>
                    <a:pt x="5" y="46"/>
                  </a:cubicBezTo>
                  <a:cubicBezTo>
                    <a:pt x="4" y="48"/>
                    <a:pt x="4" y="48"/>
                    <a:pt x="4" y="48"/>
                  </a:cubicBezTo>
                  <a:cubicBezTo>
                    <a:pt x="3" y="50"/>
                    <a:pt x="3" y="50"/>
                    <a:pt x="3" y="50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1" y="65"/>
                    <a:pt x="1" y="65"/>
                    <a:pt x="1" y="65"/>
                  </a:cubicBezTo>
                  <a:cubicBezTo>
                    <a:pt x="2" y="66"/>
                    <a:pt x="2" y="66"/>
                    <a:pt x="2" y="66"/>
                  </a:cubicBezTo>
                  <a:cubicBezTo>
                    <a:pt x="12" y="66"/>
                    <a:pt x="12" y="66"/>
                    <a:pt x="12" y="66"/>
                  </a:cubicBezTo>
                  <a:cubicBezTo>
                    <a:pt x="18" y="65"/>
                    <a:pt x="18" y="65"/>
                    <a:pt x="18" y="65"/>
                  </a:cubicBezTo>
                  <a:cubicBezTo>
                    <a:pt x="27" y="64"/>
                    <a:pt x="27" y="64"/>
                    <a:pt x="27" y="64"/>
                  </a:cubicBezTo>
                  <a:cubicBezTo>
                    <a:pt x="33" y="63"/>
                    <a:pt x="33" y="63"/>
                    <a:pt x="33" y="63"/>
                  </a:cubicBezTo>
                  <a:cubicBezTo>
                    <a:pt x="42" y="62"/>
                    <a:pt x="42" y="62"/>
                    <a:pt x="42" y="62"/>
                  </a:cubicBezTo>
                  <a:cubicBezTo>
                    <a:pt x="45" y="61"/>
                    <a:pt x="45" y="61"/>
                    <a:pt x="45" y="61"/>
                  </a:cubicBezTo>
                  <a:cubicBezTo>
                    <a:pt x="46" y="60"/>
                    <a:pt x="46" y="60"/>
                    <a:pt x="46" y="60"/>
                  </a:cubicBezTo>
                  <a:cubicBezTo>
                    <a:pt x="47" y="59"/>
                    <a:pt x="47" y="59"/>
                    <a:pt x="47" y="59"/>
                  </a:cubicBezTo>
                  <a:cubicBezTo>
                    <a:pt x="48" y="58"/>
                    <a:pt x="48" y="58"/>
                    <a:pt x="48" y="58"/>
                  </a:cubicBezTo>
                  <a:cubicBezTo>
                    <a:pt x="49" y="57"/>
                    <a:pt x="49" y="57"/>
                    <a:pt x="49" y="57"/>
                  </a:cubicBezTo>
                  <a:cubicBezTo>
                    <a:pt x="50" y="56"/>
                    <a:pt x="50" y="56"/>
                    <a:pt x="50" y="56"/>
                  </a:cubicBezTo>
                  <a:cubicBezTo>
                    <a:pt x="51" y="55"/>
                    <a:pt x="51" y="55"/>
                    <a:pt x="51" y="55"/>
                  </a:cubicBezTo>
                  <a:cubicBezTo>
                    <a:pt x="52" y="54"/>
                    <a:pt x="52" y="54"/>
                    <a:pt x="52" y="54"/>
                  </a:cubicBezTo>
                  <a:cubicBezTo>
                    <a:pt x="53" y="53"/>
                    <a:pt x="53" y="53"/>
                    <a:pt x="53" y="53"/>
                  </a:cubicBezTo>
                  <a:cubicBezTo>
                    <a:pt x="54" y="52"/>
                    <a:pt x="54" y="52"/>
                    <a:pt x="54" y="52"/>
                  </a:cubicBezTo>
                  <a:cubicBezTo>
                    <a:pt x="55" y="51"/>
                    <a:pt x="55" y="51"/>
                    <a:pt x="55" y="51"/>
                  </a:cubicBezTo>
                  <a:cubicBezTo>
                    <a:pt x="56" y="50"/>
                    <a:pt x="56" y="50"/>
                    <a:pt x="56" y="50"/>
                  </a:cubicBezTo>
                  <a:cubicBezTo>
                    <a:pt x="57" y="49"/>
                    <a:pt x="57" y="49"/>
                    <a:pt x="57" y="49"/>
                  </a:cubicBezTo>
                  <a:cubicBezTo>
                    <a:pt x="58" y="47"/>
                    <a:pt x="58" y="47"/>
                    <a:pt x="58" y="47"/>
                  </a:cubicBezTo>
                  <a:cubicBezTo>
                    <a:pt x="59" y="46"/>
                    <a:pt x="59" y="46"/>
                    <a:pt x="59" y="46"/>
                  </a:cubicBezTo>
                  <a:cubicBezTo>
                    <a:pt x="59" y="45"/>
                    <a:pt x="59" y="45"/>
                    <a:pt x="59" y="45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61" y="43"/>
                    <a:pt x="61" y="43"/>
                    <a:pt x="61" y="43"/>
                  </a:cubicBezTo>
                  <a:cubicBezTo>
                    <a:pt x="62" y="42"/>
                    <a:pt x="62" y="42"/>
                    <a:pt x="62" y="42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4" y="39"/>
                    <a:pt x="64" y="39"/>
                    <a:pt x="64" y="39"/>
                  </a:cubicBezTo>
                  <a:cubicBezTo>
                    <a:pt x="65" y="37"/>
                    <a:pt x="65" y="37"/>
                    <a:pt x="65" y="37"/>
                  </a:cubicBezTo>
                  <a:cubicBezTo>
                    <a:pt x="66" y="35"/>
                    <a:pt x="66" y="35"/>
                    <a:pt x="66" y="35"/>
                  </a:cubicBezTo>
                  <a:cubicBezTo>
                    <a:pt x="67" y="33"/>
                    <a:pt x="67" y="33"/>
                    <a:pt x="67" y="33"/>
                  </a:cubicBezTo>
                  <a:cubicBezTo>
                    <a:pt x="68" y="31"/>
                    <a:pt x="68" y="31"/>
                    <a:pt x="68" y="31"/>
                  </a:cubicBezTo>
                  <a:cubicBezTo>
                    <a:pt x="69" y="27"/>
                    <a:pt x="69" y="27"/>
                    <a:pt x="69" y="27"/>
                  </a:cubicBezTo>
                  <a:cubicBezTo>
                    <a:pt x="69" y="21"/>
                    <a:pt x="69" y="21"/>
                    <a:pt x="69" y="21"/>
                  </a:cubicBezTo>
                  <a:cubicBezTo>
                    <a:pt x="68" y="17"/>
                    <a:pt x="68" y="17"/>
                    <a:pt x="68" y="17"/>
                  </a:cubicBezTo>
                  <a:cubicBezTo>
                    <a:pt x="67" y="15"/>
                    <a:pt x="67" y="15"/>
                    <a:pt x="67" y="15"/>
                  </a:cubicBezTo>
                  <a:cubicBezTo>
                    <a:pt x="66" y="13"/>
                    <a:pt x="66" y="13"/>
                    <a:pt x="66" y="13"/>
                  </a:cubicBezTo>
                  <a:cubicBezTo>
                    <a:pt x="65" y="12"/>
                    <a:pt x="65" y="12"/>
                    <a:pt x="65" y="12"/>
                  </a:cubicBezTo>
                  <a:cubicBezTo>
                    <a:pt x="64" y="11"/>
                    <a:pt x="64" y="11"/>
                    <a:pt x="64" y="11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2" y="9"/>
                    <a:pt x="62" y="9"/>
                    <a:pt x="62" y="9"/>
                  </a:cubicBezTo>
                  <a:cubicBezTo>
                    <a:pt x="61" y="8"/>
                    <a:pt x="61" y="8"/>
                    <a:pt x="61" y="8"/>
                  </a:cubicBezTo>
                  <a:cubicBezTo>
                    <a:pt x="60" y="7"/>
                    <a:pt x="60" y="7"/>
                    <a:pt x="60" y="7"/>
                  </a:cubicBezTo>
                  <a:cubicBezTo>
                    <a:pt x="59" y="6"/>
                    <a:pt x="59" y="6"/>
                    <a:pt x="59" y="6"/>
                  </a:cubicBezTo>
                  <a:cubicBezTo>
                    <a:pt x="59" y="5"/>
                    <a:pt x="59" y="5"/>
                    <a:pt x="59" y="5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7" y="3"/>
                    <a:pt x="57" y="3"/>
                    <a:pt x="57" y="3"/>
                  </a:cubicBezTo>
                  <a:cubicBezTo>
                    <a:pt x="56" y="2"/>
                    <a:pt x="56" y="2"/>
                    <a:pt x="56" y="2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48" y="0"/>
                    <a:pt x="48" y="0"/>
                    <a:pt x="48" y="0"/>
                  </a:cubicBezTo>
                  <a:lnTo>
                    <a:pt x="46" y="1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67" name="Freeform 92"/>
            <p:cNvSpPr>
              <a:spLocks/>
            </p:cNvSpPr>
            <p:nvPr/>
          </p:nvSpPr>
          <p:spPr bwMode="auto">
            <a:xfrm>
              <a:off x="6139369" y="4545948"/>
              <a:ext cx="60297" cy="40435"/>
            </a:xfrm>
            <a:custGeom>
              <a:avLst/>
              <a:gdLst>
                <a:gd name="T0" fmla="*/ 2147483646 w 51"/>
                <a:gd name="T1" fmla="*/ 2147483646 h 34"/>
                <a:gd name="T2" fmla="*/ 2147483646 w 51"/>
                <a:gd name="T3" fmla="*/ 2147483646 h 34"/>
                <a:gd name="T4" fmla="*/ 2147483646 w 51"/>
                <a:gd name="T5" fmla="*/ 2147483646 h 34"/>
                <a:gd name="T6" fmla="*/ 2147483646 w 51"/>
                <a:gd name="T7" fmla="*/ 2147483646 h 34"/>
                <a:gd name="T8" fmla="*/ 2147483646 w 51"/>
                <a:gd name="T9" fmla="*/ 2147483646 h 34"/>
                <a:gd name="T10" fmla="*/ 2147483646 w 51"/>
                <a:gd name="T11" fmla="*/ 2147483646 h 34"/>
                <a:gd name="T12" fmla="*/ 2147483646 w 51"/>
                <a:gd name="T13" fmla="*/ 2147483646 h 34"/>
                <a:gd name="T14" fmla="*/ 2147483646 w 51"/>
                <a:gd name="T15" fmla="*/ 2147483646 h 34"/>
                <a:gd name="T16" fmla="*/ 2147483646 w 51"/>
                <a:gd name="T17" fmla="*/ 2147483646 h 34"/>
                <a:gd name="T18" fmla="*/ 2147483646 w 51"/>
                <a:gd name="T19" fmla="*/ 2147483646 h 34"/>
                <a:gd name="T20" fmla="*/ 2147483646 w 51"/>
                <a:gd name="T21" fmla="*/ 2147483646 h 34"/>
                <a:gd name="T22" fmla="*/ 2147483646 w 51"/>
                <a:gd name="T23" fmla="*/ 2147483646 h 34"/>
                <a:gd name="T24" fmla="*/ 2147483646 w 51"/>
                <a:gd name="T25" fmla="*/ 2147483646 h 34"/>
                <a:gd name="T26" fmla="*/ 2147483646 w 51"/>
                <a:gd name="T27" fmla="*/ 2147483646 h 34"/>
                <a:gd name="T28" fmla="*/ 2147483646 w 51"/>
                <a:gd name="T29" fmla="*/ 2147483646 h 34"/>
                <a:gd name="T30" fmla="*/ 2147483646 w 51"/>
                <a:gd name="T31" fmla="*/ 2147483646 h 34"/>
                <a:gd name="T32" fmla="*/ 2147483646 w 51"/>
                <a:gd name="T33" fmla="*/ 2147483646 h 34"/>
                <a:gd name="T34" fmla="*/ 2147483646 w 51"/>
                <a:gd name="T35" fmla="*/ 2147483646 h 34"/>
                <a:gd name="T36" fmla="*/ 2147483646 w 51"/>
                <a:gd name="T37" fmla="*/ 2147483646 h 34"/>
                <a:gd name="T38" fmla="*/ 2147483646 w 51"/>
                <a:gd name="T39" fmla="*/ 2147483646 h 34"/>
                <a:gd name="T40" fmla="*/ 2147483646 w 51"/>
                <a:gd name="T41" fmla="*/ 2147483646 h 34"/>
                <a:gd name="T42" fmla="*/ 2147483646 w 51"/>
                <a:gd name="T43" fmla="*/ 2147483646 h 34"/>
                <a:gd name="T44" fmla="*/ 2147483646 w 51"/>
                <a:gd name="T45" fmla="*/ 2147483646 h 34"/>
                <a:gd name="T46" fmla="*/ 2147483646 w 51"/>
                <a:gd name="T47" fmla="*/ 2147483646 h 34"/>
                <a:gd name="T48" fmla="*/ 2147483646 w 51"/>
                <a:gd name="T49" fmla="*/ 2147483646 h 34"/>
                <a:gd name="T50" fmla="*/ 2147483646 w 51"/>
                <a:gd name="T51" fmla="*/ 2147483646 h 34"/>
                <a:gd name="T52" fmla="*/ 2147483646 w 51"/>
                <a:gd name="T53" fmla="*/ 2147483646 h 34"/>
                <a:gd name="T54" fmla="*/ 2147483646 w 51"/>
                <a:gd name="T55" fmla="*/ 2147483646 h 34"/>
                <a:gd name="T56" fmla="*/ 2147483646 w 51"/>
                <a:gd name="T57" fmla="*/ 2147483646 h 34"/>
                <a:gd name="T58" fmla="*/ 2147483646 w 51"/>
                <a:gd name="T59" fmla="*/ 2147483646 h 34"/>
                <a:gd name="T60" fmla="*/ 2147483646 w 51"/>
                <a:gd name="T61" fmla="*/ 2147483646 h 34"/>
                <a:gd name="T62" fmla="*/ 2147483646 w 51"/>
                <a:gd name="T63" fmla="*/ 2147483646 h 34"/>
                <a:gd name="T64" fmla="*/ 2147483646 w 51"/>
                <a:gd name="T65" fmla="*/ 2147483646 h 34"/>
                <a:gd name="T66" fmla="*/ 2147483646 w 51"/>
                <a:gd name="T67" fmla="*/ 2147483646 h 34"/>
                <a:gd name="T68" fmla="*/ 2147483646 w 51"/>
                <a:gd name="T69" fmla="*/ 0 h 34"/>
                <a:gd name="T70" fmla="*/ 0 w 51"/>
                <a:gd name="T71" fmla="*/ 2147483646 h 34"/>
                <a:gd name="T72" fmla="*/ 0 w 51"/>
                <a:gd name="T73" fmla="*/ 2147483646 h 34"/>
                <a:gd name="T74" fmla="*/ 2147483646 w 51"/>
                <a:gd name="T75" fmla="*/ 2147483646 h 34"/>
                <a:gd name="T76" fmla="*/ 2147483646 w 51"/>
                <a:gd name="T77" fmla="*/ 2147483646 h 34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0" t="0" r="r" b="b"/>
              <a:pathLst>
                <a:path w="51" h="34">
                  <a:moveTo>
                    <a:pt x="51" y="20"/>
                  </a:moveTo>
                  <a:cubicBezTo>
                    <a:pt x="50" y="19"/>
                    <a:pt x="50" y="19"/>
                    <a:pt x="48" y="19"/>
                  </a:cubicBezTo>
                  <a:cubicBezTo>
                    <a:pt x="43" y="19"/>
                    <a:pt x="43" y="19"/>
                    <a:pt x="43" y="19"/>
                  </a:cubicBezTo>
                  <a:cubicBezTo>
                    <a:pt x="43" y="21"/>
                    <a:pt x="43" y="21"/>
                    <a:pt x="43" y="21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36" y="17"/>
                    <a:pt x="36" y="17"/>
                    <a:pt x="36" y="17"/>
                  </a:cubicBezTo>
                  <a:cubicBezTo>
                    <a:pt x="36" y="19"/>
                    <a:pt x="36" y="19"/>
                    <a:pt x="36" y="19"/>
                  </a:cubicBezTo>
                  <a:cubicBezTo>
                    <a:pt x="32" y="19"/>
                    <a:pt x="32" y="19"/>
                    <a:pt x="32" y="19"/>
                  </a:cubicBezTo>
                  <a:cubicBezTo>
                    <a:pt x="32" y="17"/>
                    <a:pt x="32" y="17"/>
                    <a:pt x="32" y="17"/>
                  </a:cubicBezTo>
                  <a:cubicBezTo>
                    <a:pt x="30" y="17"/>
                    <a:pt x="30" y="17"/>
                    <a:pt x="30" y="17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26" y="21"/>
                    <a:pt x="26" y="21"/>
                    <a:pt x="26" y="21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21" y="19"/>
                    <a:pt x="21" y="19"/>
                    <a:pt x="21" y="19"/>
                  </a:cubicBezTo>
                  <a:cubicBezTo>
                    <a:pt x="21" y="17"/>
                    <a:pt x="21" y="17"/>
                    <a:pt x="21" y="17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9" y="15"/>
                    <a:pt x="19" y="15"/>
                    <a:pt x="19" y="15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0"/>
                    <a:pt x="15" y="14"/>
                    <a:pt x="17" y="6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6" y="1"/>
                    <a:pt x="0" y="9"/>
                    <a:pt x="0" y="11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20"/>
                    <a:pt x="20" y="34"/>
                    <a:pt x="29" y="34"/>
                  </a:cubicBezTo>
                  <a:cubicBezTo>
                    <a:pt x="36" y="34"/>
                    <a:pt x="48" y="24"/>
                    <a:pt x="51" y="2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68" name="Freeform 93"/>
            <p:cNvSpPr>
              <a:spLocks noEditPoints="1"/>
            </p:cNvSpPr>
            <p:nvPr/>
          </p:nvSpPr>
          <p:spPr bwMode="auto">
            <a:xfrm>
              <a:off x="6170581" y="4705557"/>
              <a:ext cx="82288" cy="76613"/>
            </a:xfrm>
            <a:custGeom>
              <a:avLst/>
              <a:gdLst>
                <a:gd name="T0" fmla="*/ 2147483646 w 70"/>
                <a:gd name="T1" fmla="*/ 2147483646 h 65"/>
                <a:gd name="T2" fmla="*/ 2147483646 w 70"/>
                <a:gd name="T3" fmla="*/ 2147483646 h 65"/>
                <a:gd name="T4" fmla="*/ 2147483646 w 70"/>
                <a:gd name="T5" fmla="*/ 2147483646 h 65"/>
                <a:gd name="T6" fmla="*/ 2147483646 w 70"/>
                <a:gd name="T7" fmla="*/ 2147483646 h 65"/>
                <a:gd name="T8" fmla="*/ 2147483646 w 70"/>
                <a:gd name="T9" fmla="*/ 2147483646 h 65"/>
                <a:gd name="T10" fmla="*/ 2147483646 w 70"/>
                <a:gd name="T11" fmla="*/ 2147483646 h 65"/>
                <a:gd name="T12" fmla="*/ 2147483646 w 70"/>
                <a:gd name="T13" fmla="*/ 2147483646 h 65"/>
                <a:gd name="T14" fmla="*/ 2147483646 w 70"/>
                <a:gd name="T15" fmla="*/ 2147483646 h 65"/>
                <a:gd name="T16" fmla="*/ 2147483646 w 70"/>
                <a:gd name="T17" fmla="*/ 2147483646 h 65"/>
                <a:gd name="T18" fmla="*/ 2147483646 w 70"/>
                <a:gd name="T19" fmla="*/ 2147483646 h 65"/>
                <a:gd name="T20" fmla="*/ 2147483646 w 70"/>
                <a:gd name="T21" fmla="*/ 2147483646 h 65"/>
                <a:gd name="T22" fmla="*/ 2147483646 w 70"/>
                <a:gd name="T23" fmla="*/ 2147483646 h 65"/>
                <a:gd name="T24" fmla="*/ 2147483646 w 70"/>
                <a:gd name="T25" fmla="*/ 2147483646 h 65"/>
                <a:gd name="T26" fmla="*/ 2147483646 w 70"/>
                <a:gd name="T27" fmla="*/ 2147483646 h 65"/>
                <a:gd name="T28" fmla="*/ 2147483646 w 70"/>
                <a:gd name="T29" fmla="*/ 2147483646 h 65"/>
                <a:gd name="T30" fmla="*/ 2147483646 w 70"/>
                <a:gd name="T31" fmla="*/ 2147483646 h 65"/>
                <a:gd name="T32" fmla="*/ 2147483646 w 70"/>
                <a:gd name="T33" fmla="*/ 2147483646 h 65"/>
                <a:gd name="T34" fmla="*/ 0 w 70"/>
                <a:gd name="T35" fmla="*/ 2147483646 h 65"/>
                <a:gd name="T36" fmla="*/ 2147483646 w 70"/>
                <a:gd name="T37" fmla="*/ 2147483646 h 65"/>
                <a:gd name="T38" fmla="*/ 2147483646 w 70"/>
                <a:gd name="T39" fmla="*/ 2147483646 h 65"/>
                <a:gd name="T40" fmla="*/ 2147483646 w 70"/>
                <a:gd name="T41" fmla="*/ 2147483646 h 65"/>
                <a:gd name="T42" fmla="*/ 2147483646 w 70"/>
                <a:gd name="T43" fmla="*/ 2147483646 h 65"/>
                <a:gd name="T44" fmla="*/ 2147483646 w 70"/>
                <a:gd name="T45" fmla="*/ 2147483646 h 65"/>
                <a:gd name="T46" fmla="*/ 2147483646 w 70"/>
                <a:gd name="T47" fmla="*/ 2147483646 h 65"/>
                <a:gd name="T48" fmla="*/ 2147483646 w 70"/>
                <a:gd name="T49" fmla="*/ 2147483646 h 65"/>
                <a:gd name="T50" fmla="*/ 2147483646 w 70"/>
                <a:gd name="T51" fmla="*/ 2147483646 h 65"/>
                <a:gd name="T52" fmla="*/ 2147483646 w 70"/>
                <a:gd name="T53" fmla="*/ 2147483646 h 65"/>
                <a:gd name="T54" fmla="*/ 2147483646 w 70"/>
                <a:gd name="T55" fmla="*/ 2147483646 h 65"/>
                <a:gd name="T56" fmla="*/ 2147483646 w 70"/>
                <a:gd name="T57" fmla="*/ 2147483646 h 65"/>
                <a:gd name="T58" fmla="*/ 2147483646 w 70"/>
                <a:gd name="T59" fmla="*/ 2147483646 h 65"/>
                <a:gd name="T60" fmla="*/ 2147483646 w 70"/>
                <a:gd name="T61" fmla="*/ 2147483646 h 65"/>
                <a:gd name="T62" fmla="*/ 2147483646 w 70"/>
                <a:gd name="T63" fmla="*/ 2147483646 h 65"/>
                <a:gd name="T64" fmla="*/ 2147483646 w 70"/>
                <a:gd name="T65" fmla="*/ 2147483646 h 65"/>
                <a:gd name="T66" fmla="*/ 2147483646 w 70"/>
                <a:gd name="T67" fmla="*/ 2147483646 h 65"/>
                <a:gd name="T68" fmla="*/ 2147483646 w 70"/>
                <a:gd name="T69" fmla="*/ 2147483646 h 65"/>
                <a:gd name="T70" fmla="*/ 2147483646 w 70"/>
                <a:gd name="T71" fmla="*/ 2147483646 h 65"/>
                <a:gd name="T72" fmla="*/ 2147483646 w 70"/>
                <a:gd name="T73" fmla="*/ 2147483646 h 65"/>
                <a:gd name="T74" fmla="*/ 2147483646 w 70"/>
                <a:gd name="T75" fmla="*/ 2147483646 h 65"/>
                <a:gd name="T76" fmla="*/ 2147483646 w 70"/>
                <a:gd name="T77" fmla="*/ 2147483646 h 65"/>
                <a:gd name="T78" fmla="*/ 2147483646 w 70"/>
                <a:gd name="T79" fmla="*/ 2147483646 h 65"/>
                <a:gd name="T80" fmla="*/ 2147483646 w 70"/>
                <a:gd name="T81" fmla="*/ 2147483646 h 65"/>
                <a:gd name="T82" fmla="*/ 2147483646 w 70"/>
                <a:gd name="T83" fmla="*/ 2147483646 h 65"/>
                <a:gd name="T84" fmla="*/ 2147483646 w 70"/>
                <a:gd name="T85" fmla="*/ 2147483646 h 65"/>
                <a:gd name="T86" fmla="*/ 2147483646 w 70"/>
                <a:gd name="T87" fmla="*/ 2147483646 h 65"/>
                <a:gd name="T88" fmla="*/ 2147483646 w 70"/>
                <a:gd name="T89" fmla="*/ 2147483646 h 65"/>
                <a:gd name="T90" fmla="*/ 2147483646 w 70"/>
                <a:gd name="T91" fmla="*/ 2147483646 h 65"/>
                <a:gd name="T92" fmla="*/ 2147483646 w 70"/>
                <a:gd name="T93" fmla="*/ 2147483646 h 65"/>
                <a:gd name="T94" fmla="*/ 2147483646 w 70"/>
                <a:gd name="T95" fmla="*/ 2147483646 h 65"/>
                <a:gd name="T96" fmla="*/ 2147483646 w 70"/>
                <a:gd name="T97" fmla="*/ 2147483646 h 65"/>
                <a:gd name="T98" fmla="*/ 2147483646 w 70"/>
                <a:gd name="T99" fmla="*/ 2147483646 h 65"/>
                <a:gd name="T100" fmla="*/ 2147483646 w 70"/>
                <a:gd name="T101" fmla="*/ 2147483646 h 65"/>
                <a:gd name="T102" fmla="*/ 2147483646 w 70"/>
                <a:gd name="T103" fmla="*/ 2147483646 h 65"/>
                <a:gd name="T104" fmla="*/ 2147483646 w 70"/>
                <a:gd name="T105" fmla="*/ 2147483646 h 65"/>
                <a:gd name="T106" fmla="*/ 2147483646 w 70"/>
                <a:gd name="T107" fmla="*/ 2147483646 h 65"/>
                <a:gd name="T108" fmla="*/ 2147483646 w 70"/>
                <a:gd name="T109" fmla="*/ 2147483646 h 65"/>
                <a:gd name="T110" fmla="*/ 2147483646 w 70"/>
                <a:gd name="T111" fmla="*/ 2147483646 h 65"/>
                <a:gd name="T112" fmla="*/ 2147483646 w 70"/>
                <a:gd name="T113" fmla="*/ 0 h 65"/>
                <a:gd name="T114" fmla="*/ 2147483646 w 70"/>
                <a:gd name="T115" fmla="*/ 0 h 65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0" t="0" r="r" b="b"/>
              <a:pathLst>
                <a:path w="70" h="65">
                  <a:moveTo>
                    <a:pt x="35" y="62"/>
                  </a:moveTo>
                  <a:cubicBezTo>
                    <a:pt x="34" y="62"/>
                    <a:pt x="34" y="62"/>
                    <a:pt x="34" y="62"/>
                  </a:cubicBezTo>
                  <a:cubicBezTo>
                    <a:pt x="27" y="62"/>
                    <a:pt x="3" y="49"/>
                    <a:pt x="3" y="43"/>
                  </a:cubicBezTo>
                  <a:cubicBezTo>
                    <a:pt x="3" y="38"/>
                    <a:pt x="26" y="11"/>
                    <a:pt x="27" y="2"/>
                  </a:cubicBezTo>
                  <a:cubicBezTo>
                    <a:pt x="27" y="2"/>
                    <a:pt x="46" y="11"/>
                    <a:pt x="49" y="13"/>
                  </a:cubicBezTo>
                  <a:cubicBezTo>
                    <a:pt x="54" y="15"/>
                    <a:pt x="67" y="21"/>
                    <a:pt x="67" y="26"/>
                  </a:cubicBezTo>
                  <a:cubicBezTo>
                    <a:pt x="67" y="29"/>
                    <a:pt x="67" y="29"/>
                    <a:pt x="67" y="29"/>
                  </a:cubicBezTo>
                  <a:cubicBezTo>
                    <a:pt x="67" y="33"/>
                    <a:pt x="41" y="62"/>
                    <a:pt x="35" y="62"/>
                  </a:cubicBezTo>
                  <a:close/>
                  <a:moveTo>
                    <a:pt x="25" y="0"/>
                  </a:moveTo>
                  <a:cubicBezTo>
                    <a:pt x="24" y="2"/>
                    <a:pt x="24" y="2"/>
                    <a:pt x="24" y="2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8" y="29"/>
                    <a:pt x="8" y="29"/>
                    <a:pt x="8" y="29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5" y="33"/>
                    <a:pt x="5" y="33"/>
                    <a:pt x="5" y="33"/>
                  </a:cubicBezTo>
                  <a:cubicBezTo>
                    <a:pt x="4" y="34"/>
                    <a:pt x="4" y="34"/>
                    <a:pt x="4" y="34"/>
                  </a:cubicBezTo>
                  <a:cubicBezTo>
                    <a:pt x="3" y="35"/>
                    <a:pt x="3" y="35"/>
                    <a:pt x="3" y="35"/>
                  </a:cubicBezTo>
                  <a:cubicBezTo>
                    <a:pt x="2" y="36"/>
                    <a:pt x="2" y="36"/>
                    <a:pt x="2" y="36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1" y="47"/>
                    <a:pt x="1" y="47"/>
                    <a:pt x="1" y="47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3" y="49"/>
                    <a:pt x="3" y="49"/>
                    <a:pt x="3" y="49"/>
                  </a:cubicBezTo>
                  <a:cubicBezTo>
                    <a:pt x="4" y="51"/>
                    <a:pt x="4" y="51"/>
                    <a:pt x="4" y="51"/>
                  </a:cubicBezTo>
                  <a:cubicBezTo>
                    <a:pt x="6" y="52"/>
                    <a:pt x="6" y="52"/>
                    <a:pt x="6" y="52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9" y="55"/>
                    <a:pt x="9" y="55"/>
                    <a:pt x="9" y="55"/>
                  </a:cubicBezTo>
                  <a:cubicBezTo>
                    <a:pt x="11" y="55"/>
                    <a:pt x="11" y="55"/>
                    <a:pt x="11" y="55"/>
                  </a:cubicBezTo>
                  <a:cubicBezTo>
                    <a:pt x="12" y="56"/>
                    <a:pt x="12" y="56"/>
                    <a:pt x="12" y="56"/>
                  </a:cubicBezTo>
                  <a:cubicBezTo>
                    <a:pt x="14" y="57"/>
                    <a:pt x="14" y="57"/>
                    <a:pt x="14" y="57"/>
                  </a:cubicBezTo>
                  <a:cubicBezTo>
                    <a:pt x="16" y="58"/>
                    <a:pt x="16" y="58"/>
                    <a:pt x="16" y="58"/>
                  </a:cubicBezTo>
                  <a:cubicBezTo>
                    <a:pt x="17" y="59"/>
                    <a:pt x="17" y="59"/>
                    <a:pt x="17" y="59"/>
                  </a:cubicBezTo>
                  <a:cubicBezTo>
                    <a:pt x="19" y="60"/>
                    <a:pt x="19" y="60"/>
                    <a:pt x="19" y="60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3" y="62"/>
                    <a:pt x="23" y="62"/>
                    <a:pt x="23" y="62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28" y="64"/>
                    <a:pt x="28" y="64"/>
                    <a:pt x="28" y="64"/>
                  </a:cubicBezTo>
                  <a:cubicBezTo>
                    <a:pt x="30" y="65"/>
                    <a:pt x="30" y="65"/>
                    <a:pt x="30" y="65"/>
                  </a:cubicBezTo>
                  <a:cubicBezTo>
                    <a:pt x="37" y="65"/>
                    <a:pt x="37" y="65"/>
                    <a:pt x="37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40" y="63"/>
                    <a:pt x="40" y="63"/>
                    <a:pt x="40" y="63"/>
                  </a:cubicBezTo>
                  <a:cubicBezTo>
                    <a:pt x="42" y="62"/>
                    <a:pt x="42" y="62"/>
                    <a:pt x="42" y="62"/>
                  </a:cubicBezTo>
                  <a:cubicBezTo>
                    <a:pt x="43" y="61"/>
                    <a:pt x="43" y="61"/>
                    <a:pt x="43" y="61"/>
                  </a:cubicBezTo>
                  <a:cubicBezTo>
                    <a:pt x="44" y="60"/>
                    <a:pt x="44" y="60"/>
                    <a:pt x="44" y="60"/>
                  </a:cubicBezTo>
                  <a:cubicBezTo>
                    <a:pt x="45" y="59"/>
                    <a:pt x="45" y="59"/>
                    <a:pt x="45" y="59"/>
                  </a:cubicBezTo>
                  <a:cubicBezTo>
                    <a:pt x="46" y="58"/>
                    <a:pt x="46" y="58"/>
                    <a:pt x="46" y="58"/>
                  </a:cubicBezTo>
                  <a:cubicBezTo>
                    <a:pt x="47" y="57"/>
                    <a:pt x="47" y="57"/>
                    <a:pt x="47" y="57"/>
                  </a:cubicBezTo>
                  <a:cubicBezTo>
                    <a:pt x="48" y="56"/>
                    <a:pt x="48" y="56"/>
                    <a:pt x="48" y="56"/>
                  </a:cubicBezTo>
                  <a:cubicBezTo>
                    <a:pt x="49" y="55"/>
                    <a:pt x="49" y="55"/>
                    <a:pt x="49" y="55"/>
                  </a:cubicBezTo>
                  <a:cubicBezTo>
                    <a:pt x="50" y="55"/>
                    <a:pt x="50" y="55"/>
                    <a:pt x="50" y="55"/>
                  </a:cubicBezTo>
                  <a:cubicBezTo>
                    <a:pt x="51" y="54"/>
                    <a:pt x="51" y="54"/>
                    <a:pt x="51" y="54"/>
                  </a:cubicBezTo>
                  <a:cubicBezTo>
                    <a:pt x="52" y="53"/>
                    <a:pt x="52" y="53"/>
                    <a:pt x="52" y="53"/>
                  </a:cubicBezTo>
                  <a:cubicBezTo>
                    <a:pt x="53" y="52"/>
                    <a:pt x="53" y="52"/>
                    <a:pt x="53" y="52"/>
                  </a:cubicBezTo>
                  <a:cubicBezTo>
                    <a:pt x="54" y="51"/>
                    <a:pt x="54" y="51"/>
                    <a:pt x="54" y="51"/>
                  </a:cubicBezTo>
                  <a:cubicBezTo>
                    <a:pt x="55" y="50"/>
                    <a:pt x="55" y="50"/>
                    <a:pt x="55" y="50"/>
                  </a:cubicBezTo>
                  <a:cubicBezTo>
                    <a:pt x="56" y="49"/>
                    <a:pt x="56" y="49"/>
                    <a:pt x="56" y="49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8" y="47"/>
                    <a:pt x="58" y="47"/>
                    <a:pt x="58" y="47"/>
                  </a:cubicBezTo>
                  <a:cubicBezTo>
                    <a:pt x="58" y="46"/>
                    <a:pt x="58" y="46"/>
                    <a:pt x="58" y="46"/>
                  </a:cubicBezTo>
                  <a:cubicBezTo>
                    <a:pt x="59" y="44"/>
                    <a:pt x="59" y="44"/>
                    <a:pt x="59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61" y="43"/>
                    <a:pt x="61" y="43"/>
                    <a:pt x="61" y="43"/>
                  </a:cubicBezTo>
                  <a:cubicBezTo>
                    <a:pt x="62" y="42"/>
                    <a:pt x="62" y="42"/>
                    <a:pt x="62" y="42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4" y="39"/>
                    <a:pt x="64" y="39"/>
                    <a:pt x="64" y="39"/>
                  </a:cubicBezTo>
                  <a:cubicBezTo>
                    <a:pt x="65" y="38"/>
                    <a:pt x="65" y="38"/>
                    <a:pt x="65" y="38"/>
                  </a:cubicBezTo>
                  <a:cubicBezTo>
                    <a:pt x="66" y="36"/>
                    <a:pt x="66" y="36"/>
                    <a:pt x="66" y="36"/>
                  </a:cubicBezTo>
                  <a:cubicBezTo>
                    <a:pt x="67" y="35"/>
                    <a:pt x="67" y="35"/>
                    <a:pt x="67" y="35"/>
                  </a:cubicBezTo>
                  <a:cubicBezTo>
                    <a:pt x="68" y="34"/>
                    <a:pt x="68" y="34"/>
                    <a:pt x="68" y="34"/>
                  </a:cubicBezTo>
                  <a:cubicBezTo>
                    <a:pt x="69" y="33"/>
                    <a:pt x="69" y="33"/>
                    <a:pt x="69" y="33"/>
                  </a:cubicBezTo>
                  <a:cubicBezTo>
                    <a:pt x="70" y="30"/>
                    <a:pt x="70" y="30"/>
                    <a:pt x="70" y="30"/>
                  </a:cubicBezTo>
                  <a:cubicBezTo>
                    <a:pt x="70" y="25"/>
                    <a:pt x="70" y="25"/>
                    <a:pt x="70" y="25"/>
                  </a:cubicBezTo>
                  <a:cubicBezTo>
                    <a:pt x="69" y="22"/>
                    <a:pt x="69" y="22"/>
                    <a:pt x="69" y="22"/>
                  </a:cubicBezTo>
                  <a:cubicBezTo>
                    <a:pt x="68" y="21"/>
                    <a:pt x="68" y="21"/>
                    <a:pt x="68" y="21"/>
                  </a:cubicBezTo>
                  <a:cubicBezTo>
                    <a:pt x="67" y="20"/>
                    <a:pt x="67" y="20"/>
                    <a:pt x="67" y="20"/>
                  </a:cubicBezTo>
                  <a:cubicBezTo>
                    <a:pt x="66" y="19"/>
                    <a:pt x="66" y="19"/>
                    <a:pt x="66" y="19"/>
                  </a:cubicBezTo>
                  <a:cubicBezTo>
                    <a:pt x="65" y="18"/>
                    <a:pt x="65" y="18"/>
                    <a:pt x="65" y="18"/>
                  </a:cubicBezTo>
                  <a:cubicBezTo>
                    <a:pt x="64" y="17"/>
                    <a:pt x="64" y="17"/>
                    <a:pt x="64" y="17"/>
                  </a:cubicBezTo>
                  <a:cubicBezTo>
                    <a:pt x="62" y="16"/>
                    <a:pt x="62" y="16"/>
                    <a:pt x="62" y="16"/>
                  </a:cubicBezTo>
                  <a:cubicBezTo>
                    <a:pt x="61" y="15"/>
                    <a:pt x="61" y="15"/>
                    <a:pt x="61" y="15"/>
                  </a:cubicBezTo>
                  <a:cubicBezTo>
                    <a:pt x="59" y="14"/>
                    <a:pt x="59" y="14"/>
                    <a:pt x="59" y="14"/>
                  </a:cubicBezTo>
                  <a:cubicBezTo>
                    <a:pt x="58" y="13"/>
                    <a:pt x="58" y="13"/>
                    <a:pt x="58" y="13"/>
                  </a:cubicBezTo>
                  <a:cubicBezTo>
                    <a:pt x="56" y="12"/>
                    <a:pt x="56" y="12"/>
                    <a:pt x="56" y="12"/>
                  </a:cubicBezTo>
                  <a:cubicBezTo>
                    <a:pt x="54" y="11"/>
                    <a:pt x="54" y="11"/>
                    <a:pt x="54" y="11"/>
                  </a:cubicBezTo>
                  <a:cubicBezTo>
                    <a:pt x="52" y="11"/>
                    <a:pt x="52" y="11"/>
                    <a:pt x="52" y="11"/>
                  </a:cubicBezTo>
                  <a:cubicBezTo>
                    <a:pt x="50" y="10"/>
                    <a:pt x="50" y="10"/>
                    <a:pt x="50" y="10"/>
                  </a:cubicBezTo>
                  <a:cubicBezTo>
                    <a:pt x="47" y="9"/>
                    <a:pt x="47" y="9"/>
                    <a:pt x="47" y="9"/>
                  </a:cubicBezTo>
                  <a:cubicBezTo>
                    <a:pt x="45" y="8"/>
                    <a:pt x="45" y="8"/>
                    <a:pt x="45" y="8"/>
                  </a:cubicBezTo>
                  <a:cubicBezTo>
                    <a:pt x="43" y="7"/>
                    <a:pt x="43" y="7"/>
                    <a:pt x="43" y="7"/>
                  </a:cubicBezTo>
                  <a:cubicBezTo>
                    <a:pt x="41" y="6"/>
                    <a:pt x="41" y="6"/>
                    <a:pt x="41" y="6"/>
                  </a:cubicBezTo>
                  <a:cubicBezTo>
                    <a:pt x="39" y="5"/>
                    <a:pt x="39" y="5"/>
                    <a:pt x="39" y="5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4" y="2"/>
                    <a:pt x="34" y="2"/>
                    <a:pt x="34" y="2"/>
                  </a:cubicBezTo>
                  <a:cubicBezTo>
                    <a:pt x="33" y="1"/>
                    <a:pt x="33" y="1"/>
                    <a:pt x="33" y="1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8" y="0"/>
                    <a:pt x="28" y="0"/>
                    <a:pt x="28" y="0"/>
                  </a:cubicBezTo>
                  <a:lnTo>
                    <a:pt x="25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69" name="Freeform 94"/>
            <p:cNvSpPr>
              <a:spLocks noEditPoints="1"/>
            </p:cNvSpPr>
            <p:nvPr/>
          </p:nvSpPr>
          <p:spPr bwMode="auto">
            <a:xfrm>
              <a:off x="6092550" y="4574323"/>
              <a:ext cx="75193" cy="82997"/>
            </a:xfrm>
            <a:custGeom>
              <a:avLst/>
              <a:gdLst>
                <a:gd name="T0" fmla="*/ 2147483646 w 64"/>
                <a:gd name="T1" fmla="*/ 2147483646 h 70"/>
                <a:gd name="T2" fmla="*/ 2147483646 w 64"/>
                <a:gd name="T3" fmla="*/ 2147483646 h 70"/>
                <a:gd name="T4" fmla="*/ 2147483646 w 64"/>
                <a:gd name="T5" fmla="*/ 2147483646 h 70"/>
                <a:gd name="T6" fmla="*/ 2147483646 w 64"/>
                <a:gd name="T7" fmla="*/ 2147483646 h 70"/>
                <a:gd name="T8" fmla="*/ 2147483646 w 64"/>
                <a:gd name="T9" fmla="*/ 2147483646 h 70"/>
                <a:gd name="T10" fmla="*/ 2147483646 w 64"/>
                <a:gd name="T11" fmla="*/ 2147483646 h 70"/>
                <a:gd name="T12" fmla="*/ 2147483646 w 64"/>
                <a:gd name="T13" fmla="*/ 2147483646 h 70"/>
                <a:gd name="T14" fmla="*/ 2147483646 w 64"/>
                <a:gd name="T15" fmla="*/ 2147483646 h 70"/>
                <a:gd name="T16" fmla="*/ 2147483646 w 64"/>
                <a:gd name="T17" fmla="*/ 2147483646 h 70"/>
                <a:gd name="T18" fmla="*/ 2147483646 w 64"/>
                <a:gd name="T19" fmla="*/ 2147483646 h 70"/>
                <a:gd name="T20" fmla="*/ 2147483646 w 64"/>
                <a:gd name="T21" fmla="*/ 2147483646 h 70"/>
                <a:gd name="T22" fmla="*/ 2147483646 w 64"/>
                <a:gd name="T23" fmla="*/ 2147483646 h 70"/>
                <a:gd name="T24" fmla="*/ 2147483646 w 64"/>
                <a:gd name="T25" fmla="*/ 2147483646 h 70"/>
                <a:gd name="T26" fmla="*/ 2147483646 w 64"/>
                <a:gd name="T27" fmla="*/ 2147483646 h 70"/>
                <a:gd name="T28" fmla="*/ 2147483646 w 64"/>
                <a:gd name="T29" fmla="*/ 2147483646 h 70"/>
                <a:gd name="T30" fmla="*/ 2147483646 w 64"/>
                <a:gd name="T31" fmla="*/ 2147483646 h 70"/>
                <a:gd name="T32" fmla="*/ 0 w 64"/>
                <a:gd name="T33" fmla="*/ 2147483646 h 70"/>
                <a:gd name="T34" fmla="*/ 2147483646 w 64"/>
                <a:gd name="T35" fmla="*/ 2147483646 h 70"/>
                <a:gd name="T36" fmla="*/ 2147483646 w 64"/>
                <a:gd name="T37" fmla="*/ 2147483646 h 70"/>
                <a:gd name="T38" fmla="*/ 2147483646 w 64"/>
                <a:gd name="T39" fmla="*/ 2147483646 h 70"/>
                <a:gd name="T40" fmla="*/ 2147483646 w 64"/>
                <a:gd name="T41" fmla="*/ 2147483646 h 70"/>
                <a:gd name="T42" fmla="*/ 2147483646 w 64"/>
                <a:gd name="T43" fmla="*/ 2147483646 h 70"/>
                <a:gd name="T44" fmla="*/ 2147483646 w 64"/>
                <a:gd name="T45" fmla="*/ 2147483646 h 70"/>
                <a:gd name="T46" fmla="*/ 2147483646 w 64"/>
                <a:gd name="T47" fmla="*/ 2147483646 h 70"/>
                <a:gd name="T48" fmla="*/ 2147483646 w 64"/>
                <a:gd name="T49" fmla="*/ 2147483646 h 70"/>
                <a:gd name="T50" fmla="*/ 2147483646 w 64"/>
                <a:gd name="T51" fmla="*/ 2147483646 h 70"/>
                <a:gd name="T52" fmla="*/ 2147483646 w 64"/>
                <a:gd name="T53" fmla="*/ 2147483646 h 70"/>
                <a:gd name="T54" fmla="*/ 2147483646 w 64"/>
                <a:gd name="T55" fmla="*/ 2147483646 h 70"/>
                <a:gd name="T56" fmla="*/ 2147483646 w 64"/>
                <a:gd name="T57" fmla="*/ 2147483646 h 70"/>
                <a:gd name="T58" fmla="*/ 2147483646 w 64"/>
                <a:gd name="T59" fmla="*/ 2147483646 h 70"/>
                <a:gd name="T60" fmla="*/ 2147483646 w 64"/>
                <a:gd name="T61" fmla="*/ 2147483646 h 70"/>
                <a:gd name="T62" fmla="*/ 2147483646 w 64"/>
                <a:gd name="T63" fmla="*/ 2147483646 h 70"/>
                <a:gd name="T64" fmla="*/ 2147483646 w 64"/>
                <a:gd name="T65" fmla="*/ 2147483646 h 70"/>
                <a:gd name="T66" fmla="*/ 2147483646 w 64"/>
                <a:gd name="T67" fmla="*/ 2147483646 h 70"/>
                <a:gd name="T68" fmla="*/ 2147483646 w 64"/>
                <a:gd name="T69" fmla="*/ 2147483646 h 70"/>
                <a:gd name="T70" fmla="*/ 2147483646 w 64"/>
                <a:gd name="T71" fmla="*/ 2147483646 h 70"/>
                <a:gd name="T72" fmla="*/ 2147483646 w 64"/>
                <a:gd name="T73" fmla="*/ 2147483646 h 70"/>
                <a:gd name="T74" fmla="*/ 2147483646 w 64"/>
                <a:gd name="T75" fmla="*/ 2147483646 h 70"/>
                <a:gd name="T76" fmla="*/ 2147483646 w 64"/>
                <a:gd name="T77" fmla="*/ 2147483646 h 70"/>
                <a:gd name="T78" fmla="*/ 2147483646 w 64"/>
                <a:gd name="T79" fmla="*/ 2147483646 h 70"/>
                <a:gd name="T80" fmla="*/ 2147483646 w 64"/>
                <a:gd name="T81" fmla="*/ 2147483646 h 70"/>
                <a:gd name="T82" fmla="*/ 2147483646 w 64"/>
                <a:gd name="T83" fmla="*/ 2147483646 h 70"/>
                <a:gd name="T84" fmla="*/ 2147483646 w 64"/>
                <a:gd name="T85" fmla="*/ 2147483646 h 70"/>
                <a:gd name="T86" fmla="*/ 2147483646 w 64"/>
                <a:gd name="T87" fmla="*/ 2147483646 h 70"/>
                <a:gd name="T88" fmla="*/ 2147483646 w 64"/>
                <a:gd name="T89" fmla="*/ 2147483646 h 70"/>
                <a:gd name="T90" fmla="*/ 2147483646 w 64"/>
                <a:gd name="T91" fmla="*/ 2147483646 h 70"/>
                <a:gd name="T92" fmla="*/ 2147483646 w 64"/>
                <a:gd name="T93" fmla="*/ 2147483646 h 70"/>
                <a:gd name="T94" fmla="*/ 2147483646 w 64"/>
                <a:gd name="T95" fmla="*/ 2147483646 h 70"/>
                <a:gd name="T96" fmla="*/ 2147483646 w 64"/>
                <a:gd name="T97" fmla="*/ 2147483646 h 70"/>
                <a:gd name="T98" fmla="*/ 2147483646 w 64"/>
                <a:gd name="T99" fmla="*/ 2147483646 h 70"/>
                <a:gd name="T100" fmla="*/ 2147483646 w 64"/>
                <a:gd name="T101" fmla="*/ 2147483646 h 70"/>
                <a:gd name="T102" fmla="*/ 2147483646 w 64"/>
                <a:gd name="T103" fmla="*/ 2147483646 h 70"/>
                <a:gd name="T104" fmla="*/ 2147483646 w 64"/>
                <a:gd name="T105" fmla="*/ 2147483646 h 70"/>
                <a:gd name="T106" fmla="*/ 2147483646 w 64"/>
                <a:gd name="T107" fmla="*/ 2147483646 h 70"/>
                <a:gd name="T108" fmla="*/ 2147483646 w 64"/>
                <a:gd name="T109" fmla="*/ 2147483646 h 70"/>
                <a:gd name="T110" fmla="*/ 2147483646 w 64"/>
                <a:gd name="T111" fmla="*/ 2147483646 h 70"/>
                <a:gd name="T112" fmla="*/ 2147483646 w 64"/>
                <a:gd name="T113" fmla="*/ 2147483646 h 70"/>
                <a:gd name="T114" fmla="*/ 2147483646 w 64"/>
                <a:gd name="T115" fmla="*/ 2147483646 h 70"/>
                <a:gd name="T116" fmla="*/ 2147483646 w 64"/>
                <a:gd name="T117" fmla="*/ 2147483646 h 70"/>
                <a:gd name="T118" fmla="*/ 2147483646 w 64"/>
                <a:gd name="T119" fmla="*/ 0 h 70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64" h="70">
                  <a:moveTo>
                    <a:pt x="3" y="35"/>
                  </a:moveTo>
                  <a:cubicBezTo>
                    <a:pt x="3" y="21"/>
                    <a:pt x="21" y="7"/>
                    <a:pt x="30" y="2"/>
                  </a:cubicBezTo>
                  <a:cubicBezTo>
                    <a:pt x="39" y="7"/>
                    <a:pt x="61" y="19"/>
                    <a:pt x="61" y="31"/>
                  </a:cubicBezTo>
                  <a:cubicBezTo>
                    <a:pt x="61" y="36"/>
                    <a:pt x="61" y="36"/>
                    <a:pt x="61" y="36"/>
                  </a:cubicBezTo>
                  <a:cubicBezTo>
                    <a:pt x="61" y="43"/>
                    <a:pt x="37" y="68"/>
                    <a:pt x="35" y="68"/>
                  </a:cubicBezTo>
                  <a:cubicBezTo>
                    <a:pt x="31" y="68"/>
                    <a:pt x="18" y="57"/>
                    <a:pt x="15" y="55"/>
                  </a:cubicBezTo>
                  <a:cubicBezTo>
                    <a:pt x="9" y="51"/>
                    <a:pt x="3" y="43"/>
                    <a:pt x="3" y="35"/>
                  </a:cubicBezTo>
                  <a:close/>
                  <a:moveTo>
                    <a:pt x="26" y="1"/>
                  </a:moveTo>
                  <a:cubicBezTo>
                    <a:pt x="25" y="2"/>
                    <a:pt x="25" y="2"/>
                    <a:pt x="25" y="2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3" y="23"/>
                    <a:pt x="3" y="23"/>
                    <a:pt x="3" y="23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" y="43"/>
                    <a:pt x="1" y="43"/>
                    <a:pt x="1" y="43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3" y="46"/>
                    <a:pt x="3" y="46"/>
                    <a:pt x="3" y="46"/>
                  </a:cubicBezTo>
                  <a:cubicBezTo>
                    <a:pt x="4" y="48"/>
                    <a:pt x="4" y="48"/>
                    <a:pt x="4" y="48"/>
                  </a:cubicBezTo>
                  <a:cubicBezTo>
                    <a:pt x="5" y="49"/>
                    <a:pt x="5" y="49"/>
                    <a:pt x="5" y="49"/>
                  </a:cubicBezTo>
                  <a:cubicBezTo>
                    <a:pt x="6" y="51"/>
                    <a:pt x="6" y="51"/>
                    <a:pt x="6" y="51"/>
                  </a:cubicBezTo>
                  <a:cubicBezTo>
                    <a:pt x="7" y="52"/>
                    <a:pt x="7" y="52"/>
                    <a:pt x="7" y="52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9" y="54"/>
                    <a:pt x="9" y="54"/>
                    <a:pt x="9" y="54"/>
                  </a:cubicBezTo>
                  <a:cubicBezTo>
                    <a:pt x="10" y="55"/>
                    <a:pt x="10" y="55"/>
                    <a:pt x="10" y="55"/>
                  </a:cubicBezTo>
                  <a:cubicBezTo>
                    <a:pt x="11" y="56"/>
                    <a:pt x="11" y="56"/>
                    <a:pt x="11" y="56"/>
                  </a:cubicBezTo>
                  <a:cubicBezTo>
                    <a:pt x="12" y="57"/>
                    <a:pt x="12" y="57"/>
                    <a:pt x="12" y="57"/>
                  </a:cubicBezTo>
                  <a:cubicBezTo>
                    <a:pt x="13" y="57"/>
                    <a:pt x="13" y="57"/>
                    <a:pt x="13" y="57"/>
                  </a:cubicBezTo>
                  <a:cubicBezTo>
                    <a:pt x="14" y="58"/>
                    <a:pt x="14" y="58"/>
                    <a:pt x="14" y="58"/>
                  </a:cubicBezTo>
                  <a:cubicBezTo>
                    <a:pt x="15" y="59"/>
                    <a:pt x="15" y="59"/>
                    <a:pt x="15" y="59"/>
                  </a:cubicBezTo>
                  <a:cubicBezTo>
                    <a:pt x="17" y="60"/>
                    <a:pt x="17" y="60"/>
                    <a:pt x="17" y="60"/>
                  </a:cubicBezTo>
                  <a:cubicBezTo>
                    <a:pt x="18" y="61"/>
                    <a:pt x="18" y="61"/>
                    <a:pt x="18" y="61"/>
                  </a:cubicBezTo>
                  <a:cubicBezTo>
                    <a:pt x="19" y="62"/>
                    <a:pt x="19" y="62"/>
                    <a:pt x="19" y="62"/>
                  </a:cubicBezTo>
                  <a:cubicBezTo>
                    <a:pt x="20" y="63"/>
                    <a:pt x="20" y="63"/>
                    <a:pt x="20" y="63"/>
                  </a:cubicBezTo>
                  <a:cubicBezTo>
                    <a:pt x="21" y="64"/>
                    <a:pt x="21" y="64"/>
                    <a:pt x="21" y="64"/>
                  </a:cubicBezTo>
                  <a:cubicBezTo>
                    <a:pt x="22" y="65"/>
                    <a:pt x="22" y="65"/>
                    <a:pt x="22" y="65"/>
                  </a:cubicBezTo>
                  <a:cubicBezTo>
                    <a:pt x="24" y="66"/>
                    <a:pt x="24" y="66"/>
                    <a:pt x="24" y="66"/>
                  </a:cubicBezTo>
                  <a:cubicBezTo>
                    <a:pt x="25" y="67"/>
                    <a:pt x="25" y="67"/>
                    <a:pt x="25" y="67"/>
                  </a:cubicBezTo>
                  <a:cubicBezTo>
                    <a:pt x="27" y="68"/>
                    <a:pt x="27" y="68"/>
                    <a:pt x="27" y="68"/>
                  </a:cubicBezTo>
                  <a:cubicBezTo>
                    <a:pt x="28" y="68"/>
                    <a:pt x="28" y="68"/>
                    <a:pt x="28" y="68"/>
                  </a:cubicBezTo>
                  <a:cubicBezTo>
                    <a:pt x="30" y="69"/>
                    <a:pt x="30" y="69"/>
                    <a:pt x="30" y="69"/>
                  </a:cubicBezTo>
                  <a:cubicBezTo>
                    <a:pt x="32" y="70"/>
                    <a:pt x="32" y="70"/>
                    <a:pt x="32" y="70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8" y="69"/>
                    <a:pt x="38" y="69"/>
                    <a:pt x="38" y="69"/>
                  </a:cubicBezTo>
                  <a:cubicBezTo>
                    <a:pt x="39" y="68"/>
                    <a:pt x="39" y="68"/>
                    <a:pt x="39" y="68"/>
                  </a:cubicBezTo>
                  <a:cubicBezTo>
                    <a:pt x="40" y="68"/>
                    <a:pt x="40" y="68"/>
                    <a:pt x="40" y="68"/>
                  </a:cubicBezTo>
                  <a:cubicBezTo>
                    <a:pt x="41" y="67"/>
                    <a:pt x="41" y="67"/>
                    <a:pt x="41" y="67"/>
                  </a:cubicBezTo>
                  <a:cubicBezTo>
                    <a:pt x="41" y="66"/>
                    <a:pt x="41" y="66"/>
                    <a:pt x="41" y="66"/>
                  </a:cubicBezTo>
                  <a:cubicBezTo>
                    <a:pt x="42" y="65"/>
                    <a:pt x="42" y="65"/>
                    <a:pt x="42" y="65"/>
                  </a:cubicBezTo>
                  <a:cubicBezTo>
                    <a:pt x="43" y="64"/>
                    <a:pt x="43" y="64"/>
                    <a:pt x="43" y="64"/>
                  </a:cubicBezTo>
                  <a:cubicBezTo>
                    <a:pt x="44" y="63"/>
                    <a:pt x="44" y="63"/>
                    <a:pt x="44" y="63"/>
                  </a:cubicBezTo>
                  <a:cubicBezTo>
                    <a:pt x="45" y="62"/>
                    <a:pt x="45" y="62"/>
                    <a:pt x="45" y="62"/>
                  </a:cubicBezTo>
                  <a:cubicBezTo>
                    <a:pt x="46" y="61"/>
                    <a:pt x="46" y="61"/>
                    <a:pt x="46" y="61"/>
                  </a:cubicBezTo>
                  <a:cubicBezTo>
                    <a:pt x="47" y="60"/>
                    <a:pt x="47" y="60"/>
                    <a:pt x="47" y="60"/>
                  </a:cubicBezTo>
                  <a:cubicBezTo>
                    <a:pt x="48" y="59"/>
                    <a:pt x="48" y="59"/>
                    <a:pt x="48" y="59"/>
                  </a:cubicBezTo>
                  <a:cubicBezTo>
                    <a:pt x="49" y="58"/>
                    <a:pt x="49" y="58"/>
                    <a:pt x="49" y="58"/>
                  </a:cubicBezTo>
                  <a:cubicBezTo>
                    <a:pt x="50" y="57"/>
                    <a:pt x="50" y="57"/>
                    <a:pt x="50" y="57"/>
                  </a:cubicBezTo>
                  <a:cubicBezTo>
                    <a:pt x="51" y="57"/>
                    <a:pt x="51" y="57"/>
                    <a:pt x="51" y="57"/>
                  </a:cubicBezTo>
                  <a:cubicBezTo>
                    <a:pt x="52" y="56"/>
                    <a:pt x="52" y="56"/>
                    <a:pt x="52" y="56"/>
                  </a:cubicBezTo>
                  <a:cubicBezTo>
                    <a:pt x="53" y="55"/>
                    <a:pt x="53" y="55"/>
                    <a:pt x="53" y="55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55" y="53"/>
                    <a:pt x="55" y="53"/>
                    <a:pt x="55" y="53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7" y="50"/>
                    <a:pt x="57" y="50"/>
                    <a:pt x="57" y="50"/>
                  </a:cubicBezTo>
                  <a:cubicBezTo>
                    <a:pt x="58" y="49"/>
                    <a:pt x="58" y="49"/>
                    <a:pt x="58" y="49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60" y="46"/>
                    <a:pt x="60" y="46"/>
                    <a:pt x="60" y="46"/>
                  </a:cubicBezTo>
                  <a:cubicBezTo>
                    <a:pt x="61" y="45"/>
                    <a:pt x="61" y="45"/>
                    <a:pt x="61" y="45"/>
                  </a:cubicBezTo>
                  <a:cubicBezTo>
                    <a:pt x="62" y="43"/>
                    <a:pt x="62" y="43"/>
                    <a:pt x="62" y="43"/>
                  </a:cubicBezTo>
                  <a:cubicBezTo>
                    <a:pt x="62" y="41"/>
                    <a:pt x="62" y="41"/>
                    <a:pt x="62" y="41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4" y="35"/>
                    <a:pt x="64" y="35"/>
                    <a:pt x="64" y="35"/>
                  </a:cubicBezTo>
                  <a:cubicBezTo>
                    <a:pt x="64" y="31"/>
                    <a:pt x="64" y="31"/>
                    <a:pt x="64" y="31"/>
                  </a:cubicBezTo>
                  <a:cubicBezTo>
                    <a:pt x="63" y="27"/>
                    <a:pt x="63" y="27"/>
                    <a:pt x="63" y="27"/>
                  </a:cubicBezTo>
                  <a:cubicBezTo>
                    <a:pt x="62" y="24"/>
                    <a:pt x="62" y="24"/>
                    <a:pt x="62" y="24"/>
                  </a:cubicBezTo>
                  <a:cubicBezTo>
                    <a:pt x="62" y="23"/>
                    <a:pt x="62" y="23"/>
                    <a:pt x="62" y="23"/>
                  </a:cubicBezTo>
                  <a:cubicBezTo>
                    <a:pt x="61" y="22"/>
                    <a:pt x="61" y="22"/>
                    <a:pt x="61" y="22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19"/>
                    <a:pt x="59" y="19"/>
                    <a:pt x="59" y="19"/>
                  </a:cubicBezTo>
                  <a:cubicBezTo>
                    <a:pt x="58" y="18"/>
                    <a:pt x="58" y="18"/>
                    <a:pt x="58" y="18"/>
                  </a:cubicBezTo>
                  <a:cubicBezTo>
                    <a:pt x="57" y="17"/>
                    <a:pt x="57" y="17"/>
                    <a:pt x="57" y="17"/>
                  </a:cubicBezTo>
                  <a:cubicBezTo>
                    <a:pt x="56" y="16"/>
                    <a:pt x="56" y="16"/>
                    <a:pt x="56" y="16"/>
                  </a:cubicBezTo>
                  <a:cubicBezTo>
                    <a:pt x="55" y="15"/>
                    <a:pt x="55" y="15"/>
                    <a:pt x="55" y="15"/>
                  </a:cubicBezTo>
                  <a:cubicBezTo>
                    <a:pt x="54" y="14"/>
                    <a:pt x="54" y="14"/>
                    <a:pt x="54" y="14"/>
                  </a:cubicBezTo>
                  <a:cubicBezTo>
                    <a:pt x="53" y="13"/>
                    <a:pt x="53" y="13"/>
                    <a:pt x="53" y="13"/>
                  </a:cubicBezTo>
                  <a:cubicBezTo>
                    <a:pt x="52" y="13"/>
                    <a:pt x="52" y="13"/>
                    <a:pt x="52" y="13"/>
                  </a:cubicBezTo>
                  <a:cubicBezTo>
                    <a:pt x="50" y="12"/>
                    <a:pt x="50" y="12"/>
                    <a:pt x="50" y="12"/>
                  </a:cubicBezTo>
                  <a:cubicBezTo>
                    <a:pt x="49" y="11"/>
                    <a:pt x="49" y="11"/>
                    <a:pt x="49" y="11"/>
                  </a:cubicBezTo>
                  <a:cubicBezTo>
                    <a:pt x="48" y="10"/>
                    <a:pt x="48" y="10"/>
                    <a:pt x="48" y="10"/>
                  </a:cubicBezTo>
                  <a:cubicBezTo>
                    <a:pt x="46" y="9"/>
                    <a:pt x="46" y="9"/>
                    <a:pt x="46" y="9"/>
                  </a:cubicBezTo>
                  <a:cubicBezTo>
                    <a:pt x="45" y="8"/>
                    <a:pt x="45" y="8"/>
                    <a:pt x="45" y="8"/>
                  </a:cubicBezTo>
                  <a:cubicBezTo>
                    <a:pt x="44" y="7"/>
                    <a:pt x="44" y="7"/>
                    <a:pt x="44" y="7"/>
                  </a:cubicBezTo>
                  <a:cubicBezTo>
                    <a:pt x="42" y="6"/>
                    <a:pt x="42" y="6"/>
                    <a:pt x="42" y="6"/>
                  </a:cubicBezTo>
                  <a:cubicBezTo>
                    <a:pt x="41" y="5"/>
                    <a:pt x="41" y="5"/>
                    <a:pt x="41" y="5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38" y="3"/>
                    <a:pt x="38" y="3"/>
                    <a:pt x="38" y="3"/>
                  </a:cubicBezTo>
                  <a:cubicBezTo>
                    <a:pt x="37" y="2"/>
                    <a:pt x="37" y="2"/>
                    <a:pt x="37" y="2"/>
                  </a:cubicBezTo>
                  <a:cubicBezTo>
                    <a:pt x="35" y="2"/>
                    <a:pt x="35" y="2"/>
                    <a:pt x="35" y="2"/>
                  </a:cubicBezTo>
                  <a:cubicBezTo>
                    <a:pt x="33" y="1"/>
                    <a:pt x="33" y="1"/>
                    <a:pt x="33" y="1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lnTo>
                    <a:pt x="26" y="1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70" name="Freeform 95"/>
            <p:cNvSpPr>
              <a:spLocks noEditPoints="1"/>
            </p:cNvSpPr>
            <p:nvPr/>
          </p:nvSpPr>
          <p:spPr bwMode="auto">
            <a:xfrm>
              <a:off x="6336575" y="4587092"/>
              <a:ext cx="100731" cy="31922"/>
            </a:xfrm>
            <a:custGeom>
              <a:avLst/>
              <a:gdLst>
                <a:gd name="T0" fmla="*/ 2147483646 w 85"/>
                <a:gd name="T1" fmla="*/ 2147483646 h 27"/>
                <a:gd name="T2" fmla="*/ 2147483646 w 85"/>
                <a:gd name="T3" fmla="*/ 2147483646 h 27"/>
                <a:gd name="T4" fmla="*/ 2147483646 w 85"/>
                <a:gd name="T5" fmla="*/ 2147483646 h 27"/>
                <a:gd name="T6" fmla="*/ 2147483646 w 85"/>
                <a:gd name="T7" fmla="*/ 2147483646 h 27"/>
                <a:gd name="T8" fmla="*/ 2147483646 w 85"/>
                <a:gd name="T9" fmla="*/ 2147483646 h 27"/>
                <a:gd name="T10" fmla="*/ 2147483646 w 85"/>
                <a:gd name="T11" fmla="*/ 2147483646 h 27"/>
                <a:gd name="T12" fmla="*/ 2147483646 w 85"/>
                <a:gd name="T13" fmla="*/ 2147483646 h 27"/>
                <a:gd name="T14" fmla="*/ 2147483646 w 85"/>
                <a:gd name="T15" fmla="*/ 2147483646 h 27"/>
                <a:gd name="T16" fmla="*/ 2147483646 w 85"/>
                <a:gd name="T17" fmla="*/ 2147483646 h 27"/>
                <a:gd name="T18" fmla="*/ 2147483646 w 85"/>
                <a:gd name="T19" fmla="*/ 2147483646 h 27"/>
                <a:gd name="T20" fmla="*/ 2147483646 w 85"/>
                <a:gd name="T21" fmla="*/ 2147483646 h 27"/>
                <a:gd name="T22" fmla="*/ 2147483646 w 85"/>
                <a:gd name="T23" fmla="*/ 2147483646 h 27"/>
                <a:gd name="T24" fmla="*/ 2147483646 w 85"/>
                <a:gd name="T25" fmla="*/ 2147483646 h 27"/>
                <a:gd name="T26" fmla="*/ 0 w 85"/>
                <a:gd name="T27" fmla="*/ 2147483646 h 27"/>
                <a:gd name="T28" fmla="*/ 2147483646 w 85"/>
                <a:gd name="T29" fmla="*/ 2147483646 h 27"/>
                <a:gd name="T30" fmla="*/ 2147483646 w 85"/>
                <a:gd name="T31" fmla="*/ 2147483646 h 27"/>
                <a:gd name="T32" fmla="*/ 2147483646 w 85"/>
                <a:gd name="T33" fmla="*/ 2147483646 h 27"/>
                <a:gd name="T34" fmla="*/ 2147483646 w 85"/>
                <a:gd name="T35" fmla="*/ 2147483646 h 27"/>
                <a:gd name="T36" fmla="*/ 2147483646 w 85"/>
                <a:gd name="T37" fmla="*/ 2147483646 h 27"/>
                <a:gd name="T38" fmla="*/ 2147483646 w 85"/>
                <a:gd name="T39" fmla="*/ 2147483646 h 27"/>
                <a:gd name="T40" fmla="*/ 2147483646 w 85"/>
                <a:gd name="T41" fmla="*/ 2147483646 h 27"/>
                <a:gd name="T42" fmla="*/ 2147483646 w 85"/>
                <a:gd name="T43" fmla="*/ 2147483646 h 27"/>
                <a:gd name="T44" fmla="*/ 2147483646 w 85"/>
                <a:gd name="T45" fmla="*/ 2147483646 h 27"/>
                <a:gd name="T46" fmla="*/ 2147483646 w 85"/>
                <a:gd name="T47" fmla="*/ 2147483646 h 27"/>
                <a:gd name="T48" fmla="*/ 2147483646 w 85"/>
                <a:gd name="T49" fmla="*/ 2147483646 h 27"/>
                <a:gd name="T50" fmla="*/ 2147483646 w 85"/>
                <a:gd name="T51" fmla="*/ 2147483646 h 27"/>
                <a:gd name="T52" fmla="*/ 2147483646 w 85"/>
                <a:gd name="T53" fmla="*/ 2147483646 h 27"/>
                <a:gd name="T54" fmla="*/ 2147483646 w 85"/>
                <a:gd name="T55" fmla="*/ 2147483646 h 27"/>
                <a:gd name="T56" fmla="*/ 2147483646 w 85"/>
                <a:gd name="T57" fmla="*/ 2147483646 h 27"/>
                <a:gd name="T58" fmla="*/ 2147483646 w 85"/>
                <a:gd name="T59" fmla="*/ 2147483646 h 27"/>
                <a:gd name="T60" fmla="*/ 2147483646 w 85"/>
                <a:gd name="T61" fmla="*/ 2147483646 h 27"/>
                <a:gd name="T62" fmla="*/ 2147483646 w 85"/>
                <a:gd name="T63" fmla="*/ 2147483646 h 27"/>
                <a:gd name="T64" fmla="*/ 2147483646 w 85"/>
                <a:gd name="T65" fmla="*/ 2147483646 h 27"/>
                <a:gd name="T66" fmla="*/ 2147483646 w 85"/>
                <a:gd name="T67" fmla="*/ 2147483646 h 27"/>
                <a:gd name="T68" fmla="*/ 2147483646 w 85"/>
                <a:gd name="T69" fmla="*/ 2147483646 h 27"/>
                <a:gd name="T70" fmla="*/ 2147483646 w 85"/>
                <a:gd name="T71" fmla="*/ 0 h 27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85" h="27">
                  <a:moveTo>
                    <a:pt x="2" y="24"/>
                  </a:moveTo>
                  <a:cubicBezTo>
                    <a:pt x="3" y="12"/>
                    <a:pt x="27" y="2"/>
                    <a:pt x="43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64" y="2"/>
                    <a:pt x="82" y="11"/>
                    <a:pt x="83" y="24"/>
                  </a:cubicBezTo>
                  <a:cubicBezTo>
                    <a:pt x="75" y="24"/>
                    <a:pt x="61" y="15"/>
                    <a:pt x="47" y="15"/>
                  </a:cubicBezTo>
                  <a:cubicBezTo>
                    <a:pt x="38" y="15"/>
                    <a:pt x="38" y="15"/>
                    <a:pt x="38" y="15"/>
                  </a:cubicBezTo>
                  <a:cubicBezTo>
                    <a:pt x="26" y="15"/>
                    <a:pt x="12" y="21"/>
                    <a:pt x="2" y="24"/>
                  </a:cubicBezTo>
                  <a:close/>
                  <a:moveTo>
                    <a:pt x="30" y="1"/>
                  </a:moveTo>
                  <a:cubicBezTo>
                    <a:pt x="26" y="2"/>
                    <a:pt x="26" y="2"/>
                    <a:pt x="26" y="2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9"/>
                    <a:pt x="1" y="19"/>
                    <a:pt x="1" y="19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40" y="19"/>
                    <a:pt x="40" y="19"/>
                    <a:pt x="40" y="19"/>
                  </a:cubicBezTo>
                  <a:cubicBezTo>
                    <a:pt x="45" y="19"/>
                    <a:pt x="45" y="19"/>
                    <a:pt x="45" y="19"/>
                  </a:cubicBezTo>
                  <a:cubicBezTo>
                    <a:pt x="55" y="20"/>
                    <a:pt x="55" y="20"/>
                    <a:pt x="55" y="20"/>
                  </a:cubicBezTo>
                  <a:cubicBezTo>
                    <a:pt x="61" y="21"/>
                    <a:pt x="61" y="21"/>
                    <a:pt x="61" y="21"/>
                  </a:cubicBezTo>
                  <a:cubicBezTo>
                    <a:pt x="64" y="22"/>
                    <a:pt x="64" y="22"/>
                    <a:pt x="64" y="22"/>
                  </a:cubicBezTo>
                  <a:cubicBezTo>
                    <a:pt x="67" y="23"/>
                    <a:pt x="67" y="23"/>
                    <a:pt x="67" y="23"/>
                  </a:cubicBezTo>
                  <a:cubicBezTo>
                    <a:pt x="70" y="24"/>
                    <a:pt x="70" y="24"/>
                    <a:pt x="70" y="24"/>
                  </a:cubicBezTo>
                  <a:cubicBezTo>
                    <a:pt x="73" y="24"/>
                    <a:pt x="73" y="24"/>
                    <a:pt x="73" y="24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8" y="26"/>
                    <a:pt x="78" y="26"/>
                    <a:pt x="78" y="26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5" y="27"/>
                    <a:pt x="85" y="27"/>
                    <a:pt x="85" y="27"/>
                  </a:cubicBezTo>
                  <a:cubicBezTo>
                    <a:pt x="85" y="25"/>
                    <a:pt x="85" y="25"/>
                    <a:pt x="85" y="25"/>
                  </a:cubicBezTo>
                  <a:cubicBezTo>
                    <a:pt x="85" y="21"/>
                    <a:pt x="85" y="21"/>
                    <a:pt x="85" y="21"/>
                  </a:cubicBezTo>
                  <a:cubicBezTo>
                    <a:pt x="85" y="19"/>
                    <a:pt x="85" y="19"/>
                    <a:pt x="85" y="19"/>
                  </a:cubicBezTo>
                  <a:cubicBezTo>
                    <a:pt x="84" y="16"/>
                    <a:pt x="84" y="16"/>
                    <a:pt x="84" y="16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80" y="12"/>
                    <a:pt x="80" y="12"/>
                    <a:pt x="80" y="12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8" y="10"/>
                    <a:pt x="78" y="10"/>
                    <a:pt x="78" y="10"/>
                  </a:cubicBezTo>
                  <a:cubicBezTo>
                    <a:pt x="77" y="9"/>
                    <a:pt x="77" y="9"/>
                    <a:pt x="77" y="9"/>
                  </a:cubicBezTo>
                  <a:cubicBezTo>
                    <a:pt x="76" y="8"/>
                    <a:pt x="76" y="8"/>
                    <a:pt x="76" y="8"/>
                  </a:cubicBezTo>
                  <a:cubicBezTo>
                    <a:pt x="75" y="7"/>
                    <a:pt x="75" y="7"/>
                    <a:pt x="75" y="7"/>
                  </a:cubicBezTo>
                  <a:cubicBezTo>
                    <a:pt x="74" y="6"/>
                    <a:pt x="74" y="6"/>
                    <a:pt x="74" y="6"/>
                  </a:cubicBezTo>
                  <a:cubicBezTo>
                    <a:pt x="72" y="5"/>
                    <a:pt x="72" y="5"/>
                    <a:pt x="72" y="5"/>
                  </a:cubicBezTo>
                  <a:cubicBezTo>
                    <a:pt x="70" y="4"/>
                    <a:pt x="70" y="4"/>
                    <a:pt x="70" y="4"/>
                  </a:cubicBezTo>
                  <a:cubicBezTo>
                    <a:pt x="68" y="3"/>
                    <a:pt x="68" y="3"/>
                    <a:pt x="68" y="3"/>
                  </a:cubicBezTo>
                  <a:cubicBezTo>
                    <a:pt x="66" y="2"/>
                    <a:pt x="66" y="2"/>
                    <a:pt x="66" y="2"/>
                  </a:cubicBezTo>
                  <a:cubicBezTo>
                    <a:pt x="64" y="2"/>
                    <a:pt x="64" y="2"/>
                    <a:pt x="64" y="2"/>
                  </a:cubicBezTo>
                  <a:cubicBezTo>
                    <a:pt x="61" y="1"/>
                    <a:pt x="61" y="1"/>
                    <a:pt x="61" y="1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34" y="0"/>
                    <a:pt x="34" y="0"/>
                    <a:pt x="34" y="0"/>
                  </a:cubicBezTo>
                  <a:lnTo>
                    <a:pt x="30" y="1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71" name="Freeform 96"/>
            <p:cNvSpPr>
              <a:spLocks noEditPoints="1"/>
            </p:cNvSpPr>
            <p:nvPr/>
          </p:nvSpPr>
          <p:spPr bwMode="auto">
            <a:xfrm>
              <a:off x="6003878" y="4692080"/>
              <a:ext cx="75903" cy="80869"/>
            </a:xfrm>
            <a:custGeom>
              <a:avLst/>
              <a:gdLst>
                <a:gd name="T0" fmla="*/ 2147483646 w 64"/>
                <a:gd name="T1" fmla="*/ 2147483646 h 68"/>
                <a:gd name="T2" fmla="*/ 2147483646 w 64"/>
                <a:gd name="T3" fmla="*/ 2147483646 h 68"/>
                <a:gd name="T4" fmla="*/ 2147483646 w 64"/>
                <a:gd name="T5" fmla="*/ 2147483646 h 68"/>
                <a:gd name="T6" fmla="*/ 2147483646 w 64"/>
                <a:gd name="T7" fmla="*/ 2147483646 h 68"/>
                <a:gd name="T8" fmla="*/ 2147483646 w 64"/>
                <a:gd name="T9" fmla="*/ 2147483646 h 68"/>
                <a:gd name="T10" fmla="*/ 2147483646 w 64"/>
                <a:gd name="T11" fmla="*/ 2147483646 h 68"/>
                <a:gd name="T12" fmla="*/ 2147483646 w 64"/>
                <a:gd name="T13" fmla="*/ 2147483646 h 68"/>
                <a:gd name="T14" fmla="*/ 2147483646 w 64"/>
                <a:gd name="T15" fmla="*/ 2147483646 h 68"/>
                <a:gd name="T16" fmla="*/ 2147483646 w 64"/>
                <a:gd name="T17" fmla="*/ 2147483646 h 68"/>
                <a:gd name="T18" fmla="*/ 2147483646 w 64"/>
                <a:gd name="T19" fmla="*/ 2147483646 h 68"/>
                <a:gd name="T20" fmla="*/ 2147483646 w 64"/>
                <a:gd name="T21" fmla="*/ 2147483646 h 68"/>
                <a:gd name="T22" fmla="*/ 2147483646 w 64"/>
                <a:gd name="T23" fmla="*/ 2147483646 h 68"/>
                <a:gd name="T24" fmla="*/ 2147483646 w 64"/>
                <a:gd name="T25" fmla="*/ 2147483646 h 68"/>
                <a:gd name="T26" fmla="*/ 0 w 64"/>
                <a:gd name="T27" fmla="*/ 2147483646 h 68"/>
                <a:gd name="T28" fmla="*/ 2147483646 w 64"/>
                <a:gd name="T29" fmla="*/ 2147483646 h 68"/>
                <a:gd name="T30" fmla="*/ 2147483646 w 64"/>
                <a:gd name="T31" fmla="*/ 2147483646 h 68"/>
                <a:gd name="T32" fmla="*/ 2147483646 w 64"/>
                <a:gd name="T33" fmla="*/ 2147483646 h 68"/>
                <a:gd name="T34" fmla="*/ 2147483646 w 64"/>
                <a:gd name="T35" fmla="*/ 2147483646 h 68"/>
                <a:gd name="T36" fmla="*/ 2147483646 w 64"/>
                <a:gd name="T37" fmla="*/ 2147483646 h 68"/>
                <a:gd name="T38" fmla="*/ 2147483646 w 64"/>
                <a:gd name="T39" fmla="*/ 2147483646 h 68"/>
                <a:gd name="T40" fmla="*/ 2147483646 w 64"/>
                <a:gd name="T41" fmla="*/ 2147483646 h 68"/>
                <a:gd name="T42" fmla="*/ 2147483646 w 64"/>
                <a:gd name="T43" fmla="*/ 2147483646 h 68"/>
                <a:gd name="T44" fmla="*/ 2147483646 w 64"/>
                <a:gd name="T45" fmla="*/ 2147483646 h 68"/>
                <a:gd name="T46" fmla="*/ 2147483646 w 64"/>
                <a:gd name="T47" fmla="*/ 2147483646 h 68"/>
                <a:gd name="T48" fmla="*/ 2147483646 w 64"/>
                <a:gd name="T49" fmla="*/ 2147483646 h 68"/>
                <a:gd name="T50" fmla="*/ 2147483646 w 64"/>
                <a:gd name="T51" fmla="*/ 2147483646 h 68"/>
                <a:gd name="T52" fmla="*/ 2147483646 w 64"/>
                <a:gd name="T53" fmla="*/ 2147483646 h 68"/>
                <a:gd name="T54" fmla="*/ 2147483646 w 64"/>
                <a:gd name="T55" fmla="*/ 2147483646 h 68"/>
                <a:gd name="T56" fmla="*/ 2147483646 w 64"/>
                <a:gd name="T57" fmla="*/ 2147483646 h 68"/>
                <a:gd name="T58" fmla="*/ 2147483646 w 64"/>
                <a:gd name="T59" fmla="*/ 2147483646 h 68"/>
                <a:gd name="T60" fmla="*/ 2147483646 w 64"/>
                <a:gd name="T61" fmla="*/ 2147483646 h 68"/>
                <a:gd name="T62" fmla="*/ 2147483646 w 64"/>
                <a:gd name="T63" fmla="*/ 2147483646 h 68"/>
                <a:gd name="T64" fmla="*/ 2147483646 w 64"/>
                <a:gd name="T65" fmla="*/ 2147483646 h 68"/>
                <a:gd name="T66" fmla="*/ 2147483646 w 64"/>
                <a:gd name="T67" fmla="*/ 2147483646 h 68"/>
                <a:gd name="T68" fmla="*/ 2147483646 w 64"/>
                <a:gd name="T69" fmla="*/ 2147483646 h 68"/>
                <a:gd name="T70" fmla="*/ 2147483646 w 64"/>
                <a:gd name="T71" fmla="*/ 2147483646 h 68"/>
                <a:gd name="T72" fmla="*/ 2147483646 w 64"/>
                <a:gd name="T73" fmla="*/ 2147483646 h 68"/>
                <a:gd name="T74" fmla="*/ 2147483646 w 64"/>
                <a:gd name="T75" fmla="*/ 2147483646 h 68"/>
                <a:gd name="T76" fmla="*/ 2147483646 w 64"/>
                <a:gd name="T77" fmla="*/ 2147483646 h 68"/>
                <a:gd name="T78" fmla="*/ 2147483646 w 64"/>
                <a:gd name="T79" fmla="*/ 2147483646 h 68"/>
                <a:gd name="T80" fmla="*/ 2147483646 w 64"/>
                <a:gd name="T81" fmla="*/ 2147483646 h 68"/>
                <a:gd name="T82" fmla="*/ 2147483646 w 64"/>
                <a:gd name="T83" fmla="*/ 2147483646 h 68"/>
                <a:gd name="T84" fmla="*/ 2147483646 w 64"/>
                <a:gd name="T85" fmla="*/ 2147483646 h 68"/>
                <a:gd name="T86" fmla="*/ 2147483646 w 64"/>
                <a:gd name="T87" fmla="*/ 2147483646 h 68"/>
                <a:gd name="T88" fmla="*/ 2147483646 w 64"/>
                <a:gd name="T89" fmla="*/ 2147483646 h 68"/>
                <a:gd name="T90" fmla="*/ 2147483646 w 64"/>
                <a:gd name="T91" fmla="*/ 2147483646 h 68"/>
                <a:gd name="T92" fmla="*/ 2147483646 w 64"/>
                <a:gd name="T93" fmla="*/ 2147483646 h 68"/>
                <a:gd name="T94" fmla="*/ 2147483646 w 64"/>
                <a:gd name="T95" fmla="*/ 2147483646 h 68"/>
                <a:gd name="T96" fmla="*/ 2147483646 w 64"/>
                <a:gd name="T97" fmla="*/ 2147483646 h 68"/>
                <a:gd name="T98" fmla="*/ 2147483646 w 64"/>
                <a:gd name="T99" fmla="*/ 2147483646 h 68"/>
                <a:gd name="T100" fmla="*/ 2147483646 w 64"/>
                <a:gd name="T101" fmla="*/ 2147483646 h 68"/>
                <a:gd name="T102" fmla="*/ 2147483646 w 64"/>
                <a:gd name="T103" fmla="*/ 2147483646 h 68"/>
                <a:gd name="T104" fmla="*/ 2147483646 w 64"/>
                <a:gd name="T105" fmla="*/ 2147483646 h 68"/>
                <a:gd name="T106" fmla="*/ 2147483646 w 64"/>
                <a:gd name="T107" fmla="*/ 2147483646 h 68"/>
                <a:gd name="T108" fmla="*/ 2147483646 w 64"/>
                <a:gd name="T109" fmla="*/ 2147483646 h 68"/>
                <a:gd name="T110" fmla="*/ 2147483646 w 64"/>
                <a:gd name="T111" fmla="*/ 2147483646 h 68"/>
                <a:gd name="T112" fmla="*/ 2147483646 w 64"/>
                <a:gd name="T113" fmla="*/ 2147483646 h 68"/>
                <a:gd name="T114" fmla="*/ 2147483646 w 64"/>
                <a:gd name="T115" fmla="*/ 2147483646 h 68"/>
                <a:gd name="T116" fmla="*/ 2147483646 w 64"/>
                <a:gd name="T117" fmla="*/ 0 h 68"/>
                <a:gd name="T118" fmla="*/ 2147483646 w 64"/>
                <a:gd name="T119" fmla="*/ 2147483646 h 68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64" h="68">
                  <a:moveTo>
                    <a:pt x="3" y="28"/>
                  </a:moveTo>
                  <a:cubicBezTo>
                    <a:pt x="3" y="19"/>
                    <a:pt x="22" y="3"/>
                    <a:pt x="29" y="3"/>
                  </a:cubicBezTo>
                  <a:cubicBezTo>
                    <a:pt x="31" y="3"/>
                    <a:pt x="60" y="25"/>
                    <a:pt x="60" y="33"/>
                  </a:cubicBezTo>
                  <a:cubicBezTo>
                    <a:pt x="60" y="37"/>
                    <a:pt x="60" y="37"/>
                    <a:pt x="60" y="37"/>
                  </a:cubicBezTo>
                  <a:cubicBezTo>
                    <a:pt x="60" y="46"/>
                    <a:pt x="39" y="61"/>
                    <a:pt x="32" y="66"/>
                  </a:cubicBezTo>
                  <a:cubicBezTo>
                    <a:pt x="24" y="60"/>
                    <a:pt x="3" y="43"/>
                    <a:pt x="3" y="30"/>
                  </a:cubicBezTo>
                  <a:cubicBezTo>
                    <a:pt x="3" y="28"/>
                    <a:pt x="3" y="28"/>
                    <a:pt x="3" y="28"/>
                  </a:cubicBezTo>
                  <a:close/>
                  <a:moveTo>
                    <a:pt x="24" y="1"/>
                  </a:moveTo>
                  <a:cubicBezTo>
                    <a:pt x="22" y="2"/>
                    <a:pt x="22" y="2"/>
                    <a:pt x="22" y="2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7" y="13"/>
                    <a:pt x="7" y="13"/>
                    <a:pt x="7" y="13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3" y="18"/>
                    <a:pt x="3" y="18"/>
                    <a:pt x="3" y="18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2" y="40"/>
                    <a:pt x="2" y="40"/>
                    <a:pt x="2" y="40"/>
                  </a:cubicBezTo>
                  <a:cubicBezTo>
                    <a:pt x="3" y="41"/>
                    <a:pt x="3" y="41"/>
                    <a:pt x="3" y="41"/>
                  </a:cubicBezTo>
                  <a:cubicBezTo>
                    <a:pt x="4" y="43"/>
                    <a:pt x="4" y="43"/>
                    <a:pt x="4" y="43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6" y="45"/>
                    <a:pt x="6" y="45"/>
                    <a:pt x="6" y="45"/>
                  </a:cubicBezTo>
                  <a:cubicBezTo>
                    <a:pt x="7" y="46"/>
                    <a:pt x="7" y="46"/>
                    <a:pt x="7" y="46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9" y="49"/>
                    <a:pt x="9" y="49"/>
                    <a:pt x="9" y="49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1" y="51"/>
                    <a:pt x="11" y="51"/>
                    <a:pt x="11" y="51"/>
                  </a:cubicBezTo>
                  <a:cubicBezTo>
                    <a:pt x="11" y="52"/>
                    <a:pt x="11" y="52"/>
                    <a:pt x="11" y="52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3" y="54"/>
                    <a:pt x="13" y="54"/>
                    <a:pt x="13" y="54"/>
                  </a:cubicBezTo>
                  <a:cubicBezTo>
                    <a:pt x="14" y="55"/>
                    <a:pt x="14" y="55"/>
                    <a:pt x="14" y="55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16" y="56"/>
                    <a:pt x="16" y="56"/>
                    <a:pt x="16" y="56"/>
                  </a:cubicBezTo>
                  <a:cubicBezTo>
                    <a:pt x="17" y="57"/>
                    <a:pt x="17" y="57"/>
                    <a:pt x="17" y="57"/>
                  </a:cubicBezTo>
                  <a:cubicBezTo>
                    <a:pt x="18" y="58"/>
                    <a:pt x="18" y="58"/>
                    <a:pt x="18" y="58"/>
                  </a:cubicBezTo>
                  <a:cubicBezTo>
                    <a:pt x="19" y="59"/>
                    <a:pt x="19" y="59"/>
                    <a:pt x="19" y="59"/>
                  </a:cubicBezTo>
                  <a:cubicBezTo>
                    <a:pt x="20" y="60"/>
                    <a:pt x="20" y="60"/>
                    <a:pt x="20" y="60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2" y="62"/>
                    <a:pt x="22" y="62"/>
                    <a:pt x="22" y="62"/>
                  </a:cubicBezTo>
                  <a:cubicBezTo>
                    <a:pt x="24" y="63"/>
                    <a:pt x="24" y="63"/>
                    <a:pt x="24" y="63"/>
                  </a:cubicBezTo>
                  <a:cubicBezTo>
                    <a:pt x="25" y="64"/>
                    <a:pt x="25" y="64"/>
                    <a:pt x="25" y="64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7" y="66"/>
                    <a:pt x="27" y="66"/>
                    <a:pt x="27" y="66"/>
                  </a:cubicBezTo>
                  <a:cubicBezTo>
                    <a:pt x="29" y="66"/>
                    <a:pt x="29" y="66"/>
                    <a:pt x="29" y="66"/>
                  </a:cubicBezTo>
                  <a:cubicBezTo>
                    <a:pt x="30" y="67"/>
                    <a:pt x="30" y="67"/>
                    <a:pt x="30" y="67"/>
                  </a:cubicBezTo>
                  <a:cubicBezTo>
                    <a:pt x="32" y="68"/>
                    <a:pt x="32" y="68"/>
                    <a:pt x="32" y="68"/>
                  </a:cubicBezTo>
                  <a:cubicBezTo>
                    <a:pt x="33" y="68"/>
                    <a:pt x="33" y="68"/>
                    <a:pt x="33" y="68"/>
                  </a:cubicBezTo>
                  <a:cubicBezTo>
                    <a:pt x="35" y="67"/>
                    <a:pt x="35" y="67"/>
                    <a:pt x="35" y="67"/>
                  </a:cubicBezTo>
                  <a:cubicBezTo>
                    <a:pt x="36" y="66"/>
                    <a:pt x="36" y="66"/>
                    <a:pt x="36" y="66"/>
                  </a:cubicBezTo>
                  <a:cubicBezTo>
                    <a:pt x="38" y="66"/>
                    <a:pt x="38" y="66"/>
                    <a:pt x="38" y="66"/>
                  </a:cubicBezTo>
                  <a:cubicBezTo>
                    <a:pt x="39" y="65"/>
                    <a:pt x="39" y="65"/>
                    <a:pt x="39" y="65"/>
                  </a:cubicBezTo>
                  <a:cubicBezTo>
                    <a:pt x="40" y="64"/>
                    <a:pt x="40" y="64"/>
                    <a:pt x="40" y="64"/>
                  </a:cubicBezTo>
                  <a:cubicBezTo>
                    <a:pt x="42" y="63"/>
                    <a:pt x="42" y="63"/>
                    <a:pt x="42" y="63"/>
                  </a:cubicBezTo>
                  <a:cubicBezTo>
                    <a:pt x="43" y="62"/>
                    <a:pt x="43" y="62"/>
                    <a:pt x="43" y="62"/>
                  </a:cubicBezTo>
                  <a:cubicBezTo>
                    <a:pt x="44" y="61"/>
                    <a:pt x="44" y="61"/>
                    <a:pt x="44" y="61"/>
                  </a:cubicBezTo>
                  <a:cubicBezTo>
                    <a:pt x="46" y="60"/>
                    <a:pt x="46" y="60"/>
                    <a:pt x="46" y="60"/>
                  </a:cubicBezTo>
                  <a:cubicBezTo>
                    <a:pt x="47" y="59"/>
                    <a:pt x="47" y="59"/>
                    <a:pt x="47" y="59"/>
                  </a:cubicBezTo>
                  <a:cubicBezTo>
                    <a:pt x="48" y="58"/>
                    <a:pt x="48" y="58"/>
                    <a:pt x="48" y="58"/>
                  </a:cubicBezTo>
                  <a:cubicBezTo>
                    <a:pt x="49" y="57"/>
                    <a:pt x="49" y="57"/>
                    <a:pt x="49" y="57"/>
                  </a:cubicBezTo>
                  <a:cubicBezTo>
                    <a:pt x="50" y="56"/>
                    <a:pt x="50" y="56"/>
                    <a:pt x="50" y="56"/>
                  </a:cubicBezTo>
                  <a:cubicBezTo>
                    <a:pt x="51" y="55"/>
                    <a:pt x="51" y="55"/>
                    <a:pt x="51" y="55"/>
                  </a:cubicBezTo>
                  <a:cubicBezTo>
                    <a:pt x="52" y="55"/>
                    <a:pt x="52" y="55"/>
                    <a:pt x="52" y="55"/>
                  </a:cubicBezTo>
                  <a:cubicBezTo>
                    <a:pt x="53" y="54"/>
                    <a:pt x="53" y="54"/>
                    <a:pt x="53" y="54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5" y="51"/>
                    <a:pt x="55" y="51"/>
                    <a:pt x="55" y="51"/>
                  </a:cubicBezTo>
                  <a:cubicBezTo>
                    <a:pt x="56" y="50"/>
                    <a:pt x="56" y="50"/>
                    <a:pt x="56" y="50"/>
                  </a:cubicBezTo>
                  <a:cubicBezTo>
                    <a:pt x="57" y="49"/>
                    <a:pt x="57" y="49"/>
                    <a:pt x="57" y="49"/>
                  </a:cubicBezTo>
                  <a:cubicBezTo>
                    <a:pt x="58" y="48"/>
                    <a:pt x="58" y="48"/>
                    <a:pt x="58" y="48"/>
                  </a:cubicBezTo>
                  <a:cubicBezTo>
                    <a:pt x="59" y="47"/>
                    <a:pt x="59" y="47"/>
                    <a:pt x="59" y="47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61" y="44"/>
                    <a:pt x="61" y="44"/>
                    <a:pt x="61" y="44"/>
                  </a:cubicBezTo>
                  <a:cubicBezTo>
                    <a:pt x="62" y="43"/>
                    <a:pt x="62" y="43"/>
                    <a:pt x="62" y="43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4" y="36"/>
                    <a:pt x="64" y="36"/>
                    <a:pt x="64" y="36"/>
                  </a:cubicBezTo>
                  <a:cubicBezTo>
                    <a:pt x="64" y="33"/>
                    <a:pt x="64" y="33"/>
                    <a:pt x="64" y="33"/>
                  </a:cubicBezTo>
                  <a:cubicBezTo>
                    <a:pt x="63" y="31"/>
                    <a:pt x="63" y="31"/>
                    <a:pt x="63" y="31"/>
                  </a:cubicBezTo>
                  <a:cubicBezTo>
                    <a:pt x="62" y="28"/>
                    <a:pt x="62" y="28"/>
                    <a:pt x="62" y="28"/>
                  </a:cubicBezTo>
                  <a:cubicBezTo>
                    <a:pt x="61" y="26"/>
                    <a:pt x="61" y="26"/>
                    <a:pt x="61" y="26"/>
                  </a:cubicBezTo>
                  <a:cubicBezTo>
                    <a:pt x="60" y="25"/>
                    <a:pt x="60" y="25"/>
                    <a:pt x="60" y="25"/>
                  </a:cubicBezTo>
                  <a:cubicBezTo>
                    <a:pt x="59" y="23"/>
                    <a:pt x="59" y="23"/>
                    <a:pt x="59" y="23"/>
                  </a:cubicBezTo>
                  <a:cubicBezTo>
                    <a:pt x="58" y="22"/>
                    <a:pt x="58" y="22"/>
                    <a:pt x="58" y="22"/>
                  </a:cubicBezTo>
                  <a:cubicBezTo>
                    <a:pt x="57" y="22"/>
                    <a:pt x="57" y="22"/>
                    <a:pt x="57" y="22"/>
                  </a:cubicBezTo>
                  <a:cubicBezTo>
                    <a:pt x="56" y="21"/>
                    <a:pt x="56" y="21"/>
                    <a:pt x="56" y="21"/>
                  </a:cubicBezTo>
                  <a:cubicBezTo>
                    <a:pt x="55" y="20"/>
                    <a:pt x="55" y="20"/>
                    <a:pt x="55" y="20"/>
                  </a:cubicBezTo>
                  <a:cubicBezTo>
                    <a:pt x="54" y="19"/>
                    <a:pt x="54" y="19"/>
                    <a:pt x="54" y="19"/>
                  </a:cubicBezTo>
                  <a:cubicBezTo>
                    <a:pt x="53" y="18"/>
                    <a:pt x="53" y="18"/>
                    <a:pt x="53" y="18"/>
                  </a:cubicBezTo>
                  <a:cubicBezTo>
                    <a:pt x="53" y="17"/>
                    <a:pt x="53" y="17"/>
                    <a:pt x="53" y="17"/>
                  </a:cubicBezTo>
                  <a:cubicBezTo>
                    <a:pt x="52" y="16"/>
                    <a:pt x="52" y="16"/>
                    <a:pt x="52" y="16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49" y="14"/>
                    <a:pt x="49" y="14"/>
                    <a:pt x="49" y="14"/>
                  </a:cubicBezTo>
                  <a:cubicBezTo>
                    <a:pt x="48" y="13"/>
                    <a:pt x="48" y="13"/>
                    <a:pt x="48" y="13"/>
                  </a:cubicBezTo>
                  <a:cubicBezTo>
                    <a:pt x="47" y="12"/>
                    <a:pt x="47" y="12"/>
                    <a:pt x="47" y="12"/>
                  </a:cubicBezTo>
                  <a:cubicBezTo>
                    <a:pt x="45" y="11"/>
                    <a:pt x="45" y="11"/>
                    <a:pt x="45" y="11"/>
                  </a:cubicBezTo>
                  <a:cubicBezTo>
                    <a:pt x="44" y="11"/>
                    <a:pt x="44" y="11"/>
                    <a:pt x="44" y="11"/>
                  </a:cubicBezTo>
                  <a:cubicBezTo>
                    <a:pt x="43" y="10"/>
                    <a:pt x="43" y="10"/>
                    <a:pt x="43" y="10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39" y="7"/>
                    <a:pt x="39" y="7"/>
                    <a:pt x="39" y="7"/>
                  </a:cubicBezTo>
                  <a:cubicBezTo>
                    <a:pt x="38" y="6"/>
                    <a:pt x="38" y="6"/>
                    <a:pt x="38" y="6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4" y="3"/>
                    <a:pt x="34" y="3"/>
                    <a:pt x="34" y="3"/>
                  </a:cubicBezTo>
                  <a:cubicBezTo>
                    <a:pt x="32" y="2"/>
                    <a:pt x="32" y="2"/>
                    <a:pt x="32" y="2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lnTo>
                    <a:pt x="24" y="1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72" name="Freeform 97"/>
            <p:cNvSpPr>
              <a:spLocks noEditPoints="1"/>
            </p:cNvSpPr>
            <p:nvPr/>
          </p:nvSpPr>
          <p:spPr bwMode="auto">
            <a:xfrm>
              <a:off x="6202503" y="4464370"/>
              <a:ext cx="95056" cy="49656"/>
            </a:xfrm>
            <a:custGeom>
              <a:avLst/>
              <a:gdLst>
                <a:gd name="T0" fmla="*/ 2147483646 w 81"/>
                <a:gd name="T1" fmla="*/ 2147483646 h 42"/>
                <a:gd name="T2" fmla="*/ 2147483646 w 81"/>
                <a:gd name="T3" fmla="*/ 2147483646 h 42"/>
                <a:gd name="T4" fmla="*/ 2147483646 w 81"/>
                <a:gd name="T5" fmla="*/ 2147483646 h 42"/>
                <a:gd name="T6" fmla="*/ 2147483646 w 81"/>
                <a:gd name="T7" fmla="*/ 2147483646 h 42"/>
                <a:gd name="T8" fmla="*/ 2147483646 w 81"/>
                <a:gd name="T9" fmla="*/ 2147483646 h 42"/>
                <a:gd name="T10" fmla="*/ 2147483646 w 81"/>
                <a:gd name="T11" fmla="*/ 2147483646 h 42"/>
                <a:gd name="T12" fmla="*/ 2147483646 w 81"/>
                <a:gd name="T13" fmla="*/ 2147483646 h 42"/>
                <a:gd name="T14" fmla="*/ 2147483646 w 81"/>
                <a:gd name="T15" fmla="*/ 2147483646 h 42"/>
                <a:gd name="T16" fmla="*/ 2147483646 w 81"/>
                <a:gd name="T17" fmla="*/ 2147483646 h 42"/>
                <a:gd name="T18" fmla="*/ 2147483646 w 81"/>
                <a:gd name="T19" fmla="*/ 2147483646 h 42"/>
                <a:gd name="T20" fmla="*/ 2147483646 w 81"/>
                <a:gd name="T21" fmla="*/ 2147483646 h 42"/>
                <a:gd name="T22" fmla="*/ 2147483646 w 81"/>
                <a:gd name="T23" fmla="*/ 2147483646 h 42"/>
                <a:gd name="T24" fmla="*/ 2147483646 w 81"/>
                <a:gd name="T25" fmla="*/ 2147483646 h 42"/>
                <a:gd name="T26" fmla="*/ 2147483646 w 81"/>
                <a:gd name="T27" fmla="*/ 2147483646 h 42"/>
                <a:gd name="T28" fmla="*/ 2147483646 w 81"/>
                <a:gd name="T29" fmla="*/ 2147483646 h 42"/>
                <a:gd name="T30" fmla="*/ 2147483646 w 81"/>
                <a:gd name="T31" fmla="*/ 2147483646 h 42"/>
                <a:gd name="T32" fmla="*/ 0 w 81"/>
                <a:gd name="T33" fmla="*/ 2147483646 h 42"/>
                <a:gd name="T34" fmla="*/ 2147483646 w 81"/>
                <a:gd name="T35" fmla="*/ 2147483646 h 42"/>
                <a:gd name="T36" fmla="*/ 2147483646 w 81"/>
                <a:gd name="T37" fmla="*/ 2147483646 h 42"/>
                <a:gd name="T38" fmla="*/ 2147483646 w 81"/>
                <a:gd name="T39" fmla="*/ 2147483646 h 42"/>
                <a:gd name="T40" fmla="*/ 2147483646 w 81"/>
                <a:gd name="T41" fmla="*/ 2147483646 h 42"/>
                <a:gd name="T42" fmla="*/ 2147483646 w 81"/>
                <a:gd name="T43" fmla="*/ 2147483646 h 42"/>
                <a:gd name="T44" fmla="*/ 2147483646 w 81"/>
                <a:gd name="T45" fmla="*/ 2147483646 h 42"/>
                <a:gd name="T46" fmla="*/ 2147483646 w 81"/>
                <a:gd name="T47" fmla="*/ 2147483646 h 42"/>
                <a:gd name="T48" fmla="*/ 2147483646 w 81"/>
                <a:gd name="T49" fmla="*/ 2147483646 h 42"/>
                <a:gd name="T50" fmla="*/ 2147483646 w 81"/>
                <a:gd name="T51" fmla="*/ 2147483646 h 42"/>
                <a:gd name="T52" fmla="*/ 2147483646 w 81"/>
                <a:gd name="T53" fmla="*/ 2147483646 h 42"/>
                <a:gd name="T54" fmla="*/ 2147483646 w 81"/>
                <a:gd name="T55" fmla="*/ 2147483646 h 42"/>
                <a:gd name="T56" fmla="*/ 2147483646 w 81"/>
                <a:gd name="T57" fmla="*/ 2147483646 h 42"/>
                <a:gd name="T58" fmla="*/ 2147483646 w 81"/>
                <a:gd name="T59" fmla="*/ 2147483646 h 42"/>
                <a:gd name="T60" fmla="*/ 2147483646 w 81"/>
                <a:gd name="T61" fmla="*/ 2147483646 h 42"/>
                <a:gd name="T62" fmla="*/ 2147483646 w 81"/>
                <a:gd name="T63" fmla="*/ 2147483646 h 42"/>
                <a:gd name="T64" fmla="*/ 2147483646 w 81"/>
                <a:gd name="T65" fmla="*/ 2147483646 h 42"/>
                <a:gd name="T66" fmla="*/ 2147483646 w 81"/>
                <a:gd name="T67" fmla="*/ 2147483646 h 42"/>
                <a:gd name="T68" fmla="*/ 2147483646 w 81"/>
                <a:gd name="T69" fmla="*/ 2147483646 h 42"/>
                <a:gd name="T70" fmla="*/ 2147483646 w 81"/>
                <a:gd name="T71" fmla="*/ 2147483646 h 42"/>
                <a:gd name="T72" fmla="*/ 2147483646 w 81"/>
                <a:gd name="T73" fmla="*/ 2147483646 h 42"/>
                <a:gd name="T74" fmla="*/ 2147483646 w 81"/>
                <a:gd name="T75" fmla="*/ 2147483646 h 42"/>
                <a:gd name="T76" fmla="*/ 2147483646 w 81"/>
                <a:gd name="T77" fmla="*/ 2147483646 h 42"/>
                <a:gd name="T78" fmla="*/ 2147483646 w 81"/>
                <a:gd name="T79" fmla="*/ 2147483646 h 42"/>
                <a:gd name="T80" fmla="*/ 2147483646 w 81"/>
                <a:gd name="T81" fmla="*/ 2147483646 h 42"/>
                <a:gd name="T82" fmla="*/ 2147483646 w 81"/>
                <a:gd name="T83" fmla="*/ 2147483646 h 42"/>
                <a:gd name="T84" fmla="*/ 2147483646 w 81"/>
                <a:gd name="T85" fmla="*/ 2147483646 h 42"/>
                <a:gd name="T86" fmla="*/ 2147483646 w 81"/>
                <a:gd name="T87" fmla="*/ 2147483646 h 42"/>
                <a:gd name="T88" fmla="*/ 2147483646 w 81"/>
                <a:gd name="T89" fmla="*/ 2147483646 h 42"/>
                <a:gd name="T90" fmla="*/ 2147483646 w 81"/>
                <a:gd name="T91" fmla="*/ 2147483646 h 42"/>
                <a:gd name="T92" fmla="*/ 2147483646 w 81"/>
                <a:gd name="T93" fmla="*/ 2147483646 h 42"/>
                <a:gd name="T94" fmla="*/ 2147483646 w 81"/>
                <a:gd name="T95" fmla="*/ 0 h 42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81" h="42">
                  <a:moveTo>
                    <a:pt x="56" y="33"/>
                  </a:moveTo>
                  <a:cubicBezTo>
                    <a:pt x="53" y="33"/>
                    <a:pt x="53" y="33"/>
                    <a:pt x="53" y="33"/>
                  </a:cubicBezTo>
                  <a:cubicBezTo>
                    <a:pt x="52" y="33"/>
                    <a:pt x="39" y="39"/>
                    <a:pt x="31" y="39"/>
                  </a:cubicBezTo>
                  <a:cubicBezTo>
                    <a:pt x="31" y="39"/>
                    <a:pt x="31" y="39"/>
                    <a:pt x="31" y="39"/>
                  </a:cubicBezTo>
                  <a:cubicBezTo>
                    <a:pt x="27" y="39"/>
                    <a:pt x="4" y="26"/>
                    <a:pt x="3" y="24"/>
                  </a:cubicBezTo>
                  <a:cubicBezTo>
                    <a:pt x="7" y="18"/>
                    <a:pt x="28" y="4"/>
                    <a:pt x="37" y="4"/>
                  </a:cubicBezTo>
                  <a:cubicBezTo>
                    <a:pt x="50" y="4"/>
                    <a:pt x="50" y="4"/>
                    <a:pt x="50" y="4"/>
                  </a:cubicBezTo>
                  <a:cubicBezTo>
                    <a:pt x="59" y="4"/>
                    <a:pt x="74" y="14"/>
                    <a:pt x="78" y="19"/>
                  </a:cubicBezTo>
                  <a:cubicBezTo>
                    <a:pt x="75" y="22"/>
                    <a:pt x="72" y="25"/>
                    <a:pt x="68" y="27"/>
                  </a:cubicBezTo>
                  <a:cubicBezTo>
                    <a:pt x="65" y="28"/>
                    <a:pt x="58" y="30"/>
                    <a:pt x="56" y="33"/>
                  </a:cubicBezTo>
                  <a:close/>
                  <a:moveTo>
                    <a:pt x="34" y="1"/>
                  </a:moveTo>
                  <a:cubicBezTo>
                    <a:pt x="31" y="2"/>
                    <a:pt x="31" y="2"/>
                    <a:pt x="31" y="2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24" y="5"/>
                    <a:pt x="24" y="5"/>
                    <a:pt x="24" y="5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1" y="21"/>
                    <a:pt x="1" y="21"/>
                    <a:pt x="1" y="21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1" y="28"/>
                    <a:pt x="1" y="28"/>
                    <a:pt x="1" y="28"/>
                  </a:cubicBezTo>
                  <a:cubicBezTo>
                    <a:pt x="3" y="29"/>
                    <a:pt x="3" y="29"/>
                    <a:pt x="3" y="29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8" y="31"/>
                    <a:pt x="8" y="31"/>
                    <a:pt x="8" y="31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1" y="33"/>
                    <a:pt x="11" y="33"/>
                    <a:pt x="11" y="33"/>
                  </a:cubicBezTo>
                  <a:cubicBezTo>
                    <a:pt x="13" y="34"/>
                    <a:pt x="13" y="34"/>
                    <a:pt x="13" y="34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6" y="36"/>
                    <a:pt x="16" y="36"/>
                    <a:pt x="16" y="36"/>
                  </a:cubicBezTo>
                  <a:cubicBezTo>
                    <a:pt x="18" y="37"/>
                    <a:pt x="18" y="37"/>
                    <a:pt x="18" y="37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22" y="39"/>
                    <a:pt x="22" y="39"/>
                    <a:pt x="22" y="39"/>
                  </a:cubicBezTo>
                  <a:cubicBezTo>
                    <a:pt x="24" y="40"/>
                    <a:pt x="24" y="40"/>
                    <a:pt x="24" y="4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27" y="41"/>
                    <a:pt x="27" y="41"/>
                    <a:pt x="27" y="41"/>
                  </a:cubicBezTo>
                  <a:cubicBezTo>
                    <a:pt x="30" y="42"/>
                    <a:pt x="30" y="42"/>
                    <a:pt x="30" y="42"/>
                  </a:cubicBezTo>
                  <a:cubicBezTo>
                    <a:pt x="31" y="42"/>
                    <a:pt x="31" y="42"/>
                    <a:pt x="31" y="42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40" y="40"/>
                    <a:pt x="40" y="40"/>
                    <a:pt x="40" y="40"/>
                  </a:cubicBezTo>
                  <a:cubicBezTo>
                    <a:pt x="45" y="40"/>
                    <a:pt x="45" y="40"/>
                    <a:pt x="45" y="40"/>
                  </a:cubicBezTo>
                  <a:cubicBezTo>
                    <a:pt x="48" y="39"/>
                    <a:pt x="48" y="39"/>
                    <a:pt x="48" y="39"/>
                  </a:cubicBezTo>
                  <a:cubicBezTo>
                    <a:pt x="51" y="38"/>
                    <a:pt x="51" y="38"/>
                    <a:pt x="51" y="38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56" y="36"/>
                    <a:pt x="56" y="36"/>
                    <a:pt x="56" y="36"/>
                  </a:cubicBezTo>
                  <a:cubicBezTo>
                    <a:pt x="58" y="35"/>
                    <a:pt x="58" y="35"/>
                    <a:pt x="58" y="35"/>
                  </a:cubicBezTo>
                  <a:cubicBezTo>
                    <a:pt x="60" y="34"/>
                    <a:pt x="60" y="34"/>
                    <a:pt x="60" y="34"/>
                  </a:cubicBezTo>
                  <a:cubicBezTo>
                    <a:pt x="62" y="33"/>
                    <a:pt x="62" y="33"/>
                    <a:pt x="62" y="33"/>
                  </a:cubicBezTo>
                  <a:cubicBezTo>
                    <a:pt x="64" y="32"/>
                    <a:pt x="64" y="32"/>
                    <a:pt x="64" y="32"/>
                  </a:cubicBezTo>
                  <a:cubicBezTo>
                    <a:pt x="66" y="31"/>
                    <a:pt x="66" y="31"/>
                    <a:pt x="66" y="31"/>
                  </a:cubicBezTo>
                  <a:cubicBezTo>
                    <a:pt x="68" y="30"/>
                    <a:pt x="68" y="30"/>
                    <a:pt x="68" y="30"/>
                  </a:cubicBezTo>
                  <a:cubicBezTo>
                    <a:pt x="70" y="29"/>
                    <a:pt x="70" y="29"/>
                    <a:pt x="70" y="29"/>
                  </a:cubicBezTo>
                  <a:cubicBezTo>
                    <a:pt x="71" y="29"/>
                    <a:pt x="71" y="29"/>
                    <a:pt x="71" y="29"/>
                  </a:cubicBezTo>
                  <a:cubicBezTo>
                    <a:pt x="73" y="28"/>
                    <a:pt x="73" y="28"/>
                    <a:pt x="73" y="28"/>
                  </a:cubicBezTo>
                  <a:cubicBezTo>
                    <a:pt x="73" y="27"/>
                    <a:pt x="73" y="27"/>
                    <a:pt x="73" y="27"/>
                  </a:cubicBezTo>
                  <a:cubicBezTo>
                    <a:pt x="75" y="26"/>
                    <a:pt x="75" y="26"/>
                    <a:pt x="75" y="26"/>
                  </a:cubicBezTo>
                  <a:cubicBezTo>
                    <a:pt x="76" y="25"/>
                    <a:pt x="76" y="25"/>
                    <a:pt x="76" y="25"/>
                  </a:cubicBezTo>
                  <a:cubicBezTo>
                    <a:pt x="77" y="24"/>
                    <a:pt x="77" y="24"/>
                    <a:pt x="77" y="24"/>
                  </a:cubicBezTo>
                  <a:cubicBezTo>
                    <a:pt x="79" y="23"/>
                    <a:pt x="79" y="23"/>
                    <a:pt x="79" y="23"/>
                  </a:cubicBezTo>
                  <a:cubicBezTo>
                    <a:pt x="80" y="22"/>
                    <a:pt x="80" y="22"/>
                    <a:pt x="80" y="22"/>
                  </a:cubicBezTo>
                  <a:cubicBezTo>
                    <a:pt x="81" y="20"/>
                    <a:pt x="81" y="20"/>
                    <a:pt x="81" y="20"/>
                  </a:cubicBezTo>
                  <a:cubicBezTo>
                    <a:pt x="81" y="18"/>
                    <a:pt x="81" y="18"/>
                    <a:pt x="81" y="18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79" y="15"/>
                    <a:pt x="79" y="15"/>
                    <a:pt x="79" y="15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7" y="13"/>
                    <a:pt x="77" y="13"/>
                    <a:pt x="77" y="13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4" y="11"/>
                    <a:pt x="74" y="11"/>
                    <a:pt x="74" y="11"/>
                  </a:cubicBezTo>
                  <a:cubicBezTo>
                    <a:pt x="73" y="10"/>
                    <a:pt x="73" y="10"/>
                    <a:pt x="73" y="10"/>
                  </a:cubicBezTo>
                  <a:cubicBezTo>
                    <a:pt x="73" y="9"/>
                    <a:pt x="73" y="9"/>
                    <a:pt x="73" y="9"/>
                  </a:cubicBezTo>
                  <a:cubicBezTo>
                    <a:pt x="71" y="8"/>
                    <a:pt x="71" y="8"/>
                    <a:pt x="71" y="8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68" y="7"/>
                    <a:pt x="68" y="7"/>
                    <a:pt x="68" y="7"/>
                  </a:cubicBezTo>
                  <a:cubicBezTo>
                    <a:pt x="66" y="6"/>
                    <a:pt x="66" y="6"/>
                    <a:pt x="66" y="6"/>
                  </a:cubicBezTo>
                  <a:cubicBezTo>
                    <a:pt x="64" y="5"/>
                    <a:pt x="64" y="5"/>
                    <a:pt x="64" y="5"/>
                  </a:cubicBezTo>
                  <a:cubicBezTo>
                    <a:pt x="62" y="4"/>
                    <a:pt x="62" y="4"/>
                    <a:pt x="62" y="4"/>
                  </a:cubicBezTo>
                  <a:cubicBezTo>
                    <a:pt x="60" y="3"/>
                    <a:pt x="60" y="3"/>
                    <a:pt x="60" y="3"/>
                  </a:cubicBezTo>
                  <a:cubicBezTo>
                    <a:pt x="57" y="2"/>
                    <a:pt x="57" y="2"/>
                    <a:pt x="57" y="2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41" y="0"/>
                    <a:pt x="41" y="0"/>
                    <a:pt x="41" y="0"/>
                  </a:cubicBezTo>
                  <a:lnTo>
                    <a:pt x="34" y="1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73" name="Freeform 98"/>
            <p:cNvSpPr>
              <a:spLocks noEditPoints="1"/>
            </p:cNvSpPr>
            <p:nvPr/>
          </p:nvSpPr>
          <p:spPr bwMode="auto">
            <a:xfrm>
              <a:off x="5950675" y="4636748"/>
              <a:ext cx="72356" cy="76613"/>
            </a:xfrm>
            <a:custGeom>
              <a:avLst/>
              <a:gdLst>
                <a:gd name="T0" fmla="*/ 2147483646 w 61"/>
                <a:gd name="T1" fmla="*/ 2147483646 h 65"/>
                <a:gd name="T2" fmla="*/ 2147483646 w 61"/>
                <a:gd name="T3" fmla="*/ 2147483646 h 65"/>
                <a:gd name="T4" fmla="*/ 2147483646 w 61"/>
                <a:gd name="T5" fmla="*/ 2147483646 h 65"/>
                <a:gd name="T6" fmla="*/ 2147483646 w 61"/>
                <a:gd name="T7" fmla="*/ 2147483646 h 65"/>
                <a:gd name="T8" fmla="*/ 2147483646 w 61"/>
                <a:gd name="T9" fmla="*/ 2147483646 h 65"/>
                <a:gd name="T10" fmla="*/ 2147483646 w 61"/>
                <a:gd name="T11" fmla="*/ 2147483646 h 65"/>
                <a:gd name="T12" fmla="*/ 2147483646 w 61"/>
                <a:gd name="T13" fmla="*/ 2147483646 h 65"/>
                <a:gd name="T14" fmla="*/ 2147483646 w 61"/>
                <a:gd name="T15" fmla="*/ 2147483646 h 65"/>
                <a:gd name="T16" fmla="*/ 2147483646 w 61"/>
                <a:gd name="T17" fmla="*/ 2147483646 h 65"/>
                <a:gd name="T18" fmla="*/ 0 w 61"/>
                <a:gd name="T19" fmla="*/ 2147483646 h 65"/>
                <a:gd name="T20" fmla="*/ 2147483646 w 61"/>
                <a:gd name="T21" fmla="*/ 2147483646 h 65"/>
                <a:gd name="T22" fmla="*/ 2147483646 w 61"/>
                <a:gd name="T23" fmla="*/ 2147483646 h 65"/>
                <a:gd name="T24" fmla="*/ 2147483646 w 61"/>
                <a:gd name="T25" fmla="*/ 2147483646 h 65"/>
                <a:gd name="T26" fmla="*/ 2147483646 w 61"/>
                <a:gd name="T27" fmla="*/ 2147483646 h 65"/>
                <a:gd name="T28" fmla="*/ 2147483646 w 61"/>
                <a:gd name="T29" fmla="*/ 2147483646 h 65"/>
                <a:gd name="T30" fmla="*/ 2147483646 w 61"/>
                <a:gd name="T31" fmla="*/ 2147483646 h 65"/>
                <a:gd name="T32" fmla="*/ 2147483646 w 61"/>
                <a:gd name="T33" fmla="*/ 2147483646 h 65"/>
                <a:gd name="T34" fmla="*/ 2147483646 w 61"/>
                <a:gd name="T35" fmla="*/ 2147483646 h 65"/>
                <a:gd name="T36" fmla="*/ 2147483646 w 61"/>
                <a:gd name="T37" fmla="*/ 2147483646 h 65"/>
                <a:gd name="T38" fmla="*/ 2147483646 w 61"/>
                <a:gd name="T39" fmla="*/ 2147483646 h 65"/>
                <a:gd name="T40" fmla="*/ 2147483646 w 61"/>
                <a:gd name="T41" fmla="*/ 2147483646 h 65"/>
                <a:gd name="T42" fmla="*/ 2147483646 w 61"/>
                <a:gd name="T43" fmla="*/ 2147483646 h 65"/>
                <a:gd name="T44" fmla="*/ 2147483646 w 61"/>
                <a:gd name="T45" fmla="*/ 2147483646 h 65"/>
                <a:gd name="T46" fmla="*/ 2147483646 w 61"/>
                <a:gd name="T47" fmla="*/ 2147483646 h 65"/>
                <a:gd name="T48" fmla="*/ 2147483646 w 61"/>
                <a:gd name="T49" fmla="*/ 2147483646 h 65"/>
                <a:gd name="T50" fmla="*/ 2147483646 w 61"/>
                <a:gd name="T51" fmla="*/ 2147483646 h 65"/>
                <a:gd name="T52" fmla="*/ 2147483646 w 61"/>
                <a:gd name="T53" fmla="*/ 2147483646 h 65"/>
                <a:gd name="T54" fmla="*/ 2147483646 w 61"/>
                <a:gd name="T55" fmla="*/ 2147483646 h 65"/>
                <a:gd name="T56" fmla="*/ 2147483646 w 61"/>
                <a:gd name="T57" fmla="*/ 2147483646 h 65"/>
                <a:gd name="T58" fmla="*/ 2147483646 w 61"/>
                <a:gd name="T59" fmla="*/ 2147483646 h 65"/>
                <a:gd name="T60" fmla="*/ 2147483646 w 61"/>
                <a:gd name="T61" fmla="*/ 2147483646 h 65"/>
                <a:gd name="T62" fmla="*/ 2147483646 w 61"/>
                <a:gd name="T63" fmla="*/ 2147483646 h 65"/>
                <a:gd name="T64" fmla="*/ 2147483646 w 61"/>
                <a:gd name="T65" fmla="*/ 2147483646 h 65"/>
                <a:gd name="T66" fmla="*/ 2147483646 w 61"/>
                <a:gd name="T67" fmla="*/ 2147483646 h 65"/>
                <a:gd name="T68" fmla="*/ 2147483646 w 61"/>
                <a:gd name="T69" fmla="*/ 2147483646 h 65"/>
                <a:gd name="T70" fmla="*/ 2147483646 w 61"/>
                <a:gd name="T71" fmla="*/ 2147483646 h 65"/>
                <a:gd name="T72" fmla="*/ 2147483646 w 61"/>
                <a:gd name="T73" fmla="*/ 2147483646 h 65"/>
                <a:gd name="T74" fmla="*/ 2147483646 w 61"/>
                <a:gd name="T75" fmla="*/ 2147483646 h 65"/>
                <a:gd name="T76" fmla="*/ 2147483646 w 61"/>
                <a:gd name="T77" fmla="*/ 2147483646 h 65"/>
                <a:gd name="T78" fmla="*/ 2147483646 w 61"/>
                <a:gd name="T79" fmla="*/ 2147483646 h 65"/>
                <a:gd name="T80" fmla="*/ 2147483646 w 61"/>
                <a:gd name="T81" fmla="*/ 2147483646 h 65"/>
                <a:gd name="T82" fmla="*/ 2147483646 w 61"/>
                <a:gd name="T83" fmla="*/ 2147483646 h 65"/>
                <a:gd name="T84" fmla="*/ 2147483646 w 61"/>
                <a:gd name="T85" fmla="*/ 2147483646 h 65"/>
                <a:gd name="T86" fmla="*/ 2147483646 w 61"/>
                <a:gd name="T87" fmla="*/ 2147483646 h 65"/>
                <a:gd name="T88" fmla="*/ 2147483646 w 61"/>
                <a:gd name="T89" fmla="*/ 2147483646 h 65"/>
                <a:gd name="T90" fmla="*/ 2147483646 w 61"/>
                <a:gd name="T91" fmla="*/ 2147483646 h 65"/>
                <a:gd name="T92" fmla="*/ 2147483646 w 61"/>
                <a:gd name="T93" fmla="*/ 2147483646 h 65"/>
                <a:gd name="T94" fmla="*/ 2147483646 w 61"/>
                <a:gd name="T95" fmla="*/ 2147483646 h 65"/>
                <a:gd name="T96" fmla="*/ 2147483646 w 61"/>
                <a:gd name="T97" fmla="*/ 2147483646 h 65"/>
                <a:gd name="T98" fmla="*/ 2147483646 w 61"/>
                <a:gd name="T99" fmla="*/ 2147483646 h 65"/>
                <a:gd name="T100" fmla="*/ 2147483646 w 61"/>
                <a:gd name="T101" fmla="*/ 2147483646 h 65"/>
                <a:gd name="T102" fmla="*/ 2147483646 w 61"/>
                <a:gd name="T103" fmla="*/ 2147483646 h 65"/>
                <a:gd name="T104" fmla="*/ 2147483646 w 61"/>
                <a:gd name="T105" fmla="*/ 2147483646 h 65"/>
                <a:gd name="T106" fmla="*/ 2147483646 w 61"/>
                <a:gd name="T107" fmla="*/ 0 h 65"/>
                <a:gd name="T108" fmla="*/ 2147483646 w 61"/>
                <a:gd name="T109" fmla="*/ 2147483646 h 65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0" t="0" r="r" b="b"/>
              <a:pathLst>
                <a:path w="61" h="65">
                  <a:moveTo>
                    <a:pt x="3" y="17"/>
                  </a:moveTo>
                  <a:cubicBezTo>
                    <a:pt x="3" y="10"/>
                    <a:pt x="10" y="4"/>
                    <a:pt x="16" y="4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33" y="4"/>
                    <a:pt x="39" y="12"/>
                    <a:pt x="44" y="17"/>
                  </a:cubicBezTo>
                  <a:cubicBezTo>
                    <a:pt x="48" y="22"/>
                    <a:pt x="57" y="31"/>
                    <a:pt x="57" y="38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9"/>
                    <a:pt x="40" y="59"/>
                    <a:pt x="35" y="62"/>
                  </a:cubicBezTo>
                  <a:cubicBezTo>
                    <a:pt x="31" y="60"/>
                    <a:pt x="3" y="23"/>
                    <a:pt x="3" y="18"/>
                  </a:cubicBezTo>
                  <a:cubicBezTo>
                    <a:pt x="3" y="17"/>
                    <a:pt x="3" y="17"/>
                    <a:pt x="3" y="17"/>
                  </a:cubicBezTo>
                  <a:close/>
                  <a:moveTo>
                    <a:pt x="14" y="1"/>
                  </a:moveTo>
                  <a:cubicBezTo>
                    <a:pt x="11" y="2"/>
                    <a:pt x="11" y="2"/>
                    <a:pt x="11" y="2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2" y="26"/>
                    <a:pt x="2" y="26"/>
                    <a:pt x="2" y="26"/>
                  </a:cubicBezTo>
                  <a:cubicBezTo>
                    <a:pt x="3" y="27"/>
                    <a:pt x="3" y="27"/>
                    <a:pt x="3" y="27"/>
                  </a:cubicBezTo>
                  <a:cubicBezTo>
                    <a:pt x="4" y="28"/>
                    <a:pt x="4" y="28"/>
                    <a:pt x="4" y="28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9" y="35"/>
                    <a:pt x="9" y="35"/>
                    <a:pt x="9" y="35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11" y="37"/>
                    <a:pt x="11" y="37"/>
                    <a:pt x="11" y="37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3" y="40"/>
                    <a:pt x="13" y="40"/>
                    <a:pt x="13" y="40"/>
                  </a:cubicBezTo>
                  <a:cubicBezTo>
                    <a:pt x="14" y="41"/>
                    <a:pt x="14" y="41"/>
                    <a:pt x="14" y="41"/>
                  </a:cubicBezTo>
                  <a:cubicBezTo>
                    <a:pt x="15" y="42"/>
                    <a:pt x="15" y="42"/>
                    <a:pt x="15" y="42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6" y="45"/>
                    <a:pt x="16" y="45"/>
                    <a:pt x="16" y="45"/>
                  </a:cubicBezTo>
                  <a:cubicBezTo>
                    <a:pt x="17" y="47"/>
                    <a:pt x="17" y="47"/>
                    <a:pt x="17" y="47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9" y="48"/>
                    <a:pt x="19" y="48"/>
                    <a:pt x="19" y="48"/>
                  </a:cubicBezTo>
                  <a:cubicBezTo>
                    <a:pt x="20" y="50"/>
                    <a:pt x="20" y="50"/>
                    <a:pt x="20" y="50"/>
                  </a:cubicBezTo>
                  <a:cubicBezTo>
                    <a:pt x="21" y="51"/>
                    <a:pt x="21" y="51"/>
                    <a:pt x="21" y="51"/>
                  </a:cubicBezTo>
                  <a:cubicBezTo>
                    <a:pt x="22" y="52"/>
                    <a:pt x="22" y="52"/>
                    <a:pt x="22" y="52"/>
                  </a:cubicBezTo>
                  <a:cubicBezTo>
                    <a:pt x="23" y="54"/>
                    <a:pt x="23" y="54"/>
                    <a:pt x="23" y="54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5" y="57"/>
                    <a:pt x="25" y="57"/>
                    <a:pt x="25" y="57"/>
                  </a:cubicBezTo>
                  <a:cubicBezTo>
                    <a:pt x="26" y="58"/>
                    <a:pt x="26" y="58"/>
                    <a:pt x="26" y="58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8" y="60"/>
                    <a:pt x="28" y="60"/>
                    <a:pt x="28" y="60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30" y="63"/>
                    <a:pt x="30" y="63"/>
                    <a:pt x="30" y="63"/>
                  </a:cubicBezTo>
                  <a:cubicBezTo>
                    <a:pt x="31" y="64"/>
                    <a:pt x="31" y="64"/>
                    <a:pt x="31" y="64"/>
                  </a:cubicBezTo>
                  <a:cubicBezTo>
                    <a:pt x="32" y="65"/>
                    <a:pt x="32" y="65"/>
                    <a:pt x="32" y="65"/>
                  </a:cubicBezTo>
                  <a:cubicBezTo>
                    <a:pt x="36" y="65"/>
                    <a:pt x="36" y="65"/>
                    <a:pt x="36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9" y="63"/>
                    <a:pt x="39" y="63"/>
                    <a:pt x="39" y="63"/>
                  </a:cubicBezTo>
                  <a:cubicBezTo>
                    <a:pt x="41" y="62"/>
                    <a:pt x="41" y="62"/>
                    <a:pt x="41" y="62"/>
                  </a:cubicBezTo>
                  <a:cubicBezTo>
                    <a:pt x="43" y="61"/>
                    <a:pt x="43" y="61"/>
                    <a:pt x="43" y="61"/>
                  </a:cubicBezTo>
                  <a:cubicBezTo>
                    <a:pt x="44" y="60"/>
                    <a:pt x="44" y="60"/>
                    <a:pt x="44" y="60"/>
                  </a:cubicBezTo>
                  <a:cubicBezTo>
                    <a:pt x="46" y="59"/>
                    <a:pt x="46" y="59"/>
                    <a:pt x="46" y="59"/>
                  </a:cubicBezTo>
                  <a:cubicBezTo>
                    <a:pt x="47" y="58"/>
                    <a:pt x="47" y="58"/>
                    <a:pt x="47" y="58"/>
                  </a:cubicBezTo>
                  <a:cubicBezTo>
                    <a:pt x="49" y="58"/>
                    <a:pt x="49" y="58"/>
                    <a:pt x="49" y="58"/>
                  </a:cubicBezTo>
                  <a:cubicBezTo>
                    <a:pt x="50" y="57"/>
                    <a:pt x="50" y="57"/>
                    <a:pt x="50" y="57"/>
                  </a:cubicBezTo>
                  <a:cubicBezTo>
                    <a:pt x="51" y="56"/>
                    <a:pt x="51" y="56"/>
                    <a:pt x="51" y="56"/>
                  </a:cubicBezTo>
                  <a:cubicBezTo>
                    <a:pt x="52" y="55"/>
                    <a:pt x="52" y="55"/>
                    <a:pt x="52" y="55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55" y="53"/>
                    <a:pt x="55" y="53"/>
                    <a:pt x="55" y="53"/>
                  </a:cubicBezTo>
                  <a:cubicBezTo>
                    <a:pt x="56" y="52"/>
                    <a:pt x="56" y="52"/>
                    <a:pt x="56" y="52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7" y="49"/>
                    <a:pt x="57" y="49"/>
                    <a:pt x="57" y="49"/>
                  </a:cubicBezTo>
                  <a:cubicBezTo>
                    <a:pt x="58" y="48"/>
                    <a:pt x="58" y="48"/>
                    <a:pt x="58" y="48"/>
                  </a:cubicBezTo>
                  <a:cubicBezTo>
                    <a:pt x="59" y="47"/>
                    <a:pt x="59" y="47"/>
                    <a:pt x="59" y="47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61" y="39"/>
                    <a:pt x="61" y="39"/>
                    <a:pt x="61" y="39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59" y="32"/>
                    <a:pt x="59" y="32"/>
                    <a:pt x="59" y="32"/>
                  </a:cubicBezTo>
                  <a:cubicBezTo>
                    <a:pt x="58" y="30"/>
                    <a:pt x="58" y="30"/>
                    <a:pt x="58" y="30"/>
                  </a:cubicBezTo>
                  <a:cubicBezTo>
                    <a:pt x="57" y="28"/>
                    <a:pt x="57" y="28"/>
                    <a:pt x="57" y="28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6" y="26"/>
                    <a:pt x="56" y="26"/>
                    <a:pt x="56" y="26"/>
                  </a:cubicBezTo>
                  <a:cubicBezTo>
                    <a:pt x="55" y="25"/>
                    <a:pt x="55" y="25"/>
                    <a:pt x="55" y="25"/>
                  </a:cubicBezTo>
                  <a:cubicBezTo>
                    <a:pt x="54" y="23"/>
                    <a:pt x="54" y="23"/>
                    <a:pt x="54" y="23"/>
                  </a:cubicBezTo>
                  <a:cubicBezTo>
                    <a:pt x="53" y="22"/>
                    <a:pt x="53" y="22"/>
                    <a:pt x="53" y="22"/>
                  </a:cubicBezTo>
                  <a:cubicBezTo>
                    <a:pt x="52" y="21"/>
                    <a:pt x="52" y="21"/>
                    <a:pt x="52" y="21"/>
                  </a:cubicBezTo>
                  <a:cubicBezTo>
                    <a:pt x="51" y="19"/>
                    <a:pt x="51" y="19"/>
                    <a:pt x="51" y="19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49" y="17"/>
                    <a:pt x="49" y="17"/>
                    <a:pt x="49" y="17"/>
                  </a:cubicBezTo>
                  <a:cubicBezTo>
                    <a:pt x="48" y="16"/>
                    <a:pt x="48" y="16"/>
                    <a:pt x="48" y="16"/>
                  </a:cubicBezTo>
                  <a:cubicBezTo>
                    <a:pt x="47" y="15"/>
                    <a:pt x="47" y="15"/>
                    <a:pt x="47" y="15"/>
                  </a:cubicBezTo>
                  <a:cubicBezTo>
                    <a:pt x="46" y="15"/>
                    <a:pt x="46" y="15"/>
                    <a:pt x="46" y="15"/>
                  </a:cubicBezTo>
                  <a:cubicBezTo>
                    <a:pt x="45" y="14"/>
                    <a:pt x="45" y="14"/>
                    <a:pt x="45" y="14"/>
                  </a:cubicBezTo>
                  <a:cubicBezTo>
                    <a:pt x="44" y="13"/>
                    <a:pt x="44" y="13"/>
                    <a:pt x="44" y="13"/>
                  </a:cubicBezTo>
                  <a:cubicBezTo>
                    <a:pt x="43" y="12"/>
                    <a:pt x="43" y="12"/>
                    <a:pt x="43" y="12"/>
                  </a:cubicBezTo>
                  <a:cubicBezTo>
                    <a:pt x="42" y="11"/>
                    <a:pt x="42" y="11"/>
                    <a:pt x="42" y="11"/>
                  </a:cubicBezTo>
                  <a:cubicBezTo>
                    <a:pt x="41" y="10"/>
                    <a:pt x="41" y="10"/>
                    <a:pt x="41" y="10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39" y="8"/>
                    <a:pt x="39" y="8"/>
                    <a:pt x="39" y="8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28" y="1"/>
                    <a:pt x="28" y="1"/>
                    <a:pt x="28" y="1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18" y="0"/>
                    <a:pt x="18" y="0"/>
                    <a:pt x="18" y="0"/>
                  </a:cubicBezTo>
                  <a:lnTo>
                    <a:pt x="14" y="1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74" name="Freeform 99"/>
            <p:cNvSpPr>
              <a:spLocks noEditPoints="1"/>
            </p:cNvSpPr>
            <p:nvPr/>
          </p:nvSpPr>
          <p:spPr bwMode="auto">
            <a:xfrm>
              <a:off x="5816603" y="4584964"/>
              <a:ext cx="100022" cy="31922"/>
            </a:xfrm>
            <a:custGeom>
              <a:avLst/>
              <a:gdLst>
                <a:gd name="T0" fmla="*/ 2147483646 w 85"/>
                <a:gd name="T1" fmla="*/ 2147483646 h 27"/>
                <a:gd name="T2" fmla="*/ 2147483646 w 85"/>
                <a:gd name="T3" fmla="*/ 2147483646 h 27"/>
                <a:gd name="T4" fmla="*/ 2147483646 w 85"/>
                <a:gd name="T5" fmla="*/ 2147483646 h 27"/>
                <a:gd name="T6" fmla="*/ 2147483646 w 85"/>
                <a:gd name="T7" fmla="*/ 2147483646 h 27"/>
                <a:gd name="T8" fmla="*/ 2147483646 w 85"/>
                <a:gd name="T9" fmla="*/ 2147483646 h 27"/>
                <a:gd name="T10" fmla="*/ 2147483646 w 85"/>
                <a:gd name="T11" fmla="*/ 2147483646 h 27"/>
                <a:gd name="T12" fmla="*/ 2147483646 w 85"/>
                <a:gd name="T13" fmla="*/ 2147483646 h 27"/>
                <a:gd name="T14" fmla="*/ 2147483646 w 85"/>
                <a:gd name="T15" fmla="*/ 2147483646 h 27"/>
                <a:gd name="T16" fmla="*/ 2147483646 w 85"/>
                <a:gd name="T17" fmla="*/ 2147483646 h 27"/>
                <a:gd name="T18" fmla="*/ 2147483646 w 85"/>
                <a:gd name="T19" fmla="*/ 2147483646 h 27"/>
                <a:gd name="T20" fmla="*/ 2147483646 w 85"/>
                <a:gd name="T21" fmla="*/ 2147483646 h 27"/>
                <a:gd name="T22" fmla="*/ 2147483646 w 85"/>
                <a:gd name="T23" fmla="*/ 2147483646 h 27"/>
                <a:gd name="T24" fmla="*/ 2147483646 w 85"/>
                <a:gd name="T25" fmla="*/ 2147483646 h 27"/>
                <a:gd name="T26" fmla="*/ 0 w 85"/>
                <a:gd name="T27" fmla="*/ 2147483646 h 27"/>
                <a:gd name="T28" fmla="*/ 2147483646 w 85"/>
                <a:gd name="T29" fmla="*/ 2147483646 h 27"/>
                <a:gd name="T30" fmla="*/ 2147483646 w 85"/>
                <a:gd name="T31" fmla="*/ 2147483646 h 27"/>
                <a:gd name="T32" fmla="*/ 2147483646 w 85"/>
                <a:gd name="T33" fmla="*/ 2147483646 h 27"/>
                <a:gd name="T34" fmla="*/ 2147483646 w 85"/>
                <a:gd name="T35" fmla="*/ 2147483646 h 27"/>
                <a:gd name="T36" fmla="*/ 2147483646 w 85"/>
                <a:gd name="T37" fmla="*/ 2147483646 h 27"/>
                <a:gd name="T38" fmla="*/ 2147483646 w 85"/>
                <a:gd name="T39" fmla="*/ 2147483646 h 27"/>
                <a:gd name="T40" fmla="*/ 2147483646 w 85"/>
                <a:gd name="T41" fmla="*/ 2147483646 h 27"/>
                <a:gd name="T42" fmla="*/ 2147483646 w 85"/>
                <a:gd name="T43" fmla="*/ 2147483646 h 27"/>
                <a:gd name="T44" fmla="*/ 2147483646 w 85"/>
                <a:gd name="T45" fmla="*/ 2147483646 h 27"/>
                <a:gd name="T46" fmla="*/ 2147483646 w 85"/>
                <a:gd name="T47" fmla="*/ 2147483646 h 27"/>
                <a:gd name="T48" fmla="*/ 2147483646 w 85"/>
                <a:gd name="T49" fmla="*/ 2147483646 h 27"/>
                <a:gd name="T50" fmla="*/ 2147483646 w 85"/>
                <a:gd name="T51" fmla="*/ 2147483646 h 27"/>
                <a:gd name="T52" fmla="*/ 2147483646 w 85"/>
                <a:gd name="T53" fmla="*/ 2147483646 h 27"/>
                <a:gd name="T54" fmla="*/ 2147483646 w 85"/>
                <a:gd name="T55" fmla="*/ 2147483646 h 27"/>
                <a:gd name="T56" fmla="*/ 2147483646 w 85"/>
                <a:gd name="T57" fmla="*/ 2147483646 h 27"/>
                <a:gd name="T58" fmla="*/ 2147483646 w 85"/>
                <a:gd name="T59" fmla="*/ 2147483646 h 27"/>
                <a:gd name="T60" fmla="*/ 2147483646 w 85"/>
                <a:gd name="T61" fmla="*/ 2147483646 h 27"/>
                <a:gd name="T62" fmla="*/ 2147483646 w 85"/>
                <a:gd name="T63" fmla="*/ 2147483646 h 27"/>
                <a:gd name="T64" fmla="*/ 2147483646 w 85"/>
                <a:gd name="T65" fmla="*/ 2147483646 h 27"/>
                <a:gd name="T66" fmla="*/ 2147483646 w 85"/>
                <a:gd name="T67" fmla="*/ 2147483646 h 27"/>
                <a:gd name="T68" fmla="*/ 2147483646 w 85"/>
                <a:gd name="T69" fmla="*/ 0 h 27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85" h="27">
                  <a:moveTo>
                    <a:pt x="3" y="25"/>
                  </a:moveTo>
                  <a:cubicBezTo>
                    <a:pt x="3" y="12"/>
                    <a:pt x="25" y="3"/>
                    <a:pt x="38" y="3"/>
                  </a:cubicBezTo>
                  <a:cubicBezTo>
                    <a:pt x="44" y="2"/>
                    <a:pt x="44" y="2"/>
                    <a:pt x="44" y="2"/>
                  </a:cubicBezTo>
                  <a:cubicBezTo>
                    <a:pt x="59" y="4"/>
                    <a:pt x="59" y="4"/>
                    <a:pt x="59" y="4"/>
                  </a:cubicBezTo>
                  <a:cubicBezTo>
                    <a:pt x="70" y="12"/>
                    <a:pt x="75" y="7"/>
                    <a:pt x="83" y="22"/>
                  </a:cubicBezTo>
                  <a:cubicBezTo>
                    <a:pt x="73" y="21"/>
                    <a:pt x="66" y="15"/>
                    <a:pt x="52" y="15"/>
                  </a:cubicBezTo>
                  <a:cubicBezTo>
                    <a:pt x="34" y="15"/>
                    <a:pt x="34" y="15"/>
                    <a:pt x="34" y="15"/>
                  </a:cubicBezTo>
                  <a:cubicBezTo>
                    <a:pt x="22" y="15"/>
                    <a:pt x="9" y="24"/>
                    <a:pt x="3" y="25"/>
                  </a:cubicBezTo>
                  <a:close/>
                  <a:moveTo>
                    <a:pt x="30" y="1"/>
                  </a:moveTo>
                  <a:cubicBezTo>
                    <a:pt x="25" y="2"/>
                    <a:pt x="25" y="2"/>
                    <a:pt x="25" y="2"/>
                  </a:cubicBezTo>
                  <a:cubicBezTo>
                    <a:pt x="23" y="3"/>
                    <a:pt x="23" y="3"/>
                    <a:pt x="23" y="3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1" y="19"/>
                    <a:pt x="1" y="19"/>
                    <a:pt x="1" y="19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1" y="27"/>
                    <a:pt x="1" y="27"/>
                    <a:pt x="1" y="27"/>
                  </a:cubicBezTo>
                  <a:cubicBezTo>
                    <a:pt x="5" y="27"/>
                    <a:pt x="5" y="27"/>
                    <a:pt x="5" y="27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20" y="22"/>
                    <a:pt x="20" y="22"/>
                    <a:pt x="20" y="22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58" y="19"/>
                    <a:pt x="58" y="19"/>
                    <a:pt x="58" y="19"/>
                  </a:cubicBezTo>
                  <a:cubicBezTo>
                    <a:pt x="62" y="20"/>
                    <a:pt x="62" y="20"/>
                    <a:pt x="62" y="20"/>
                  </a:cubicBezTo>
                  <a:cubicBezTo>
                    <a:pt x="67" y="21"/>
                    <a:pt x="67" y="21"/>
                    <a:pt x="67" y="21"/>
                  </a:cubicBezTo>
                  <a:cubicBezTo>
                    <a:pt x="70" y="22"/>
                    <a:pt x="70" y="22"/>
                    <a:pt x="70" y="22"/>
                  </a:cubicBezTo>
                  <a:cubicBezTo>
                    <a:pt x="74" y="23"/>
                    <a:pt x="74" y="23"/>
                    <a:pt x="74" y="23"/>
                  </a:cubicBezTo>
                  <a:cubicBezTo>
                    <a:pt x="77" y="24"/>
                    <a:pt x="77" y="24"/>
                    <a:pt x="77" y="24"/>
                  </a:cubicBezTo>
                  <a:cubicBezTo>
                    <a:pt x="80" y="25"/>
                    <a:pt x="80" y="25"/>
                    <a:pt x="80" y="25"/>
                  </a:cubicBezTo>
                  <a:cubicBezTo>
                    <a:pt x="84" y="25"/>
                    <a:pt x="84" y="25"/>
                    <a:pt x="84" y="25"/>
                  </a:cubicBezTo>
                  <a:cubicBezTo>
                    <a:pt x="85" y="24"/>
                    <a:pt x="85" y="24"/>
                    <a:pt x="85" y="24"/>
                  </a:cubicBezTo>
                  <a:cubicBezTo>
                    <a:pt x="85" y="18"/>
                    <a:pt x="85" y="18"/>
                    <a:pt x="85" y="18"/>
                  </a:cubicBezTo>
                  <a:cubicBezTo>
                    <a:pt x="84" y="17"/>
                    <a:pt x="84" y="17"/>
                    <a:pt x="84" y="17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1" y="14"/>
                    <a:pt x="81" y="14"/>
                    <a:pt x="81" y="14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79" y="12"/>
                    <a:pt x="79" y="12"/>
                    <a:pt x="79" y="12"/>
                  </a:cubicBezTo>
                  <a:cubicBezTo>
                    <a:pt x="78" y="11"/>
                    <a:pt x="78" y="11"/>
                    <a:pt x="78" y="11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6" y="9"/>
                    <a:pt x="76" y="9"/>
                    <a:pt x="76" y="9"/>
                  </a:cubicBezTo>
                  <a:cubicBezTo>
                    <a:pt x="74" y="8"/>
                    <a:pt x="74" y="8"/>
                    <a:pt x="74" y="8"/>
                  </a:cubicBezTo>
                  <a:cubicBezTo>
                    <a:pt x="73" y="7"/>
                    <a:pt x="73" y="7"/>
                    <a:pt x="73" y="7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69" y="5"/>
                    <a:pt x="69" y="5"/>
                    <a:pt x="69" y="5"/>
                  </a:cubicBezTo>
                  <a:cubicBezTo>
                    <a:pt x="67" y="4"/>
                    <a:pt x="67" y="4"/>
                    <a:pt x="67" y="4"/>
                  </a:cubicBezTo>
                  <a:cubicBezTo>
                    <a:pt x="65" y="4"/>
                    <a:pt x="65" y="4"/>
                    <a:pt x="65" y="4"/>
                  </a:cubicBezTo>
                  <a:cubicBezTo>
                    <a:pt x="62" y="3"/>
                    <a:pt x="62" y="3"/>
                    <a:pt x="62" y="3"/>
                  </a:cubicBezTo>
                  <a:cubicBezTo>
                    <a:pt x="59" y="2"/>
                    <a:pt x="59" y="2"/>
                    <a:pt x="59" y="2"/>
                  </a:cubicBezTo>
                  <a:cubicBezTo>
                    <a:pt x="53" y="1"/>
                    <a:pt x="53" y="1"/>
                    <a:pt x="53" y="1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37" y="0"/>
                    <a:pt x="37" y="0"/>
                    <a:pt x="37" y="0"/>
                  </a:cubicBezTo>
                  <a:lnTo>
                    <a:pt x="30" y="1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75" name="Freeform 100"/>
            <p:cNvSpPr>
              <a:spLocks noEditPoints="1"/>
            </p:cNvSpPr>
            <p:nvPr/>
          </p:nvSpPr>
          <p:spPr bwMode="auto">
            <a:xfrm>
              <a:off x="6160650" y="4609792"/>
              <a:ext cx="78031" cy="72356"/>
            </a:xfrm>
            <a:custGeom>
              <a:avLst/>
              <a:gdLst>
                <a:gd name="T0" fmla="*/ 2147483646 w 66"/>
                <a:gd name="T1" fmla="*/ 2147483646 h 61"/>
                <a:gd name="T2" fmla="*/ 2147483646 w 66"/>
                <a:gd name="T3" fmla="*/ 2147483646 h 61"/>
                <a:gd name="T4" fmla="*/ 2147483646 w 66"/>
                <a:gd name="T5" fmla="*/ 2147483646 h 61"/>
                <a:gd name="T6" fmla="*/ 2147483646 w 66"/>
                <a:gd name="T7" fmla="*/ 2147483646 h 61"/>
                <a:gd name="T8" fmla="*/ 2147483646 w 66"/>
                <a:gd name="T9" fmla="*/ 2147483646 h 61"/>
                <a:gd name="T10" fmla="*/ 2147483646 w 66"/>
                <a:gd name="T11" fmla="*/ 2147483646 h 61"/>
                <a:gd name="T12" fmla="*/ 2147483646 w 66"/>
                <a:gd name="T13" fmla="*/ 2147483646 h 61"/>
                <a:gd name="T14" fmla="*/ 2147483646 w 66"/>
                <a:gd name="T15" fmla="*/ 2147483646 h 61"/>
                <a:gd name="T16" fmla="*/ 2147483646 w 66"/>
                <a:gd name="T17" fmla="*/ 2147483646 h 61"/>
                <a:gd name="T18" fmla="*/ 2147483646 w 66"/>
                <a:gd name="T19" fmla="*/ 2147483646 h 61"/>
                <a:gd name="T20" fmla="*/ 2147483646 w 66"/>
                <a:gd name="T21" fmla="*/ 2147483646 h 61"/>
                <a:gd name="T22" fmla="*/ 2147483646 w 66"/>
                <a:gd name="T23" fmla="*/ 2147483646 h 61"/>
                <a:gd name="T24" fmla="*/ 2147483646 w 66"/>
                <a:gd name="T25" fmla="*/ 2147483646 h 61"/>
                <a:gd name="T26" fmla="*/ 2147483646 w 66"/>
                <a:gd name="T27" fmla="*/ 2147483646 h 61"/>
                <a:gd name="T28" fmla="*/ 2147483646 w 66"/>
                <a:gd name="T29" fmla="*/ 2147483646 h 61"/>
                <a:gd name="T30" fmla="*/ 2147483646 w 66"/>
                <a:gd name="T31" fmla="*/ 2147483646 h 61"/>
                <a:gd name="T32" fmla="*/ 2147483646 w 66"/>
                <a:gd name="T33" fmla="*/ 2147483646 h 61"/>
                <a:gd name="T34" fmla="*/ 2147483646 w 66"/>
                <a:gd name="T35" fmla="*/ 2147483646 h 61"/>
                <a:gd name="T36" fmla="*/ 0 w 66"/>
                <a:gd name="T37" fmla="*/ 2147483646 h 61"/>
                <a:gd name="T38" fmla="*/ 2147483646 w 66"/>
                <a:gd name="T39" fmla="*/ 2147483646 h 61"/>
                <a:gd name="T40" fmla="*/ 2147483646 w 66"/>
                <a:gd name="T41" fmla="*/ 2147483646 h 61"/>
                <a:gd name="T42" fmla="*/ 2147483646 w 66"/>
                <a:gd name="T43" fmla="*/ 2147483646 h 61"/>
                <a:gd name="T44" fmla="*/ 2147483646 w 66"/>
                <a:gd name="T45" fmla="*/ 2147483646 h 61"/>
                <a:gd name="T46" fmla="*/ 2147483646 w 66"/>
                <a:gd name="T47" fmla="*/ 2147483646 h 61"/>
                <a:gd name="T48" fmla="*/ 2147483646 w 66"/>
                <a:gd name="T49" fmla="*/ 2147483646 h 61"/>
                <a:gd name="T50" fmla="*/ 2147483646 w 66"/>
                <a:gd name="T51" fmla="*/ 2147483646 h 61"/>
                <a:gd name="T52" fmla="*/ 2147483646 w 66"/>
                <a:gd name="T53" fmla="*/ 2147483646 h 61"/>
                <a:gd name="T54" fmla="*/ 2147483646 w 66"/>
                <a:gd name="T55" fmla="*/ 2147483646 h 61"/>
                <a:gd name="T56" fmla="*/ 2147483646 w 66"/>
                <a:gd name="T57" fmla="*/ 2147483646 h 61"/>
                <a:gd name="T58" fmla="*/ 2147483646 w 66"/>
                <a:gd name="T59" fmla="*/ 2147483646 h 61"/>
                <a:gd name="T60" fmla="*/ 2147483646 w 66"/>
                <a:gd name="T61" fmla="*/ 2147483646 h 61"/>
                <a:gd name="T62" fmla="*/ 2147483646 w 66"/>
                <a:gd name="T63" fmla="*/ 2147483646 h 61"/>
                <a:gd name="T64" fmla="*/ 2147483646 w 66"/>
                <a:gd name="T65" fmla="*/ 2147483646 h 61"/>
                <a:gd name="T66" fmla="*/ 2147483646 w 66"/>
                <a:gd name="T67" fmla="*/ 2147483646 h 61"/>
                <a:gd name="T68" fmla="*/ 2147483646 w 66"/>
                <a:gd name="T69" fmla="*/ 2147483646 h 61"/>
                <a:gd name="T70" fmla="*/ 2147483646 w 66"/>
                <a:gd name="T71" fmla="*/ 2147483646 h 61"/>
                <a:gd name="T72" fmla="*/ 2147483646 w 66"/>
                <a:gd name="T73" fmla="*/ 2147483646 h 61"/>
                <a:gd name="T74" fmla="*/ 2147483646 w 66"/>
                <a:gd name="T75" fmla="*/ 2147483646 h 61"/>
                <a:gd name="T76" fmla="*/ 2147483646 w 66"/>
                <a:gd name="T77" fmla="*/ 2147483646 h 61"/>
                <a:gd name="T78" fmla="*/ 2147483646 w 66"/>
                <a:gd name="T79" fmla="*/ 2147483646 h 61"/>
                <a:gd name="T80" fmla="*/ 2147483646 w 66"/>
                <a:gd name="T81" fmla="*/ 2147483646 h 61"/>
                <a:gd name="T82" fmla="*/ 2147483646 w 66"/>
                <a:gd name="T83" fmla="*/ 2147483646 h 61"/>
                <a:gd name="T84" fmla="*/ 2147483646 w 66"/>
                <a:gd name="T85" fmla="*/ 2147483646 h 61"/>
                <a:gd name="T86" fmla="*/ 2147483646 w 66"/>
                <a:gd name="T87" fmla="*/ 2147483646 h 61"/>
                <a:gd name="T88" fmla="*/ 2147483646 w 66"/>
                <a:gd name="T89" fmla="*/ 2147483646 h 61"/>
                <a:gd name="T90" fmla="*/ 2147483646 w 66"/>
                <a:gd name="T91" fmla="*/ 2147483646 h 61"/>
                <a:gd name="T92" fmla="*/ 2147483646 w 66"/>
                <a:gd name="T93" fmla="*/ 2147483646 h 61"/>
                <a:gd name="T94" fmla="*/ 2147483646 w 66"/>
                <a:gd name="T95" fmla="*/ 2147483646 h 61"/>
                <a:gd name="T96" fmla="*/ 2147483646 w 66"/>
                <a:gd name="T97" fmla="*/ 2147483646 h 61"/>
                <a:gd name="T98" fmla="*/ 2147483646 w 66"/>
                <a:gd name="T99" fmla="*/ 2147483646 h 61"/>
                <a:gd name="T100" fmla="*/ 2147483646 w 66"/>
                <a:gd name="T101" fmla="*/ 2147483646 h 61"/>
                <a:gd name="T102" fmla="*/ 2147483646 w 66"/>
                <a:gd name="T103" fmla="*/ 2147483646 h 61"/>
                <a:gd name="T104" fmla="*/ 2147483646 w 66"/>
                <a:gd name="T105" fmla="*/ 0 h 61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0" t="0" r="r" b="b"/>
              <a:pathLst>
                <a:path w="66" h="61">
                  <a:moveTo>
                    <a:pt x="3" y="38"/>
                  </a:moveTo>
                  <a:cubicBezTo>
                    <a:pt x="3" y="29"/>
                    <a:pt x="25" y="4"/>
                    <a:pt x="32" y="3"/>
                  </a:cubicBezTo>
                  <a:cubicBezTo>
                    <a:pt x="36" y="18"/>
                    <a:pt x="63" y="11"/>
                    <a:pt x="63" y="28"/>
                  </a:cubicBezTo>
                  <a:cubicBezTo>
                    <a:pt x="63" y="30"/>
                    <a:pt x="54" y="43"/>
                    <a:pt x="53" y="45"/>
                  </a:cubicBezTo>
                  <a:cubicBezTo>
                    <a:pt x="50" y="51"/>
                    <a:pt x="47" y="58"/>
                    <a:pt x="39" y="58"/>
                  </a:cubicBezTo>
                  <a:cubicBezTo>
                    <a:pt x="34" y="58"/>
                    <a:pt x="34" y="58"/>
                    <a:pt x="34" y="58"/>
                  </a:cubicBezTo>
                  <a:cubicBezTo>
                    <a:pt x="29" y="58"/>
                    <a:pt x="20" y="52"/>
                    <a:pt x="16" y="50"/>
                  </a:cubicBezTo>
                  <a:cubicBezTo>
                    <a:pt x="10" y="46"/>
                    <a:pt x="3" y="46"/>
                    <a:pt x="3" y="38"/>
                  </a:cubicBezTo>
                  <a:close/>
                  <a:moveTo>
                    <a:pt x="28" y="1"/>
                  </a:moveTo>
                  <a:cubicBezTo>
                    <a:pt x="27" y="2"/>
                    <a:pt x="27" y="2"/>
                    <a:pt x="27" y="2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5" y="5"/>
                    <a:pt x="25" y="5"/>
                    <a:pt x="25" y="5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5" y="24"/>
                    <a:pt x="5" y="24"/>
                    <a:pt x="5" y="24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4" y="27"/>
                    <a:pt x="4" y="27"/>
                    <a:pt x="4" y="27"/>
                  </a:cubicBezTo>
                  <a:cubicBezTo>
                    <a:pt x="3" y="28"/>
                    <a:pt x="3" y="28"/>
                    <a:pt x="3" y="28"/>
                  </a:cubicBezTo>
                  <a:cubicBezTo>
                    <a:pt x="2" y="29"/>
                    <a:pt x="2" y="29"/>
                    <a:pt x="2" y="29"/>
                  </a:cubicBezTo>
                  <a:cubicBezTo>
                    <a:pt x="1" y="31"/>
                    <a:pt x="1" y="31"/>
                    <a:pt x="1" y="31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" y="44"/>
                    <a:pt x="1" y="44"/>
                    <a:pt x="1" y="44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3" y="46"/>
                    <a:pt x="3" y="46"/>
                    <a:pt x="3" y="46"/>
                  </a:cubicBezTo>
                  <a:cubicBezTo>
                    <a:pt x="4" y="47"/>
                    <a:pt x="4" y="47"/>
                    <a:pt x="4" y="47"/>
                  </a:cubicBezTo>
                  <a:cubicBezTo>
                    <a:pt x="4" y="48"/>
                    <a:pt x="4" y="48"/>
                    <a:pt x="4" y="48"/>
                  </a:cubicBezTo>
                  <a:cubicBezTo>
                    <a:pt x="6" y="49"/>
                    <a:pt x="6" y="49"/>
                    <a:pt x="6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1" y="51"/>
                    <a:pt x="11" y="51"/>
                    <a:pt x="11" y="51"/>
                  </a:cubicBezTo>
                  <a:cubicBezTo>
                    <a:pt x="13" y="52"/>
                    <a:pt x="13" y="52"/>
                    <a:pt x="13" y="52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17" y="54"/>
                    <a:pt x="17" y="54"/>
                    <a:pt x="17" y="54"/>
                  </a:cubicBezTo>
                  <a:cubicBezTo>
                    <a:pt x="18" y="55"/>
                    <a:pt x="18" y="55"/>
                    <a:pt x="18" y="55"/>
                  </a:cubicBezTo>
                  <a:cubicBezTo>
                    <a:pt x="20" y="56"/>
                    <a:pt x="20" y="56"/>
                    <a:pt x="20" y="56"/>
                  </a:cubicBezTo>
                  <a:cubicBezTo>
                    <a:pt x="22" y="57"/>
                    <a:pt x="22" y="57"/>
                    <a:pt x="22" y="57"/>
                  </a:cubicBezTo>
                  <a:cubicBezTo>
                    <a:pt x="24" y="58"/>
                    <a:pt x="24" y="58"/>
                    <a:pt x="24" y="58"/>
                  </a:cubicBezTo>
                  <a:cubicBezTo>
                    <a:pt x="25" y="59"/>
                    <a:pt x="25" y="59"/>
                    <a:pt x="25" y="59"/>
                  </a:cubicBezTo>
                  <a:cubicBezTo>
                    <a:pt x="27" y="59"/>
                    <a:pt x="27" y="59"/>
                    <a:pt x="27" y="59"/>
                  </a:cubicBezTo>
                  <a:cubicBezTo>
                    <a:pt x="29" y="60"/>
                    <a:pt x="29" y="60"/>
                    <a:pt x="29" y="60"/>
                  </a:cubicBezTo>
                  <a:cubicBezTo>
                    <a:pt x="33" y="61"/>
                    <a:pt x="33" y="61"/>
                    <a:pt x="33" y="61"/>
                  </a:cubicBezTo>
                  <a:cubicBezTo>
                    <a:pt x="38" y="61"/>
                    <a:pt x="38" y="61"/>
                    <a:pt x="38" y="61"/>
                  </a:cubicBezTo>
                  <a:cubicBezTo>
                    <a:pt x="42" y="60"/>
                    <a:pt x="42" y="60"/>
                    <a:pt x="42" y="60"/>
                  </a:cubicBezTo>
                  <a:cubicBezTo>
                    <a:pt x="45" y="59"/>
                    <a:pt x="45" y="59"/>
                    <a:pt x="45" y="59"/>
                  </a:cubicBezTo>
                  <a:cubicBezTo>
                    <a:pt x="46" y="59"/>
                    <a:pt x="46" y="59"/>
                    <a:pt x="46" y="59"/>
                  </a:cubicBezTo>
                  <a:cubicBezTo>
                    <a:pt x="47" y="58"/>
                    <a:pt x="47" y="58"/>
                    <a:pt x="47" y="58"/>
                  </a:cubicBezTo>
                  <a:cubicBezTo>
                    <a:pt x="49" y="57"/>
                    <a:pt x="49" y="57"/>
                    <a:pt x="49" y="57"/>
                  </a:cubicBezTo>
                  <a:cubicBezTo>
                    <a:pt x="50" y="56"/>
                    <a:pt x="50" y="56"/>
                    <a:pt x="50" y="56"/>
                  </a:cubicBezTo>
                  <a:cubicBezTo>
                    <a:pt x="51" y="55"/>
                    <a:pt x="51" y="55"/>
                    <a:pt x="51" y="55"/>
                  </a:cubicBezTo>
                  <a:cubicBezTo>
                    <a:pt x="52" y="53"/>
                    <a:pt x="52" y="53"/>
                    <a:pt x="52" y="53"/>
                  </a:cubicBezTo>
                  <a:cubicBezTo>
                    <a:pt x="53" y="51"/>
                    <a:pt x="53" y="51"/>
                    <a:pt x="53" y="51"/>
                  </a:cubicBezTo>
                  <a:cubicBezTo>
                    <a:pt x="54" y="50"/>
                    <a:pt x="54" y="50"/>
                    <a:pt x="54" y="50"/>
                  </a:cubicBezTo>
                  <a:cubicBezTo>
                    <a:pt x="55" y="49"/>
                    <a:pt x="55" y="49"/>
                    <a:pt x="55" y="49"/>
                  </a:cubicBezTo>
                  <a:cubicBezTo>
                    <a:pt x="56" y="47"/>
                    <a:pt x="56" y="47"/>
                    <a:pt x="56" y="47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8" y="44"/>
                    <a:pt x="58" y="44"/>
                    <a:pt x="58" y="44"/>
                  </a:cubicBezTo>
                  <a:cubicBezTo>
                    <a:pt x="59" y="42"/>
                    <a:pt x="59" y="42"/>
                    <a:pt x="59" y="42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3" y="36"/>
                    <a:pt x="63" y="36"/>
                    <a:pt x="63" y="36"/>
                  </a:cubicBezTo>
                  <a:cubicBezTo>
                    <a:pt x="64" y="34"/>
                    <a:pt x="64" y="34"/>
                    <a:pt x="64" y="34"/>
                  </a:cubicBezTo>
                  <a:cubicBezTo>
                    <a:pt x="65" y="32"/>
                    <a:pt x="65" y="32"/>
                    <a:pt x="65" y="32"/>
                  </a:cubicBezTo>
                  <a:cubicBezTo>
                    <a:pt x="66" y="30"/>
                    <a:pt x="66" y="30"/>
                    <a:pt x="66" y="30"/>
                  </a:cubicBezTo>
                  <a:cubicBezTo>
                    <a:pt x="66" y="24"/>
                    <a:pt x="66" y="24"/>
                    <a:pt x="66" y="24"/>
                  </a:cubicBezTo>
                  <a:cubicBezTo>
                    <a:pt x="65" y="22"/>
                    <a:pt x="65" y="22"/>
                    <a:pt x="65" y="22"/>
                  </a:cubicBezTo>
                  <a:cubicBezTo>
                    <a:pt x="64" y="20"/>
                    <a:pt x="64" y="20"/>
                    <a:pt x="64" y="20"/>
                  </a:cubicBezTo>
                  <a:cubicBezTo>
                    <a:pt x="63" y="19"/>
                    <a:pt x="63" y="19"/>
                    <a:pt x="63" y="19"/>
                  </a:cubicBezTo>
                  <a:cubicBezTo>
                    <a:pt x="62" y="18"/>
                    <a:pt x="62" y="18"/>
                    <a:pt x="62" y="18"/>
                  </a:cubicBezTo>
                  <a:cubicBezTo>
                    <a:pt x="61" y="17"/>
                    <a:pt x="61" y="17"/>
                    <a:pt x="61" y="17"/>
                  </a:cubicBezTo>
                  <a:cubicBezTo>
                    <a:pt x="60" y="16"/>
                    <a:pt x="60" y="16"/>
                    <a:pt x="60" y="16"/>
                  </a:cubicBezTo>
                  <a:cubicBezTo>
                    <a:pt x="58" y="16"/>
                    <a:pt x="58" y="16"/>
                    <a:pt x="58" y="16"/>
                  </a:cubicBezTo>
                  <a:cubicBezTo>
                    <a:pt x="57" y="15"/>
                    <a:pt x="57" y="15"/>
                    <a:pt x="57" y="15"/>
                  </a:cubicBezTo>
                  <a:cubicBezTo>
                    <a:pt x="55" y="14"/>
                    <a:pt x="55" y="14"/>
                    <a:pt x="55" y="14"/>
                  </a:cubicBezTo>
                  <a:cubicBezTo>
                    <a:pt x="53" y="13"/>
                    <a:pt x="53" y="13"/>
                    <a:pt x="53" y="13"/>
                  </a:cubicBezTo>
                  <a:cubicBezTo>
                    <a:pt x="50" y="12"/>
                    <a:pt x="50" y="12"/>
                    <a:pt x="50" y="12"/>
                  </a:cubicBezTo>
                  <a:cubicBezTo>
                    <a:pt x="46" y="11"/>
                    <a:pt x="46" y="11"/>
                    <a:pt x="46" y="11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3" y="9"/>
                    <a:pt x="43" y="9"/>
                    <a:pt x="43" y="9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38" y="6"/>
                    <a:pt x="38" y="6"/>
                    <a:pt x="38" y="6"/>
                  </a:cubicBezTo>
                  <a:cubicBezTo>
                    <a:pt x="37" y="5"/>
                    <a:pt x="37" y="5"/>
                    <a:pt x="37" y="5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5" y="2"/>
                    <a:pt x="35" y="2"/>
                    <a:pt x="35" y="2"/>
                  </a:cubicBezTo>
                  <a:cubicBezTo>
                    <a:pt x="34" y="1"/>
                    <a:pt x="34" y="1"/>
                    <a:pt x="34" y="1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0" y="0"/>
                    <a:pt x="30" y="0"/>
                    <a:pt x="30" y="0"/>
                  </a:cubicBezTo>
                  <a:lnTo>
                    <a:pt x="28" y="1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76" name="Freeform 101"/>
            <p:cNvSpPr>
              <a:spLocks noEditPoints="1"/>
            </p:cNvSpPr>
            <p:nvPr/>
          </p:nvSpPr>
          <p:spPr bwMode="auto">
            <a:xfrm>
              <a:off x="6051406" y="4638167"/>
              <a:ext cx="76613" cy="78741"/>
            </a:xfrm>
            <a:custGeom>
              <a:avLst/>
              <a:gdLst>
                <a:gd name="T0" fmla="*/ 2147483646 w 65"/>
                <a:gd name="T1" fmla="*/ 2147483646 h 67"/>
                <a:gd name="T2" fmla="*/ 2147483646 w 65"/>
                <a:gd name="T3" fmla="*/ 2147483646 h 67"/>
                <a:gd name="T4" fmla="*/ 2147483646 w 65"/>
                <a:gd name="T5" fmla="*/ 2147483646 h 67"/>
                <a:gd name="T6" fmla="*/ 2147483646 w 65"/>
                <a:gd name="T7" fmla="*/ 2147483646 h 67"/>
                <a:gd name="T8" fmla="*/ 2147483646 w 65"/>
                <a:gd name="T9" fmla="*/ 2147483646 h 67"/>
                <a:gd name="T10" fmla="*/ 2147483646 w 65"/>
                <a:gd name="T11" fmla="*/ 2147483646 h 67"/>
                <a:gd name="T12" fmla="*/ 2147483646 w 65"/>
                <a:gd name="T13" fmla="*/ 2147483646 h 67"/>
                <a:gd name="T14" fmla="*/ 2147483646 w 65"/>
                <a:gd name="T15" fmla="*/ 2147483646 h 67"/>
                <a:gd name="T16" fmla="*/ 2147483646 w 65"/>
                <a:gd name="T17" fmla="*/ 2147483646 h 67"/>
                <a:gd name="T18" fmla="*/ 2147483646 w 65"/>
                <a:gd name="T19" fmla="*/ 2147483646 h 67"/>
                <a:gd name="T20" fmla="*/ 2147483646 w 65"/>
                <a:gd name="T21" fmla="*/ 2147483646 h 67"/>
                <a:gd name="T22" fmla="*/ 2147483646 w 65"/>
                <a:gd name="T23" fmla="*/ 2147483646 h 67"/>
                <a:gd name="T24" fmla="*/ 2147483646 w 65"/>
                <a:gd name="T25" fmla="*/ 2147483646 h 67"/>
                <a:gd name="T26" fmla="*/ 2147483646 w 65"/>
                <a:gd name="T27" fmla="*/ 2147483646 h 67"/>
                <a:gd name="T28" fmla="*/ 2147483646 w 65"/>
                <a:gd name="T29" fmla="*/ 2147483646 h 67"/>
                <a:gd name="T30" fmla="*/ 2147483646 w 65"/>
                <a:gd name="T31" fmla="*/ 2147483646 h 67"/>
                <a:gd name="T32" fmla="*/ 0 w 65"/>
                <a:gd name="T33" fmla="*/ 2147483646 h 67"/>
                <a:gd name="T34" fmla="*/ 2147483646 w 65"/>
                <a:gd name="T35" fmla="*/ 2147483646 h 67"/>
                <a:gd name="T36" fmla="*/ 2147483646 w 65"/>
                <a:gd name="T37" fmla="*/ 2147483646 h 67"/>
                <a:gd name="T38" fmla="*/ 2147483646 w 65"/>
                <a:gd name="T39" fmla="*/ 2147483646 h 67"/>
                <a:gd name="T40" fmla="*/ 2147483646 w 65"/>
                <a:gd name="T41" fmla="*/ 2147483646 h 67"/>
                <a:gd name="T42" fmla="*/ 2147483646 w 65"/>
                <a:gd name="T43" fmla="*/ 2147483646 h 67"/>
                <a:gd name="T44" fmla="*/ 2147483646 w 65"/>
                <a:gd name="T45" fmla="*/ 2147483646 h 67"/>
                <a:gd name="T46" fmla="*/ 2147483646 w 65"/>
                <a:gd name="T47" fmla="*/ 2147483646 h 67"/>
                <a:gd name="T48" fmla="*/ 2147483646 w 65"/>
                <a:gd name="T49" fmla="*/ 2147483646 h 67"/>
                <a:gd name="T50" fmla="*/ 2147483646 w 65"/>
                <a:gd name="T51" fmla="*/ 2147483646 h 67"/>
                <a:gd name="T52" fmla="*/ 2147483646 w 65"/>
                <a:gd name="T53" fmla="*/ 2147483646 h 67"/>
                <a:gd name="T54" fmla="*/ 2147483646 w 65"/>
                <a:gd name="T55" fmla="*/ 2147483646 h 67"/>
                <a:gd name="T56" fmla="*/ 2147483646 w 65"/>
                <a:gd name="T57" fmla="*/ 2147483646 h 67"/>
                <a:gd name="T58" fmla="*/ 2147483646 w 65"/>
                <a:gd name="T59" fmla="*/ 2147483646 h 67"/>
                <a:gd name="T60" fmla="*/ 2147483646 w 65"/>
                <a:gd name="T61" fmla="*/ 2147483646 h 67"/>
                <a:gd name="T62" fmla="*/ 2147483646 w 65"/>
                <a:gd name="T63" fmla="*/ 2147483646 h 67"/>
                <a:gd name="T64" fmla="*/ 2147483646 w 65"/>
                <a:gd name="T65" fmla="*/ 2147483646 h 67"/>
                <a:gd name="T66" fmla="*/ 2147483646 w 65"/>
                <a:gd name="T67" fmla="*/ 2147483646 h 67"/>
                <a:gd name="T68" fmla="*/ 2147483646 w 65"/>
                <a:gd name="T69" fmla="*/ 2147483646 h 67"/>
                <a:gd name="T70" fmla="*/ 2147483646 w 65"/>
                <a:gd name="T71" fmla="*/ 2147483646 h 67"/>
                <a:gd name="T72" fmla="*/ 2147483646 w 65"/>
                <a:gd name="T73" fmla="*/ 2147483646 h 67"/>
                <a:gd name="T74" fmla="*/ 2147483646 w 65"/>
                <a:gd name="T75" fmla="*/ 2147483646 h 67"/>
                <a:gd name="T76" fmla="*/ 2147483646 w 65"/>
                <a:gd name="T77" fmla="*/ 2147483646 h 67"/>
                <a:gd name="T78" fmla="*/ 2147483646 w 65"/>
                <a:gd name="T79" fmla="*/ 2147483646 h 67"/>
                <a:gd name="T80" fmla="*/ 2147483646 w 65"/>
                <a:gd name="T81" fmla="*/ 2147483646 h 67"/>
                <a:gd name="T82" fmla="*/ 2147483646 w 65"/>
                <a:gd name="T83" fmla="*/ 2147483646 h 67"/>
                <a:gd name="T84" fmla="*/ 2147483646 w 65"/>
                <a:gd name="T85" fmla="*/ 2147483646 h 67"/>
                <a:gd name="T86" fmla="*/ 2147483646 w 65"/>
                <a:gd name="T87" fmla="*/ 2147483646 h 67"/>
                <a:gd name="T88" fmla="*/ 2147483646 w 65"/>
                <a:gd name="T89" fmla="*/ 2147483646 h 67"/>
                <a:gd name="T90" fmla="*/ 2147483646 w 65"/>
                <a:gd name="T91" fmla="*/ 2147483646 h 67"/>
                <a:gd name="T92" fmla="*/ 2147483646 w 65"/>
                <a:gd name="T93" fmla="*/ 2147483646 h 67"/>
                <a:gd name="T94" fmla="*/ 2147483646 w 65"/>
                <a:gd name="T95" fmla="*/ 2147483646 h 67"/>
                <a:gd name="T96" fmla="*/ 2147483646 w 65"/>
                <a:gd name="T97" fmla="*/ 2147483646 h 67"/>
                <a:gd name="T98" fmla="*/ 2147483646 w 65"/>
                <a:gd name="T99" fmla="*/ 2147483646 h 67"/>
                <a:gd name="T100" fmla="*/ 2147483646 w 65"/>
                <a:gd name="T101" fmla="*/ 2147483646 h 67"/>
                <a:gd name="T102" fmla="*/ 2147483646 w 65"/>
                <a:gd name="T103" fmla="*/ 2147483646 h 67"/>
                <a:gd name="T104" fmla="*/ 2147483646 w 65"/>
                <a:gd name="T105" fmla="*/ 2147483646 h 67"/>
                <a:gd name="T106" fmla="*/ 2147483646 w 65"/>
                <a:gd name="T107" fmla="*/ 2147483646 h 67"/>
                <a:gd name="T108" fmla="*/ 2147483646 w 65"/>
                <a:gd name="T109" fmla="*/ 2147483646 h 67"/>
                <a:gd name="T110" fmla="*/ 2147483646 w 65"/>
                <a:gd name="T111" fmla="*/ 2147483646 h 67"/>
                <a:gd name="T112" fmla="*/ 2147483646 w 65"/>
                <a:gd name="T113" fmla="*/ 2147483646 h 67"/>
                <a:gd name="T114" fmla="*/ 2147483646 w 65"/>
                <a:gd name="T115" fmla="*/ 2147483646 h 67"/>
                <a:gd name="T116" fmla="*/ 2147483646 w 65"/>
                <a:gd name="T117" fmla="*/ 2147483646 h 67"/>
                <a:gd name="T118" fmla="*/ 2147483646 w 65"/>
                <a:gd name="T119" fmla="*/ 2147483646 h 67"/>
                <a:gd name="T120" fmla="*/ 2147483646 w 65"/>
                <a:gd name="T121" fmla="*/ 2147483646 h 67"/>
                <a:gd name="T122" fmla="*/ 2147483646 w 65"/>
                <a:gd name="T123" fmla="*/ 2147483646 h 67"/>
                <a:gd name="T124" fmla="*/ 2147483646 w 65"/>
                <a:gd name="T125" fmla="*/ 0 h 67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65" h="67">
                  <a:moveTo>
                    <a:pt x="34" y="64"/>
                  </a:moveTo>
                  <a:cubicBezTo>
                    <a:pt x="28" y="64"/>
                    <a:pt x="3" y="41"/>
                    <a:pt x="3" y="33"/>
                  </a:cubicBezTo>
                  <a:cubicBezTo>
                    <a:pt x="3" y="33"/>
                    <a:pt x="14" y="20"/>
                    <a:pt x="15" y="18"/>
                  </a:cubicBezTo>
                  <a:cubicBezTo>
                    <a:pt x="18" y="15"/>
                    <a:pt x="24" y="4"/>
                    <a:pt x="27" y="3"/>
                  </a:cubicBezTo>
                  <a:cubicBezTo>
                    <a:pt x="31" y="5"/>
                    <a:pt x="38" y="13"/>
                    <a:pt x="43" y="17"/>
                  </a:cubicBezTo>
                  <a:cubicBezTo>
                    <a:pt x="46" y="19"/>
                    <a:pt x="61" y="28"/>
                    <a:pt x="61" y="30"/>
                  </a:cubicBezTo>
                  <a:cubicBezTo>
                    <a:pt x="61" y="38"/>
                    <a:pt x="39" y="64"/>
                    <a:pt x="34" y="64"/>
                  </a:cubicBezTo>
                  <a:close/>
                  <a:moveTo>
                    <a:pt x="24" y="1"/>
                  </a:moveTo>
                  <a:cubicBezTo>
                    <a:pt x="23" y="2"/>
                    <a:pt x="23" y="2"/>
                    <a:pt x="23" y="2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7" y="24"/>
                    <a:pt x="7" y="24"/>
                    <a:pt x="7" y="24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3" y="28"/>
                    <a:pt x="3" y="28"/>
                    <a:pt x="3" y="28"/>
                  </a:cubicBezTo>
                  <a:cubicBezTo>
                    <a:pt x="2" y="29"/>
                    <a:pt x="2" y="29"/>
                    <a:pt x="2" y="29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2" y="39"/>
                    <a:pt x="2" y="39"/>
                    <a:pt x="2" y="39"/>
                  </a:cubicBezTo>
                  <a:cubicBezTo>
                    <a:pt x="3" y="41"/>
                    <a:pt x="3" y="41"/>
                    <a:pt x="3" y="41"/>
                  </a:cubicBezTo>
                  <a:cubicBezTo>
                    <a:pt x="4" y="42"/>
                    <a:pt x="4" y="42"/>
                    <a:pt x="4" y="42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6" y="45"/>
                    <a:pt x="6" y="45"/>
                    <a:pt x="6" y="45"/>
                  </a:cubicBezTo>
                  <a:cubicBezTo>
                    <a:pt x="7" y="46"/>
                    <a:pt x="7" y="46"/>
                    <a:pt x="7" y="46"/>
                  </a:cubicBezTo>
                  <a:cubicBezTo>
                    <a:pt x="8" y="47"/>
                    <a:pt x="8" y="47"/>
                    <a:pt x="8" y="47"/>
                  </a:cubicBezTo>
                  <a:cubicBezTo>
                    <a:pt x="9" y="48"/>
                    <a:pt x="9" y="48"/>
                    <a:pt x="9" y="48"/>
                  </a:cubicBezTo>
                  <a:cubicBezTo>
                    <a:pt x="10" y="49"/>
                    <a:pt x="10" y="49"/>
                    <a:pt x="10" y="49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2" y="51"/>
                    <a:pt x="12" y="51"/>
                    <a:pt x="12" y="51"/>
                  </a:cubicBezTo>
                  <a:cubicBezTo>
                    <a:pt x="13" y="52"/>
                    <a:pt x="13" y="52"/>
                    <a:pt x="13" y="52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4" y="54"/>
                    <a:pt x="14" y="54"/>
                    <a:pt x="14" y="54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16" y="56"/>
                    <a:pt x="16" y="56"/>
                    <a:pt x="16" y="56"/>
                  </a:cubicBezTo>
                  <a:cubicBezTo>
                    <a:pt x="17" y="57"/>
                    <a:pt x="17" y="57"/>
                    <a:pt x="17" y="57"/>
                  </a:cubicBezTo>
                  <a:cubicBezTo>
                    <a:pt x="19" y="57"/>
                    <a:pt x="19" y="57"/>
                    <a:pt x="19" y="57"/>
                  </a:cubicBezTo>
                  <a:cubicBezTo>
                    <a:pt x="20" y="58"/>
                    <a:pt x="20" y="58"/>
                    <a:pt x="20" y="58"/>
                  </a:cubicBezTo>
                  <a:cubicBezTo>
                    <a:pt x="21" y="59"/>
                    <a:pt x="21" y="59"/>
                    <a:pt x="21" y="59"/>
                  </a:cubicBezTo>
                  <a:cubicBezTo>
                    <a:pt x="22" y="60"/>
                    <a:pt x="22" y="60"/>
                    <a:pt x="22" y="60"/>
                  </a:cubicBezTo>
                  <a:cubicBezTo>
                    <a:pt x="24" y="61"/>
                    <a:pt x="24" y="61"/>
                    <a:pt x="24" y="61"/>
                  </a:cubicBezTo>
                  <a:cubicBezTo>
                    <a:pt x="25" y="62"/>
                    <a:pt x="25" y="62"/>
                    <a:pt x="25" y="62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28" y="64"/>
                    <a:pt x="28" y="64"/>
                    <a:pt x="28" y="64"/>
                  </a:cubicBezTo>
                  <a:cubicBezTo>
                    <a:pt x="29" y="65"/>
                    <a:pt x="29" y="65"/>
                    <a:pt x="29" y="65"/>
                  </a:cubicBezTo>
                  <a:cubicBezTo>
                    <a:pt x="31" y="66"/>
                    <a:pt x="31" y="66"/>
                    <a:pt x="31" y="66"/>
                  </a:cubicBezTo>
                  <a:cubicBezTo>
                    <a:pt x="32" y="67"/>
                    <a:pt x="32" y="67"/>
                    <a:pt x="32" y="67"/>
                  </a:cubicBezTo>
                  <a:cubicBezTo>
                    <a:pt x="37" y="67"/>
                    <a:pt x="37" y="67"/>
                    <a:pt x="37" y="67"/>
                  </a:cubicBezTo>
                  <a:cubicBezTo>
                    <a:pt x="38" y="66"/>
                    <a:pt x="38" y="66"/>
                    <a:pt x="38" y="66"/>
                  </a:cubicBezTo>
                  <a:cubicBezTo>
                    <a:pt x="39" y="65"/>
                    <a:pt x="39" y="65"/>
                    <a:pt x="39" y="65"/>
                  </a:cubicBezTo>
                  <a:cubicBezTo>
                    <a:pt x="40" y="64"/>
                    <a:pt x="40" y="64"/>
                    <a:pt x="40" y="64"/>
                  </a:cubicBezTo>
                  <a:cubicBezTo>
                    <a:pt x="41" y="63"/>
                    <a:pt x="41" y="63"/>
                    <a:pt x="41" y="63"/>
                  </a:cubicBezTo>
                  <a:cubicBezTo>
                    <a:pt x="42" y="62"/>
                    <a:pt x="42" y="62"/>
                    <a:pt x="42" y="62"/>
                  </a:cubicBezTo>
                  <a:cubicBezTo>
                    <a:pt x="43" y="61"/>
                    <a:pt x="43" y="61"/>
                    <a:pt x="43" y="61"/>
                  </a:cubicBezTo>
                  <a:cubicBezTo>
                    <a:pt x="44" y="60"/>
                    <a:pt x="44" y="60"/>
                    <a:pt x="44" y="60"/>
                  </a:cubicBezTo>
                  <a:cubicBezTo>
                    <a:pt x="45" y="59"/>
                    <a:pt x="45" y="59"/>
                    <a:pt x="45" y="59"/>
                  </a:cubicBezTo>
                  <a:cubicBezTo>
                    <a:pt x="46" y="58"/>
                    <a:pt x="46" y="58"/>
                    <a:pt x="46" y="58"/>
                  </a:cubicBezTo>
                  <a:cubicBezTo>
                    <a:pt x="47" y="57"/>
                    <a:pt x="47" y="57"/>
                    <a:pt x="47" y="57"/>
                  </a:cubicBezTo>
                  <a:cubicBezTo>
                    <a:pt x="48" y="57"/>
                    <a:pt x="48" y="57"/>
                    <a:pt x="48" y="57"/>
                  </a:cubicBezTo>
                  <a:cubicBezTo>
                    <a:pt x="49" y="56"/>
                    <a:pt x="49" y="56"/>
                    <a:pt x="49" y="56"/>
                  </a:cubicBezTo>
                  <a:cubicBezTo>
                    <a:pt x="50" y="55"/>
                    <a:pt x="50" y="55"/>
                    <a:pt x="50" y="55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2" y="52"/>
                    <a:pt x="52" y="52"/>
                    <a:pt x="52" y="52"/>
                  </a:cubicBezTo>
                  <a:cubicBezTo>
                    <a:pt x="53" y="51"/>
                    <a:pt x="53" y="51"/>
                    <a:pt x="53" y="51"/>
                  </a:cubicBezTo>
                  <a:cubicBezTo>
                    <a:pt x="54" y="50"/>
                    <a:pt x="54" y="50"/>
                    <a:pt x="54" y="50"/>
                  </a:cubicBezTo>
                  <a:cubicBezTo>
                    <a:pt x="55" y="49"/>
                    <a:pt x="55" y="49"/>
                    <a:pt x="55" y="49"/>
                  </a:cubicBezTo>
                  <a:cubicBezTo>
                    <a:pt x="55" y="47"/>
                    <a:pt x="55" y="47"/>
                    <a:pt x="55" y="47"/>
                  </a:cubicBezTo>
                  <a:cubicBezTo>
                    <a:pt x="56" y="46"/>
                    <a:pt x="56" y="46"/>
                    <a:pt x="56" y="4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58" y="44"/>
                    <a:pt x="58" y="44"/>
                    <a:pt x="58" y="44"/>
                  </a:cubicBezTo>
                  <a:cubicBezTo>
                    <a:pt x="59" y="43"/>
                    <a:pt x="59" y="43"/>
                    <a:pt x="59" y="43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1" y="40"/>
                    <a:pt x="61" y="40"/>
                    <a:pt x="61" y="40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3" y="35"/>
                    <a:pt x="63" y="35"/>
                    <a:pt x="63" y="35"/>
                  </a:cubicBezTo>
                  <a:cubicBezTo>
                    <a:pt x="64" y="34"/>
                    <a:pt x="64" y="34"/>
                    <a:pt x="64" y="34"/>
                  </a:cubicBezTo>
                  <a:cubicBezTo>
                    <a:pt x="65" y="30"/>
                    <a:pt x="65" y="30"/>
                    <a:pt x="65" y="30"/>
                  </a:cubicBezTo>
                  <a:cubicBezTo>
                    <a:pt x="65" y="28"/>
                    <a:pt x="65" y="28"/>
                    <a:pt x="65" y="28"/>
                  </a:cubicBezTo>
                  <a:cubicBezTo>
                    <a:pt x="64" y="27"/>
                    <a:pt x="64" y="27"/>
                    <a:pt x="64" y="27"/>
                  </a:cubicBezTo>
                  <a:cubicBezTo>
                    <a:pt x="63" y="26"/>
                    <a:pt x="63" y="26"/>
                    <a:pt x="63" y="26"/>
                  </a:cubicBezTo>
                  <a:cubicBezTo>
                    <a:pt x="62" y="25"/>
                    <a:pt x="62" y="25"/>
                    <a:pt x="62" y="25"/>
                  </a:cubicBezTo>
                  <a:cubicBezTo>
                    <a:pt x="61" y="25"/>
                    <a:pt x="61" y="25"/>
                    <a:pt x="61" y="25"/>
                  </a:cubicBezTo>
                  <a:cubicBezTo>
                    <a:pt x="59" y="24"/>
                    <a:pt x="59" y="24"/>
                    <a:pt x="59" y="24"/>
                  </a:cubicBezTo>
                  <a:cubicBezTo>
                    <a:pt x="57" y="23"/>
                    <a:pt x="57" y="23"/>
                    <a:pt x="57" y="23"/>
                  </a:cubicBezTo>
                  <a:cubicBezTo>
                    <a:pt x="56" y="22"/>
                    <a:pt x="56" y="22"/>
                    <a:pt x="56" y="22"/>
                  </a:cubicBezTo>
                  <a:cubicBezTo>
                    <a:pt x="55" y="21"/>
                    <a:pt x="55" y="21"/>
                    <a:pt x="55" y="21"/>
                  </a:cubicBezTo>
                  <a:cubicBezTo>
                    <a:pt x="54" y="20"/>
                    <a:pt x="54" y="20"/>
                    <a:pt x="54" y="20"/>
                  </a:cubicBezTo>
                  <a:cubicBezTo>
                    <a:pt x="52" y="19"/>
                    <a:pt x="52" y="19"/>
                    <a:pt x="52" y="19"/>
                  </a:cubicBezTo>
                  <a:cubicBezTo>
                    <a:pt x="51" y="18"/>
                    <a:pt x="51" y="18"/>
                    <a:pt x="51" y="18"/>
                  </a:cubicBezTo>
                  <a:cubicBezTo>
                    <a:pt x="49" y="17"/>
                    <a:pt x="49" y="17"/>
                    <a:pt x="49" y="17"/>
                  </a:cubicBezTo>
                  <a:cubicBezTo>
                    <a:pt x="48" y="16"/>
                    <a:pt x="48" y="16"/>
                    <a:pt x="48" y="16"/>
                  </a:cubicBezTo>
                  <a:cubicBezTo>
                    <a:pt x="47" y="15"/>
                    <a:pt x="47" y="15"/>
                    <a:pt x="47" y="15"/>
                  </a:cubicBezTo>
                  <a:cubicBezTo>
                    <a:pt x="45" y="14"/>
                    <a:pt x="45" y="14"/>
                    <a:pt x="45" y="14"/>
                  </a:cubicBezTo>
                  <a:cubicBezTo>
                    <a:pt x="44" y="14"/>
                    <a:pt x="44" y="14"/>
                    <a:pt x="44" y="14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2" y="12"/>
                    <a:pt x="42" y="12"/>
                    <a:pt x="42" y="12"/>
                  </a:cubicBezTo>
                  <a:cubicBezTo>
                    <a:pt x="41" y="11"/>
                    <a:pt x="41" y="11"/>
                    <a:pt x="41" y="11"/>
                  </a:cubicBezTo>
                  <a:cubicBezTo>
                    <a:pt x="39" y="10"/>
                    <a:pt x="39" y="10"/>
                    <a:pt x="39" y="10"/>
                  </a:cubicBezTo>
                  <a:cubicBezTo>
                    <a:pt x="38" y="9"/>
                    <a:pt x="38" y="9"/>
                    <a:pt x="38" y="9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5" y="6"/>
                    <a:pt x="35" y="6"/>
                    <a:pt x="35" y="6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0" y="1"/>
                    <a:pt x="30" y="1"/>
                    <a:pt x="30" y="1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5" y="0"/>
                    <a:pt x="25" y="0"/>
                    <a:pt x="25" y="0"/>
                  </a:cubicBezTo>
                  <a:lnTo>
                    <a:pt x="24" y="1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77" name="Freeform 102"/>
            <p:cNvSpPr>
              <a:spLocks noEditPoints="1"/>
            </p:cNvSpPr>
            <p:nvPr/>
          </p:nvSpPr>
          <p:spPr bwMode="auto">
            <a:xfrm>
              <a:off x="6002459" y="4587092"/>
              <a:ext cx="68810" cy="82997"/>
            </a:xfrm>
            <a:custGeom>
              <a:avLst/>
              <a:gdLst>
                <a:gd name="T0" fmla="*/ 2147483646 w 58"/>
                <a:gd name="T1" fmla="*/ 2147483646 h 70"/>
                <a:gd name="T2" fmla="*/ 2147483646 w 58"/>
                <a:gd name="T3" fmla="*/ 2147483646 h 70"/>
                <a:gd name="T4" fmla="*/ 2147483646 w 58"/>
                <a:gd name="T5" fmla="*/ 2147483646 h 70"/>
                <a:gd name="T6" fmla="*/ 2147483646 w 58"/>
                <a:gd name="T7" fmla="*/ 2147483646 h 70"/>
                <a:gd name="T8" fmla="*/ 2147483646 w 58"/>
                <a:gd name="T9" fmla="*/ 2147483646 h 70"/>
                <a:gd name="T10" fmla="*/ 2147483646 w 58"/>
                <a:gd name="T11" fmla="*/ 2147483646 h 70"/>
                <a:gd name="T12" fmla="*/ 2147483646 w 58"/>
                <a:gd name="T13" fmla="*/ 2147483646 h 70"/>
                <a:gd name="T14" fmla="*/ 2147483646 w 58"/>
                <a:gd name="T15" fmla="*/ 2147483646 h 70"/>
                <a:gd name="T16" fmla="*/ 2147483646 w 58"/>
                <a:gd name="T17" fmla="*/ 2147483646 h 70"/>
                <a:gd name="T18" fmla="*/ 2147483646 w 58"/>
                <a:gd name="T19" fmla="*/ 2147483646 h 70"/>
                <a:gd name="T20" fmla="*/ 2147483646 w 58"/>
                <a:gd name="T21" fmla="*/ 2147483646 h 70"/>
                <a:gd name="T22" fmla="*/ 2147483646 w 58"/>
                <a:gd name="T23" fmla="*/ 2147483646 h 70"/>
                <a:gd name="T24" fmla="*/ 2147483646 w 58"/>
                <a:gd name="T25" fmla="*/ 2147483646 h 70"/>
                <a:gd name="T26" fmla="*/ 2147483646 w 58"/>
                <a:gd name="T27" fmla="*/ 2147483646 h 70"/>
                <a:gd name="T28" fmla="*/ 2147483646 w 58"/>
                <a:gd name="T29" fmla="*/ 2147483646 h 70"/>
                <a:gd name="T30" fmla="*/ 2147483646 w 58"/>
                <a:gd name="T31" fmla="*/ 2147483646 h 70"/>
                <a:gd name="T32" fmla="*/ 2147483646 w 58"/>
                <a:gd name="T33" fmla="*/ 2147483646 h 70"/>
                <a:gd name="T34" fmla="*/ 2147483646 w 58"/>
                <a:gd name="T35" fmla="*/ 2147483646 h 70"/>
                <a:gd name="T36" fmla="*/ 2147483646 w 58"/>
                <a:gd name="T37" fmla="*/ 2147483646 h 70"/>
                <a:gd name="T38" fmla="*/ 2147483646 w 58"/>
                <a:gd name="T39" fmla="*/ 2147483646 h 70"/>
                <a:gd name="T40" fmla="*/ 2147483646 w 58"/>
                <a:gd name="T41" fmla="*/ 2147483646 h 70"/>
                <a:gd name="T42" fmla="*/ 0 w 58"/>
                <a:gd name="T43" fmla="*/ 2147483646 h 70"/>
                <a:gd name="T44" fmla="*/ 2147483646 w 58"/>
                <a:gd name="T45" fmla="*/ 2147483646 h 70"/>
                <a:gd name="T46" fmla="*/ 2147483646 w 58"/>
                <a:gd name="T47" fmla="*/ 2147483646 h 70"/>
                <a:gd name="T48" fmla="*/ 2147483646 w 58"/>
                <a:gd name="T49" fmla="*/ 2147483646 h 70"/>
                <a:gd name="T50" fmla="*/ 2147483646 w 58"/>
                <a:gd name="T51" fmla="*/ 2147483646 h 70"/>
                <a:gd name="T52" fmla="*/ 2147483646 w 58"/>
                <a:gd name="T53" fmla="*/ 2147483646 h 70"/>
                <a:gd name="T54" fmla="*/ 2147483646 w 58"/>
                <a:gd name="T55" fmla="*/ 2147483646 h 70"/>
                <a:gd name="T56" fmla="*/ 2147483646 w 58"/>
                <a:gd name="T57" fmla="*/ 2147483646 h 70"/>
                <a:gd name="T58" fmla="*/ 2147483646 w 58"/>
                <a:gd name="T59" fmla="*/ 2147483646 h 70"/>
                <a:gd name="T60" fmla="*/ 2147483646 w 58"/>
                <a:gd name="T61" fmla="*/ 2147483646 h 70"/>
                <a:gd name="T62" fmla="*/ 2147483646 w 58"/>
                <a:gd name="T63" fmla="*/ 2147483646 h 70"/>
                <a:gd name="T64" fmla="*/ 2147483646 w 58"/>
                <a:gd name="T65" fmla="*/ 2147483646 h 70"/>
                <a:gd name="T66" fmla="*/ 2147483646 w 58"/>
                <a:gd name="T67" fmla="*/ 2147483646 h 70"/>
                <a:gd name="T68" fmla="*/ 2147483646 w 58"/>
                <a:gd name="T69" fmla="*/ 2147483646 h 70"/>
                <a:gd name="T70" fmla="*/ 2147483646 w 58"/>
                <a:gd name="T71" fmla="*/ 2147483646 h 70"/>
                <a:gd name="T72" fmla="*/ 2147483646 w 58"/>
                <a:gd name="T73" fmla="*/ 2147483646 h 70"/>
                <a:gd name="T74" fmla="*/ 2147483646 w 58"/>
                <a:gd name="T75" fmla="*/ 2147483646 h 70"/>
                <a:gd name="T76" fmla="*/ 2147483646 w 58"/>
                <a:gd name="T77" fmla="*/ 2147483646 h 70"/>
                <a:gd name="T78" fmla="*/ 2147483646 w 58"/>
                <a:gd name="T79" fmla="*/ 2147483646 h 70"/>
                <a:gd name="T80" fmla="*/ 2147483646 w 58"/>
                <a:gd name="T81" fmla="*/ 2147483646 h 70"/>
                <a:gd name="T82" fmla="*/ 2147483646 w 58"/>
                <a:gd name="T83" fmla="*/ 2147483646 h 70"/>
                <a:gd name="T84" fmla="*/ 2147483646 w 58"/>
                <a:gd name="T85" fmla="*/ 2147483646 h 70"/>
                <a:gd name="T86" fmla="*/ 2147483646 w 58"/>
                <a:gd name="T87" fmla="*/ 2147483646 h 70"/>
                <a:gd name="T88" fmla="*/ 2147483646 w 58"/>
                <a:gd name="T89" fmla="*/ 2147483646 h 70"/>
                <a:gd name="T90" fmla="*/ 2147483646 w 58"/>
                <a:gd name="T91" fmla="*/ 2147483646 h 70"/>
                <a:gd name="T92" fmla="*/ 2147483646 w 58"/>
                <a:gd name="T93" fmla="*/ 2147483646 h 70"/>
                <a:gd name="T94" fmla="*/ 2147483646 w 58"/>
                <a:gd name="T95" fmla="*/ 2147483646 h 70"/>
                <a:gd name="T96" fmla="*/ 2147483646 w 58"/>
                <a:gd name="T97" fmla="*/ 2147483646 h 70"/>
                <a:gd name="T98" fmla="*/ 2147483646 w 58"/>
                <a:gd name="T99" fmla="*/ 2147483646 h 70"/>
                <a:gd name="T100" fmla="*/ 2147483646 w 58"/>
                <a:gd name="T101" fmla="*/ 2147483646 h 70"/>
                <a:gd name="T102" fmla="*/ 2147483646 w 58"/>
                <a:gd name="T103" fmla="*/ 2147483646 h 70"/>
                <a:gd name="T104" fmla="*/ 2147483646 w 58"/>
                <a:gd name="T105" fmla="*/ 2147483646 h 70"/>
                <a:gd name="T106" fmla="*/ 2147483646 w 58"/>
                <a:gd name="T107" fmla="*/ 2147483646 h 70"/>
                <a:gd name="T108" fmla="*/ 2147483646 w 58"/>
                <a:gd name="T109" fmla="*/ 2147483646 h 70"/>
                <a:gd name="T110" fmla="*/ 2147483646 w 58"/>
                <a:gd name="T111" fmla="*/ 2147483646 h 70"/>
                <a:gd name="T112" fmla="*/ 2147483646 w 58"/>
                <a:gd name="T113" fmla="*/ 2147483646 h 70"/>
                <a:gd name="T114" fmla="*/ 2147483646 w 58"/>
                <a:gd name="T115" fmla="*/ 2147483646 h 70"/>
                <a:gd name="T116" fmla="*/ 2147483646 w 58"/>
                <a:gd name="T117" fmla="*/ 2147483646 h 70"/>
                <a:gd name="T118" fmla="*/ 2147483646 w 58"/>
                <a:gd name="T119" fmla="*/ 2147483646 h 70"/>
                <a:gd name="T120" fmla="*/ 2147483646 w 58"/>
                <a:gd name="T121" fmla="*/ 0 h 70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58" h="70">
                  <a:moveTo>
                    <a:pt x="30" y="68"/>
                  </a:moveTo>
                  <a:cubicBezTo>
                    <a:pt x="28" y="66"/>
                    <a:pt x="3" y="39"/>
                    <a:pt x="3" y="38"/>
                  </a:cubicBezTo>
                  <a:cubicBezTo>
                    <a:pt x="3" y="36"/>
                    <a:pt x="35" y="5"/>
                    <a:pt x="39" y="2"/>
                  </a:cubicBezTo>
                  <a:cubicBezTo>
                    <a:pt x="43" y="5"/>
                    <a:pt x="54" y="14"/>
                    <a:pt x="54" y="20"/>
                  </a:cubicBezTo>
                  <a:cubicBezTo>
                    <a:pt x="54" y="29"/>
                    <a:pt x="54" y="29"/>
                    <a:pt x="54" y="29"/>
                  </a:cubicBezTo>
                  <a:cubicBezTo>
                    <a:pt x="54" y="37"/>
                    <a:pt x="35" y="64"/>
                    <a:pt x="30" y="68"/>
                  </a:cubicBezTo>
                  <a:close/>
                  <a:moveTo>
                    <a:pt x="35" y="1"/>
                  </a:moveTo>
                  <a:cubicBezTo>
                    <a:pt x="34" y="2"/>
                    <a:pt x="34" y="2"/>
                    <a:pt x="34" y="2"/>
                  </a:cubicBezTo>
                  <a:cubicBezTo>
                    <a:pt x="33" y="2"/>
                    <a:pt x="33" y="2"/>
                    <a:pt x="33" y="2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2" y="4"/>
                    <a:pt x="32" y="4"/>
                    <a:pt x="32" y="4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7" y="10"/>
                    <a:pt x="27" y="10"/>
                    <a:pt x="27" y="10"/>
                  </a:cubicBezTo>
                  <a:cubicBezTo>
                    <a:pt x="26" y="11"/>
                    <a:pt x="26" y="11"/>
                    <a:pt x="26" y="11"/>
                  </a:cubicBezTo>
                  <a:cubicBezTo>
                    <a:pt x="25" y="12"/>
                    <a:pt x="25" y="12"/>
                    <a:pt x="25" y="12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3" y="13"/>
                    <a:pt x="23" y="13"/>
                    <a:pt x="23" y="13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17" y="19"/>
                    <a:pt x="17" y="19"/>
                    <a:pt x="17" y="19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5" y="21"/>
                    <a:pt x="15" y="21"/>
                    <a:pt x="15" y="21"/>
                  </a:cubicBezTo>
                  <a:cubicBezTo>
                    <a:pt x="14" y="22"/>
                    <a:pt x="14" y="22"/>
                    <a:pt x="14" y="22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8" y="28"/>
                    <a:pt x="8" y="28"/>
                    <a:pt x="8" y="28"/>
                  </a:cubicBezTo>
                  <a:cubicBezTo>
                    <a:pt x="7" y="29"/>
                    <a:pt x="7" y="29"/>
                    <a:pt x="7" y="29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5" y="31"/>
                    <a:pt x="5" y="31"/>
                    <a:pt x="5" y="31"/>
                  </a:cubicBezTo>
                  <a:cubicBezTo>
                    <a:pt x="4" y="32"/>
                    <a:pt x="4" y="32"/>
                    <a:pt x="4" y="32"/>
                  </a:cubicBezTo>
                  <a:cubicBezTo>
                    <a:pt x="3" y="33"/>
                    <a:pt x="3" y="33"/>
                    <a:pt x="3" y="33"/>
                  </a:cubicBezTo>
                  <a:cubicBezTo>
                    <a:pt x="2" y="34"/>
                    <a:pt x="2" y="34"/>
                    <a:pt x="2" y="34"/>
                  </a:cubicBezTo>
                  <a:cubicBezTo>
                    <a:pt x="1" y="35"/>
                    <a:pt x="1" y="35"/>
                    <a:pt x="1" y="35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" y="41"/>
                    <a:pt x="1" y="41"/>
                    <a:pt x="1" y="41"/>
                  </a:cubicBezTo>
                  <a:cubicBezTo>
                    <a:pt x="2" y="42"/>
                    <a:pt x="2" y="42"/>
                    <a:pt x="2" y="42"/>
                  </a:cubicBezTo>
                  <a:cubicBezTo>
                    <a:pt x="3" y="44"/>
                    <a:pt x="3" y="44"/>
                    <a:pt x="3" y="44"/>
                  </a:cubicBezTo>
                  <a:cubicBezTo>
                    <a:pt x="4" y="45"/>
                    <a:pt x="4" y="45"/>
                    <a:pt x="4" y="45"/>
                  </a:cubicBezTo>
                  <a:cubicBezTo>
                    <a:pt x="5" y="46"/>
                    <a:pt x="5" y="46"/>
                    <a:pt x="5" y="46"/>
                  </a:cubicBezTo>
                  <a:cubicBezTo>
                    <a:pt x="6" y="46"/>
                    <a:pt x="6" y="46"/>
                    <a:pt x="6" y="46"/>
                  </a:cubicBezTo>
                  <a:cubicBezTo>
                    <a:pt x="7" y="47"/>
                    <a:pt x="7" y="47"/>
                    <a:pt x="7" y="47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0" y="51"/>
                    <a:pt x="10" y="51"/>
                    <a:pt x="10" y="51"/>
                  </a:cubicBezTo>
                  <a:cubicBezTo>
                    <a:pt x="11" y="52"/>
                    <a:pt x="11" y="52"/>
                    <a:pt x="11" y="52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4"/>
                    <a:pt x="12" y="54"/>
                    <a:pt x="12" y="54"/>
                  </a:cubicBezTo>
                  <a:cubicBezTo>
                    <a:pt x="13" y="55"/>
                    <a:pt x="13" y="55"/>
                    <a:pt x="13" y="55"/>
                  </a:cubicBezTo>
                  <a:cubicBezTo>
                    <a:pt x="14" y="57"/>
                    <a:pt x="14" y="57"/>
                    <a:pt x="14" y="57"/>
                  </a:cubicBezTo>
                  <a:cubicBezTo>
                    <a:pt x="15" y="57"/>
                    <a:pt x="15" y="57"/>
                    <a:pt x="15" y="57"/>
                  </a:cubicBezTo>
                  <a:cubicBezTo>
                    <a:pt x="16" y="58"/>
                    <a:pt x="16" y="58"/>
                    <a:pt x="16" y="58"/>
                  </a:cubicBezTo>
                  <a:cubicBezTo>
                    <a:pt x="17" y="59"/>
                    <a:pt x="17" y="59"/>
                    <a:pt x="17" y="59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9" y="61"/>
                    <a:pt x="19" y="61"/>
                    <a:pt x="19" y="61"/>
                  </a:cubicBezTo>
                  <a:cubicBezTo>
                    <a:pt x="20" y="62"/>
                    <a:pt x="20" y="62"/>
                    <a:pt x="20" y="62"/>
                  </a:cubicBezTo>
                  <a:cubicBezTo>
                    <a:pt x="21" y="64"/>
                    <a:pt x="21" y="64"/>
                    <a:pt x="21" y="64"/>
                  </a:cubicBezTo>
                  <a:cubicBezTo>
                    <a:pt x="22" y="65"/>
                    <a:pt x="22" y="65"/>
                    <a:pt x="22" y="65"/>
                  </a:cubicBezTo>
                  <a:cubicBezTo>
                    <a:pt x="23" y="66"/>
                    <a:pt x="23" y="66"/>
                    <a:pt x="23" y="66"/>
                  </a:cubicBezTo>
                  <a:cubicBezTo>
                    <a:pt x="24" y="67"/>
                    <a:pt x="24" y="67"/>
                    <a:pt x="24" y="67"/>
                  </a:cubicBezTo>
                  <a:cubicBezTo>
                    <a:pt x="25" y="68"/>
                    <a:pt x="25" y="68"/>
                    <a:pt x="25" y="68"/>
                  </a:cubicBezTo>
                  <a:cubicBezTo>
                    <a:pt x="26" y="68"/>
                    <a:pt x="26" y="68"/>
                    <a:pt x="26" y="68"/>
                  </a:cubicBezTo>
                  <a:cubicBezTo>
                    <a:pt x="27" y="69"/>
                    <a:pt x="27" y="69"/>
                    <a:pt x="27" y="69"/>
                  </a:cubicBezTo>
                  <a:cubicBezTo>
                    <a:pt x="28" y="70"/>
                    <a:pt x="28" y="70"/>
                    <a:pt x="28" y="70"/>
                  </a:cubicBezTo>
                  <a:cubicBezTo>
                    <a:pt x="32" y="70"/>
                    <a:pt x="32" y="70"/>
                    <a:pt x="32" y="70"/>
                  </a:cubicBezTo>
                  <a:cubicBezTo>
                    <a:pt x="33" y="69"/>
                    <a:pt x="33" y="69"/>
                    <a:pt x="33" y="69"/>
                  </a:cubicBezTo>
                  <a:cubicBezTo>
                    <a:pt x="33" y="68"/>
                    <a:pt x="33" y="68"/>
                    <a:pt x="33" y="68"/>
                  </a:cubicBezTo>
                  <a:cubicBezTo>
                    <a:pt x="34" y="68"/>
                    <a:pt x="34" y="68"/>
                    <a:pt x="34" y="68"/>
                  </a:cubicBezTo>
                  <a:cubicBezTo>
                    <a:pt x="35" y="67"/>
                    <a:pt x="35" y="67"/>
                    <a:pt x="35" y="67"/>
                  </a:cubicBezTo>
                  <a:cubicBezTo>
                    <a:pt x="36" y="66"/>
                    <a:pt x="36" y="66"/>
                    <a:pt x="36" y="66"/>
                  </a:cubicBezTo>
                  <a:cubicBezTo>
                    <a:pt x="37" y="64"/>
                    <a:pt x="37" y="64"/>
                    <a:pt x="37" y="64"/>
                  </a:cubicBezTo>
                  <a:cubicBezTo>
                    <a:pt x="38" y="63"/>
                    <a:pt x="38" y="63"/>
                    <a:pt x="38" y="63"/>
                  </a:cubicBezTo>
                  <a:cubicBezTo>
                    <a:pt x="39" y="62"/>
                    <a:pt x="39" y="62"/>
                    <a:pt x="39" y="62"/>
                  </a:cubicBezTo>
                  <a:cubicBezTo>
                    <a:pt x="40" y="60"/>
                    <a:pt x="40" y="60"/>
                    <a:pt x="40" y="60"/>
                  </a:cubicBezTo>
                  <a:cubicBezTo>
                    <a:pt x="41" y="59"/>
                    <a:pt x="41" y="59"/>
                    <a:pt x="41" y="59"/>
                  </a:cubicBezTo>
                  <a:cubicBezTo>
                    <a:pt x="42" y="58"/>
                    <a:pt x="42" y="58"/>
                    <a:pt x="42" y="58"/>
                  </a:cubicBezTo>
                  <a:cubicBezTo>
                    <a:pt x="43" y="57"/>
                    <a:pt x="43" y="57"/>
                    <a:pt x="43" y="57"/>
                  </a:cubicBezTo>
                  <a:cubicBezTo>
                    <a:pt x="44" y="56"/>
                    <a:pt x="44" y="56"/>
                    <a:pt x="44" y="56"/>
                  </a:cubicBezTo>
                  <a:cubicBezTo>
                    <a:pt x="45" y="55"/>
                    <a:pt x="45" y="55"/>
                    <a:pt x="45" y="55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7" y="52"/>
                    <a:pt x="47" y="52"/>
                    <a:pt x="47" y="52"/>
                  </a:cubicBezTo>
                  <a:cubicBezTo>
                    <a:pt x="48" y="50"/>
                    <a:pt x="48" y="50"/>
                    <a:pt x="48" y="50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50" y="47"/>
                    <a:pt x="50" y="47"/>
                    <a:pt x="50" y="47"/>
                  </a:cubicBezTo>
                  <a:cubicBezTo>
                    <a:pt x="51" y="46"/>
                    <a:pt x="51" y="46"/>
                    <a:pt x="51" y="46"/>
                  </a:cubicBezTo>
                  <a:cubicBezTo>
                    <a:pt x="52" y="45"/>
                    <a:pt x="52" y="45"/>
                    <a:pt x="52" y="45"/>
                  </a:cubicBezTo>
                  <a:cubicBezTo>
                    <a:pt x="53" y="43"/>
                    <a:pt x="53" y="43"/>
                    <a:pt x="53" y="43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4" y="39"/>
                    <a:pt x="54" y="39"/>
                    <a:pt x="54" y="39"/>
                  </a:cubicBezTo>
                  <a:cubicBezTo>
                    <a:pt x="55" y="36"/>
                    <a:pt x="55" y="36"/>
                    <a:pt x="55" y="36"/>
                  </a:cubicBezTo>
                  <a:cubicBezTo>
                    <a:pt x="56" y="35"/>
                    <a:pt x="56" y="35"/>
                    <a:pt x="56" y="35"/>
                  </a:cubicBezTo>
                  <a:cubicBezTo>
                    <a:pt x="57" y="32"/>
                    <a:pt x="57" y="32"/>
                    <a:pt x="57" y="32"/>
                  </a:cubicBezTo>
                  <a:cubicBezTo>
                    <a:pt x="58" y="28"/>
                    <a:pt x="58" y="28"/>
                    <a:pt x="58" y="28"/>
                  </a:cubicBezTo>
                  <a:cubicBezTo>
                    <a:pt x="58" y="21"/>
                    <a:pt x="58" y="21"/>
                    <a:pt x="58" y="21"/>
                  </a:cubicBezTo>
                  <a:cubicBezTo>
                    <a:pt x="57" y="17"/>
                    <a:pt x="57" y="17"/>
                    <a:pt x="57" y="17"/>
                  </a:cubicBezTo>
                  <a:cubicBezTo>
                    <a:pt x="56" y="15"/>
                    <a:pt x="56" y="15"/>
                    <a:pt x="56" y="15"/>
                  </a:cubicBezTo>
                  <a:cubicBezTo>
                    <a:pt x="55" y="13"/>
                    <a:pt x="55" y="13"/>
                    <a:pt x="55" y="13"/>
                  </a:cubicBezTo>
                  <a:cubicBezTo>
                    <a:pt x="54" y="12"/>
                    <a:pt x="54" y="12"/>
                    <a:pt x="54" y="12"/>
                  </a:cubicBezTo>
                  <a:cubicBezTo>
                    <a:pt x="54" y="11"/>
                    <a:pt x="54" y="11"/>
                    <a:pt x="54" y="11"/>
                  </a:cubicBezTo>
                  <a:cubicBezTo>
                    <a:pt x="53" y="10"/>
                    <a:pt x="53" y="10"/>
                    <a:pt x="53" y="10"/>
                  </a:cubicBezTo>
                  <a:cubicBezTo>
                    <a:pt x="52" y="9"/>
                    <a:pt x="52" y="9"/>
                    <a:pt x="52" y="9"/>
                  </a:cubicBezTo>
                  <a:cubicBezTo>
                    <a:pt x="51" y="8"/>
                    <a:pt x="51" y="8"/>
                    <a:pt x="51" y="8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49" y="6"/>
                    <a:pt x="49" y="6"/>
                    <a:pt x="49" y="6"/>
                  </a:cubicBezTo>
                  <a:cubicBezTo>
                    <a:pt x="48" y="5"/>
                    <a:pt x="48" y="5"/>
                    <a:pt x="48" y="5"/>
                  </a:cubicBezTo>
                  <a:cubicBezTo>
                    <a:pt x="47" y="4"/>
                    <a:pt x="47" y="4"/>
                    <a:pt x="47" y="4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5" y="2"/>
                    <a:pt x="45" y="2"/>
                    <a:pt x="45" y="2"/>
                  </a:cubicBezTo>
                  <a:cubicBezTo>
                    <a:pt x="43" y="2"/>
                    <a:pt x="43" y="2"/>
                    <a:pt x="43" y="2"/>
                  </a:cubicBezTo>
                  <a:cubicBezTo>
                    <a:pt x="42" y="1"/>
                    <a:pt x="42" y="1"/>
                    <a:pt x="42" y="1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37" y="0"/>
                    <a:pt x="37" y="0"/>
                    <a:pt x="37" y="0"/>
                  </a:cubicBezTo>
                  <a:lnTo>
                    <a:pt x="35" y="1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78" name="Rectangle 103"/>
            <p:cNvSpPr>
              <a:spLocks noChangeArrowheads="1"/>
            </p:cNvSpPr>
            <p:nvPr/>
          </p:nvSpPr>
          <p:spPr bwMode="auto">
            <a:xfrm>
              <a:off x="6167744" y="4199064"/>
              <a:ext cx="29794" cy="2766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latin typeface="Arial" panose="020B0604020202020204" pitchFamily="34" charset="0"/>
              </a:endParaRPr>
            </a:p>
          </p:txBody>
        </p:sp>
        <p:sp>
          <p:nvSpPr>
            <p:cNvPr id="3179" name="Freeform 104"/>
            <p:cNvSpPr>
              <a:spLocks noEditPoints="1"/>
            </p:cNvSpPr>
            <p:nvPr/>
          </p:nvSpPr>
          <p:spPr bwMode="auto">
            <a:xfrm>
              <a:off x="6203212" y="4540274"/>
              <a:ext cx="63844" cy="75193"/>
            </a:xfrm>
            <a:custGeom>
              <a:avLst/>
              <a:gdLst>
                <a:gd name="T0" fmla="*/ 2147483646 w 54"/>
                <a:gd name="T1" fmla="*/ 2147483646 h 64"/>
                <a:gd name="T2" fmla="*/ 2147483646 w 54"/>
                <a:gd name="T3" fmla="*/ 2147483646 h 64"/>
                <a:gd name="T4" fmla="*/ 2147483646 w 54"/>
                <a:gd name="T5" fmla="*/ 2147483646 h 64"/>
                <a:gd name="T6" fmla="*/ 2147483646 w 54"/>
                <a:gd name="T7" fmla="*/ 2147483646 h 64"/>
                <a:gd name="T8" fmla="*/ 2147483646 w 54"/>
                <a:gd name="T9" fmla="*/ 2147483646 h 64"/>
                <a:gd name="T10" fmla="*/ 2147483646 w 54"/>
                <a:gd name="T11" fmla="*/ 2147483646 h 64"/>
                <a:gd name="T12" fmla="*/ 2147483646 w 54"/>
                <a:gd name="T13" fmla="*/ 2147483646 h 64"/>
                <a:gd name="T14" fmla="*/ 2147483646 w 54"/>
                <a:gd name="T15" fmla="*/ 2147483646 h 64"/>
                <a:gd name="T16" fmla="*/ 2147483646 w 54"/>
                <a:gd name="T17" fmla="*/ 2147483646 h 64"/>
                <a:gd name="T18" fmla="*/ 2147483646 w 54"/>
                <a:gd name="T19" fmla="*/ 2147483646 h 64"/>
                <a:gd name="T20" fmla="*/ 2147483646 w 54"/>
                <a:gd name="T21" fmla="*/ 2147483646 h 64"/>
                <a:gd name="T22" fmla="*/ 2147483646 w 54"/>
                <a:gd name="T23" fmla="*/ 2147483646 h 64"/>
                <a:gd name="T24" fmla="*/ 2147483646 w 54"/>
                <a:gd name="T25" fmla="*/ 2147483646 h 64"/>
                <a:gd name="T26" fmla="*/ 2147483646 w 54"/>
                <a:gd name="T27" fmla="*/ 2147483646 h 64"/>
                <a:gd name="T28" fmla="*/ 2147483646 w 54"/>
                <a:gd name="T29" fmla="*/ 2147483646 h 64"/>
                <a:gd name="T30" fmla="*/ 2147483646 w 54"/>
                <a:gd name="T31" fmla="*/ 2147483646 h 64"/>
                <a:gd name="T32" fmla="*/ 0 w 54"/>
                <a:gd name="T33" fmla="*/ 2147483646 h 64"/>
                <a:gd name="T34" fmla="*/ 2147483646 w 54"/>
                <a:gd name="T35" fmla="*/ 2147483646 h 64"/>
                <a:gd name="T36" fmla="*/ 2147483646 w 54"/>
                <a:gd name="T37" fmla="*/ 2147483646 h 64"/>
                <a:gd name="T38" fmla="*/ 2147483646 w 54"/>
                <a:gd name="T39" fmla="*/ 2147483646 h 64"/>
                <a:gd name="T40" fmla="*/ 2147483646 w 54"/>
                <a:gd name="T41" fmla="*/ 2147483646 h 64"/>
                <a:gd name="T42" fmla="*/ 2147483646 w 54"/>
                <a:gd name="T43" fmla="*/ 2147483646 h 64"/>
                <a:gd name="T44" fmla="*/ 2147483646 w 54"/>
                <a:gd name="T45" fmla="*/ 2147483646 h 64"/>
                <a:gd name="T46" fmla="*/ 2147483646 w 54"/>
                <a:gd name="T47" fmla="*/ 2147483646 h 64"/>
                <a:gd name="T48" fmla="*/ 2147483646 w 54"/>
                <a:gd name="T49" fmla="*/ 2147483646 h 64"/>
                <a:gd name="T50" fmla="*/ 2147483646 w 54"/>
                <a:gd name="T51" fmla="*/ 2147483646 h 64"/>
                <a:gd name="T52" fmla="*/ 2147483646 w 54"/>
                <a:gd name="T53" fmla="*/ 2147483646 h 64"/>
                <a:gd name="T54" fmla="*/ 2147483646 w 54"/>
                <a:gd name="T55" fmla="*/ 2147483646 h 64"/>
                <a:gd name="T56" fmla="*/ 2147483646 w 54"/>
                <a:gd name="T57" fmla="*/ 2147483646 h 64"/>
                <a:gd name="T58" fmla="*/ 2147483646 w 54"/>
                <a:gd name="T59" fmla="*/ 2147483646 h 64"/>
                <a:gd name="T60" fmla="*/ 2147483646 w 54"/>
                <a:gd name="T61" fmla="*/ 2147483646 h 64"/>
                <a:gd name="T62" fmla="*/ 2147483646 w 54"/>
                <a:gd name="T63" fmla="*/ 2147483646 h 64"/>
                <a:gd name="T64" fmla="*/ 2147483646 w 54"/>
                <a:gd name="T65" fmla="*/ 2147483646 h 64"/>
                <a:gd name="T66" fmla="*/ 2147483646 w 54"/>
                <a:gd name="T67" fmla="*/ 2147483646 h 64"/>
                <a:gd name="T68" fmla="*/ 2147483646 w 54"/>
                <a:gd name="T69" fmla="*/ 2147483646 h 64"/>
                <a:gd name="T70" fmla="*/ 2147483646 w 54"/>
                <a:gd name="T71" fmla="*/ 2147483646 h 64"/>
                <a:gd name="T72" fmla="*/ 2147483646 w 54"/>
                <a:gd name="T73" fmla="*/ 2147483646 h 64"/>
                <a:gd name="T74" fmla="*/ 2147483646 w 54"/>
                <a:gd name="T75" fmla="*/ 2147483646 h 64"/>
                <a:gd name="T76" fmla="*/ 2147483646 w 54"/>
                <a:gd name="T77" fmla="*/ 2147483646 h 64"/>
                <a:gd name="T78" fmla="*/ 2147483646 w 54"/>
                <a:gd name="T79" fmla="*/ 2147483646 h 64"/>
                <a:gd name="T80" fmla="*/ 2147483646 w 54"/>
                <a:gd name="T81" fmla="*/ 2147483646 h 64"/>
                <a:gd name="T82" fmla="*/ 2147483646 w 54"/>
                <a:gd name="T83" fmla="*/ 2147483646 h 64"/>
                <a:gd name="T84" fmla="*/ 2147483646 w 54"/>
                <a:gd name="T85" fmla="*/ 2147483646 h 64"/>
                <a:gd name="T86" fmla="*/ 2147483646 w 54"/>
                <a:gd name="T87" fmla="*/ 0 h 64"/>
                <a:gd name="T88" fmla="*/ 2147483646 w 54"/>
                <a:gd name="T89" fmla="*/ 2147483646 h 64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54" h="64">
                  <a:moveTo>
                    <a:pt x="29" y="60"/>
                  </a:moveTo>
                  <a:cubicBezTo>
                    <a:pt x="22" y="60"/>
                    <a:pt x="22" y="60"/>
                    <a:pt x="22" y="60"/>
                  </a:cubicBezTo>
                  <a:cubicBezTo>
                    <a:pt x="11" y="60"/>
                    <a:pt x="3" y="52"/>
                    <a:pt x="3" y="42"/>
                  </a:cubicBezTo>
                  <a:cubicBezTo>
                    <a:pt x="3" y="36"/>
                    <a:pt x="25" y="3"/>
                    <a:pt x="29" y="3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38" y="3"/>
                    <a:pt x="51" y="20"/>
                    <a:pt x="51" y="29"/>
                  </a:cubicBezTo>
                  <a:cubicBezTo>
                    <a:pt x="51" y="38"/>
                    <a:pt x="51" y="38"/>
                    <a:pt x="51" y="38"/>
                  </a:cubicBezTo>
                  <a:cubicBezTo>
                    <a:pt x="51" y="48"/>
                    <a:pt x="40" y="60"/>
                    <a:pt x="29" y="60"/>
                  </a:cubicBezTo>
                  <a:close/>
                  <a:moveTo>
                    <a:pt x="24" y="1"/>
                  </a:moveTo>
                  <a:cubicBezTo>
                    <a:pt x="23" y="2"/>
                    <a:pt x="23" y="2"/>
                    <a:pt x="23" y="2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6" y="28"/>
                    <a:pt x="6" y="28"/>
                    <a:pt x="6" y="28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4" y="31"/>
                    <a:pt x="4" y="31"/>
                    <a:pt x="4" y="31"/>
                  </a:cubicBezTo>
                  <a:cubicBezTo>
                    <a:pt x="3" y="32"/>
                    <a:pt x="3" y="32"/>
                    <a:pt x="3" y="32"/>
                  </a:cubicBezTo>
                  <a:cubicBezTo>
                    <a:pt x="2" y="34"/>
                    <a:pt x="2" y="34"/>
                    <a:pt x="2" y="34"/>
                  </a:cubicBezTo>
                  <a:cubicBezTo>
                    <a:pt x="1" y="36"/>
                    <a:pt x="1" y="36"/>
                    <a:pt x="1" y="36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1" y="50"/>
                    <a:pt x="1" y="50"/>
                    <a:pt x="1" y="50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3" y="53"/>
                    <a:pt x="3" y="53"/>
                    <a:pt x="3" y="53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5" y="56"/>
                    <a:pt x="5" y="56"/>
                    <a:pt x="5" y="56"/>
                  </a:cubicBezTo>
                  <a:cubicBezTo>
                    <a:pt x="6" y="57"/>
                    <a:pt x="6" y="57"/>
                    <a:pt x="6" y="57"/>
                  </a:cubicBezTo>
                  <a:cubicBezTo>
                    <a:pt x="7" y="58"/>
                    <a:pt x="7" y="58"/>
                    <a:pt x="7" y="58"/>
                  </a:cubicBezTo>
                  <a:cubicBezTo>
                    <a:pt x="9" y="59"/>
                    <a:pt x="9" y="59"/>
                    <a:pt x="9" y="59"/>
                  </a:cubicBezTo>
                  <a:cubicBezTo>
                    <a:pt x="10" y="60"/>
                    <a:pt x="10" y="60"/>
                    <a:pt x="10" y="60"/>
                  </a:cubicBezTo>
                  <a:cubicBezTo>
                    <a:pt x="11" y="61"/>
                    <a:pt x="11" y="61"/>
                    <a:pt x="11" y="61"/>
                  </a:cubicBezTo>
                  <a:cubicBezTo>
                    <a:pt x="13" y="62"/>
                    <a:pt x="13" y="62"/>
                    <a:pt x="13" y="62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20" y="64"/>
                    <a:pt x="20" y="64"/>
                    <a:pt x="20" y="64"/>
                  </a:cubicBezTo>
                  <a:cubicBezTo>
                    <a:pt x="29" y="64"/>
                    <a:pt x="29" y="64"/>
                    <a:pt x="29" y="64"/>
                  </a:cubicBezTo>
                  <a:cubicBezTo>
                    <a:pt x="33" y="63"/>
                    <a:pt x="33" y="63"/>
                    <a:pt x="33" y="63"/>
                  </a:cubicBezTo>
                  <a:cubicBezTo>
                    <a:pt x="38" y="62"/>
                    <a:pt x="38" y="62"/>
                    <a:pt x="38" y="62"/>
                  </a:cubicBezTo>
                  <a:cubicBezTo>
                    <a:pt x="39" y="61"/>
                    <a:pt x="39" y="61"/>
                    <a:pt x="39" y="61"/>
                  </a:cubicBezTo>
                  <a:cubicBezTo>
                    <a:pt x="40" y="60"/>
                    <a:pt x="40" y="60"/>
                    <a:pt x="40" y="60"/>
                  </a:cubicBezTo>
                  <a:cubicBezTo>
                    <a:pt x="42" y="59"/>
                    <a:pt x="42" y="59"/>
                    <a:pt x="42" y="59"/>
                  </a:cubicBezTo>
                  <a:cubicBezTo>
                    <a:pt x="43" y="58"/>
                    <a:pt x="43" y="58"/>
                    <a:pt x="43" y="58"/>
                  </a:cubicBezTo>
                  <a:cubicBezTo>
                    <a:pt x="44" y="57"/>
                    <a:pt x="44" y="57"/>
                    <a:pt x="44" y="57"/>
                  </a:cubicBezTo>
                  <a:cubicBezTo>
                    <a:pt x="45" y="55"/>
                    <a:pt x="45" y="55"/>
                    <a:pt x="45" y="55"/>
                  </a:cubicBezTo>
                  <a:cubicBezTo>
                    <a:pt x="46" y="54"/>
                    <a:pt x="46" y="54"/>
                    <a:pt x="46" y="54"/>
                  </a:cubicBezTo>
                  <a:cubicBezTo>
                    <a:pt x="47" y="53"/>
                    <a:pt x="47" y="53"/>
                    <a:pt x="47" y="53"/>
                  </a:cubicBezTo>
                  <a:cubicBezTo>
                    <a:pt x="48" y="53"/>
                    <a:pt x="48" y="53"/>
                    <a:pt x="48" y="53"/>
                  </a:cubicBezTo>
                  <a:cubicBezTo>
                    <a:pt x="49" y="51"/>
                    <a:pt x="49" y="51"/>
                    <a:pt x="49" y="51"/>
                  </a:cubicBezTo>
                  <a:cubicBezTo>
                    <a:pt x="50" y="50"/>
                    <a:pt x="50" y="50"/>
                    <a:pt x="50" y="50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51" y="46"/>
                    <a:pt x="51" y="46"/>
                    <a:pt x="51" y="46"/>
                  </a:cubicBezTo>
                  <a:cubicBezTo>
                    <a:pt x="52" y="43"/>
                    <a:pt x="52" y="43"/>
                    <a:pt x="52" y="43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4" y="36"/>
                    <a:pt x="54" y="36"/>
                    <a:pt x="54" y="36"/>
                  </a:cubicBezTo>
                  <a:cubicBezTo>
                    <a:pt x="54" y="30"/>
                    <a:pt x="54" y="30"/>
                    <a:pt x="54" y="30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52" y="22"/>
                    <a:pt x="52" y="22"/>
                    <a:pt x="52" y="22"/>
                  </a:cubicBezTo>
                  <a:cubicBezTo>
                    <a:pt x="51" y="20"/>
                    <a:pt x="51" y="20"/>
                    <a:pt x="51" y="20"/>
                  </a:cubicBezTo>
                  <a:cubicBezTo>
                    <a:pt x="51" y="17"/>
                    <a:pt x="51" y="17"/>
                    <a:pt x="51" y="17"/>
                  </a:cubicBezTo>
                  <a:cubicBezTo>
                    <a:pt x="50" y="16"/>
                    <a:pt x="50" y="16"/>
                    <a:pt x="50" y="16"/>
                  </a:cubicBezTo>
                  <a:cubicBezTo>
                    <a:pt x="49" y="14"/>
                    <a:pt x="49" y="14"/>
                    <a:pt x="49" y="14"/>
                  </a:cubicBezTo>
                  <a:cubicBezTo>
                    <a:pt x="48" y="13"/>
                    <a:pt x="48" y="13"/>
                    <a:pt x="48" y="13"/>
                  </a:cubicBezTo>
                  <a:cubicBezTo>
                    <a:pt x="47" y="11"/>
                    <a:pt x="47" y="11"/>
                    <a:pt x="47" y="11"/>
                  </a:cubicBezTo>
                  <a:cubicBezTo>
                    <a:pt x="46" y="10"/>
                    <a:pt x="46" y="10"/>
                    <a:pt x="46" y="10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4" y="9"/>
                    <a:pt x="44" y="9"/>
                    <a:pt x="44" y="9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42" y="7"/>
                    <a:pt x="42" y="7"/>
                    <a:pt x="42" y="7"/>
                  </a:cubicBezTo>
                  <a:cubicBezTo>
                    <a:pt x="41" y="6"/>
                    <a:pt x="41" y="6"/>
                    <a:pt x="41" y="6"/>
                  </a:cubicBezTo>
                  <a:cubicBezTo>
                    <a:pt x="40" y="5"/>
                    <a:pt x="40" y="5"/>
                    <a:pt x="40" y="5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8" y="3"/>
                    <a:pt x="38" y="3"/>
                    <a:pt x="38" y="3"/>
                  </a:cubicBezTo>
                  <a:cubicBezTo>
                    <a:pt x="36" y="2"/>
                    <a:pt x="36" y="2"/>
                    <a:pt x="36" y="2"/>
                  </a:cubicBezTo>
                  <a:cubicBezTo>
                    <a:pt x="34" y="1"/>
                    <a:pt x="34" y="1"/>
                    <a:pt x="34" y="1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26" y="0"/>
                    <a:pt x="26" y="0"/>
                    <a:pt x="26" y="0"/>
                  </a:cubicBezTo>
                  <a:lnTo>
                    <a:pt x="24" y="1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80" name="Freeform 105"/>
            <p:cNvSpPr>
              <a:spLocks/>
            </p:cNvSpPr>
            <p:nvPr/>
          </p:nvSpPr>
          <p:spPr bwMode="auto">
            <a:xfrm>
              <a:off x="5732188" y="4570776"/>
              <a:ext cx="35469" cy="56750"/>
            </a:xfrm>
            <a:custGeom>
              <a:avLst/>
              <a:gdLst>
                <a:gd name="T0" fmla="*/ 2147483646 w 30"/>
                <a:gd name="T1" fmla="*/ 2147483646 h 48"/>
                <a:gd name="T2" fmla="*/ 2147483646 w 30"/>
                <a:gd name="T3" fmla="*/ 2147483646 h 48"/>
                <a:gd name="T4" fmla="*/ 2147483646 w 30"/>
                <a:gd name="T5" fmla="*/ 2147483646 h 48"/>
                <a:gd name="T6" fmla="*/ 2147483646 w 30"/>
                <a:gd name="T7" fmla="*/ 2147483646 h 48"/>
                <a:gd name="T8" fmla="*/ 2147483646 w 30"/>
                <a:gd name="T9" fmla="*/ 2147483646 h 48"/>
                <a:gd name="T10" fmla="*/ 2147483646 w 30"/>
                <a:gd name="T11" fmla="*/ 2147483646 h 48"/>
                <a:gd name="T12" fmla="*/ 2147483646 w 30"/>
                <a:gd name="T13" fmla="*/ 2147483646 h 48"/>
                <a:gd name="T14" fmla="*/ 2147483646 w 30"/>
                <a:gd name="T15" fmla="*/ 2147483646 h 48"/>
                <a:gd name="T16" fmla="*/ 2147483646 w 30"/>
                <a:gd name="T17" fmla="*/ 2147483646 h 48"/>
                <a:gd name="T18" fmla="*/ 2147483646 w 30"/>
                <a:gd name="T19" fmla="*/ 2147483646 h 48"/>
                <a:gd name="T20" fmla="*/ 2147483646 w 30"/>
                <a:gd name="T21" fmla="*/ 2147483646 h 48"/>
                <a:gd name="T22" fmla="*/ 2147483646 w 30"/>
                <a:gd name="T23" fmla="*/ 2147483646 h 48"/>
                <a:gd name="T24" fmla="*/ 2147483646 w 30"/>
                <a:gd name="T25" fmla="*/ 2147483646 h 48"/>
                <a:gd name="T26" fmla="*/ 2147483646 w 30"/>
                <a:gd name="T27" fmla="*/ 2147483646 h 48"/>
                <a:gd name="T28" fmla="*/ 2147483646 w 30"/>
                <a:gd name="T29" fmla="*/ 2147483646 h 48"/>
                <a:gd name="T30" fmla="*/ 2147483646 w 30"/>
                <a:gd name="T31" fmla="*/ 2147483646 h 48"/>
                <a:gd name="T32" fmla="*/ 2147483646 w 30"/>
                <a:gd name="T33" fmla="*/ 2147483646 h 48"/>
                <a:gd name="T34" fmla="*/ 2147483646 w 30"/>
                <a:gd name="T35" fmla="*/ 2147483646 h 48"/>
                <a:gd name="T36" fmla="*/ 2147483646 w 30"/>
                <a:gd name="T37" fmla="*/ 2147483646 h 48"/>
                <a:gd name="T38" fmla="*/ 2147483646 w 30"/>
                <a:gd name="T39" fmla="*/ 2147483646 h 48"/>
                <a:gd name="T40" fmla="*/ 2147483646 w 30"/>
                <a:gd name="T41" fmla="*/ 2147483646 h 48"/>
                <a:gd name="T42" fmla="*/ 2147483646 w 30"/>
                <a:gd name="T43" fmla="*/ 2147483646 h 48"/>
                <a:gd name="T44" fmla="*/ 2147483646 w 30"/>
                <a:gd name="T45" fmla="*/ 2147483646 h 48"/>
                <a:gd name="T46" fmla="*/ 2147483646 w 30"/>
                <a:gd name="T47" fmla="*/ 2147483646 h 48"/>
                <a:gd name="T48" fmla="*/ 2147483646 w 30"/>
                <a:gd name="T49" fmla="*/ 2147483646 h 48"/>
                <a:gd name="T50" fmla="*/ 2147483646 w 30"/>
                <a:gd name="T51" fmla="*/ 2147483646 h 48"/>
                <a:gd name="T52" fmla="*/ 2147483646 w 30"/>
                <a:gd name="T53" fmla="*/ 0 h 48"/>
                <a:gd name="T54" fmla="*/ 0 w 30"/>
                <a:gd name="T55" fmla="*/ 2147483646 h 48"/>
                <a:gd name="T56" fmla="*/ 0 w 30"/>
                <a:gd name="T57" fmla="*/ 2147483646 h 48"/>
                <a:gd name="T58" fmla="*/ 2147483646 w 30"/>
                <a:gd name="T59" fmla="*/ 2147483646 h 48"/>
                <a:gd name="T60" fmla="*/ 2147483646 w 30"/>
                <a:gd name="T61" fmla="*/ 2147483646 h 48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0" t="0" r="r" b="b"/>
              <a:pathLst>
                <a:path w="30" h="48">
                  <a:moveTo>
                    <a:pt x="30" y="24"/>
                  </a:moveTo>
                  <a:cubicBezTo>
                    <a:pt x="23" y="23"/>
                    <a:pt x="23" y="23"/>
                    <a:pt x="23" y="23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6" y="27"/>
                    <a:pt x="16" y="27"/>
                    <a:pt x="16" y="27"/>
                  </a:cubicBezTo>
                  <a:cubicBezTo>
                    <a:pt x="14" y="27"/>
                    <a:pt x="14" y="27"/>
                    <a:pt x="14" y="27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22" y="16"/>
                    <a:pt x="22" y="16"/>
                    <a:pt x="22" y="16"/>
                  </a:cubicBezTo>
                  <a:cubicBezTo>
                    <a:pt x="21" y="13"/>
                    <a:pt x="21" y="13"/>
                    <a:pt x="21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6" y="5"/>
                    <a:pt x="0" y="20"/>
                    <a:pt x="0" y="32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2" y="48"/>
                    <a:pt x="2" y="48"/>
                    <a:pt x="2" y="48"/>
                  </a:cubicBezTo>
                  <a:lnTo>
                    <a:pt x="30" y="24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81" name="Rectangle 106"/>
            <p:cNvSpPr>
              <a:spLocks noChangeArrowheads="1"/>
            </p:cNvSpPr>
            <p:nvPr/>
          </p:nvSpPr>
          <p:spPr bwMode="auto">
            <a:xfrm>
              <a:off x="6167744" y="4168561"/>
              <a:ext cx="29794" cy="26247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latin typeface="Arial" panose="020B0604020202020204" pitchFamily="34" charset="0"/>
              </a:endParaRPr>
            </a:p>
          </p:txBody>
        </p:sp>
        <p:sp>
          <p:nvSpPr>
            <p:cNvPr id="3182" name="Freeform 107"/>
            <p:cNvSpPr>
              <a:spLocks noEditPoints="1"/>
            </p:cNvSpPr>
            <p:nvPr/>
          </p:nvSpPr>
          <p:spPr bwMode="auto">
            <a:xfrm>
              <a:off x="5976921" y="4465789"/>
              <a:ext cx="82288" cy="54622"/>
            </a:xfrm>
            <a:custGeom>
              <a:avLst/>
              <a:gdLst>
                <a:gd name="T0" fmla="*/ 2147483646 w 70"/>
                <a:gd name="T1" fmla="*/ 2147483646 h 46"/>
                <a:gd name="T2" fmla="*/ 2147483646 w 70"/>
                <a:gd name="T3" fmla="*/ 2147483646 h 46"/>
                <a:gd name="T4" fmla="*/ 2147483646 w 70"/>
                <a:gd name="T5" fmla="*/ 2147483646 h 46"/>
                <a:gd name="T6" fmla="*/ 2147483646 w 70"/>
                <a:gd name="T7" fmla="*/ 2147483646 h 46"/>
                <a:gd name="T8" fmla="*/ 2147483646 w 70"/>
                <a:gd name="T9" fmla="*/ 2147483646 h 46"/>
                <a:gd name="T10" fmla="*/ 2147483646 w 70"/>
                <a:gd name="T11" fmla="*/ 2147483646 h 46"/>
                <a:gd name="T12" fmla="*/ 2147483646 w 70"/>
                <a:gd name="T13" fmla="*/ 2147483646 h 46"/>
                <a:gd name="T14" fmla="*/ 2147483646 w 70"/>
                <a:gd name="T15" fmla="*/ 2147483646 h 46"/>
                <a:gd name="T16" fmla="*/ 2147483646 w 70"/>
                <a:gd name="T17" fmla="*/ 2147483646 h 46"/>
                <a:gd name="T18" fmla="*/ 2147483646 w 70"/>
                <a:gd name="T19" fmla="*/ 2147483646 h 46"/>
                <a:gd name="T20" fmla="*/ 2147483646 w 70"/>
                <a:gd name="T21" fmla="*/ 2147483646 h 46"/>
                <a:gd name="T22" fmla="*/ 0 w 70"/>
                <a:gd name="T23" fmla="*/ 2147483646 h 46"/>
                <a:gd name="T24" fmla="*/ 2147483646 w 70"/>
                <a:gd name="T25" fmla="*/ 2147483646 h 46"/>
                <a:gd name="T26" fmla="*/ 2147483646 w 70"/>
                <a:gd name="T27" fmla="*/ 2147483646 h 46"/>
                <a:gd name="T28" fmla="*/ 2147483646 w 70"/>
                <a:gd name="T29" fmla="*/ 2147483646 h 46"/>
                <a:gd name="T30" fmla="*/ 2147483646 w 70"/>
                <a:gd name="T31" fmla="*/ 2147483646 h 46"/>
                <a:gd name="T32" fmla="*/ 2147483646 w 70"/>
                <a:gd name="T33" fmla="*/ 2147483646 h 46"/>
                <a:gd name="T34" fmla="*/ 2147483646 w 70"/>
                <a:gd name="T35" fmla="*/ 2147483646 h 46"/>
                <a:gd name="T36" fmla="*/ 2147483646 w 70"/>
                <a:gd name="T37" fmla="*/ 2147483646 h 46"/>
                <a:gd name="T38" fmla="*/ 2147483646 w 70"/>
                <a:gd name="T39" fmla="*/ 2147483646 h 46"/>
                <a:gd name="T40" fmla="*/ 2147483646 w 70"/>
                <a:gd name="T41" fmla="*/ 2147483646 h 46"/>
                <a:gd name="T42" fmla="*/ 2147483646 w 70"/>
                <a:gd name="T43" fmla="*/ 2147483646 h 46"/>
                <a:gd name="T44" fmla="*/ 2147483646 w 70"/>
                <a:gd name="T45" fmla="*/ 2147483646 h 46"/>
                <a:gd name="T46" fmla="*/ 2147483646 w 70"/>
                <a:gd name="T47" fmla="*/ 2147483646 h 46"/>
                <a:gd name="T48" fmla="*/ 2147483646 w 70"/>
                <a:gd name="T49" fmla="*/ 2147483646 h 46"/>
                <a:gd name="T50" fmla="*/ 2147483646 w 70"/>
                <a:gd name="T51" fmla="*/ 2147483646 h 46"/>
                <a:gd name="T52" fmla="*/ 2147483646 w 70"/>
                <a:gd name="T53" fmla="*/ 2147483646 h 46"/>
                <a:gd name="T54" fmla="*/ 2147483646 w 70"/>
                <a:gd name="T55" fmla="*/ 2147483646 h 46"/>
                <a:gd name="T56" fmla="*/ 2147483646 w 70"/>
                <a:gd name="T57" fmla="*/ 2147483646 h 46"/>
                <a:gd name="T58" fmla="*/ 2147483646 w 70"/>
                <a:gd name="T59" fmla="*/ 2147483646 h 46"/>
                <a:gd name="T60" fmla="*/ 2147483646 w 70"/>
                <a:gd name="T61" fmla="*/ 2147483646 h 46"/>
                <a:gd name="T62" fmla="*/ 2147483646 w 70"/>
                <a:gd name="T63" fmla="*/ 2147483646 h 46"/>
                <a:gd name="T64" fmla="*/ 2147483646 w 70"/>
                <a:gd name="T65" fmla="*/ 2147483646 h 46"/>
                <a:gd name="T66" fmla="*/ 2147483646 w 70"/>
                <a:gd name="T67" fmla="*/ 2147483646 h 46"/>
                <a:gd name="T68" fmla="*/ 2147483646 w 70"/>
                <a:gd name="T69" fmla="*/ 2147483646 h 46"/>
                <a:gd name="T70" fmla="*/ 2147483646 w 70"/>
                <a:gd name="T71" fmla="*/ 2147483646 h 46"/>
                <a:gd name="T72" fmla="*/ 2147483646 w 70"/>
                <a:gd name="T73" fmla="*/ 2147483646 h 46"/>
                <a:gd name="T74" fmla="*/ 2147483646 w 70"/>
                <a:gd name="T75" fmla="*/ 2147483646 h 46"/>
                <a:gd name="T76" fmla="*/ 2147483646 w 70"/>
                <a:gd name="T77" fmla="*/ 2147483646 h 46"/>
                <a:gd name="T78" fmla="*/ 2147483646 w 70"/>
                <a:gd name="T79" fmla="*/ 2147483646 h 46"/>
                <a:gd name="T80" fmla="*/ 2147483646 w 70"/>
                <a:gd name="T81" fmla="*/ 2147483646 h 46"/>
                <a:gd name="T82" fmla="*/ 2147483646 w 70"/>
                <a:gd name="T83" fmla="*/ 2147483646 h 46"/>
                <a:gd name="T84" fmla="*/ 2147483646 w 70"/>
                <a:gd name="T85" fmla="*/ 2147483646 h 46"/>
                <a:gd name="T86" fmla="*/ 2147483646 w 70"/>
                <a:gd name="T87" fmla="*/ 2147483646 h 46"/>
                <a:gd name="T88" fmla="*/ 2147483646 w 70"/>
                <a:gd name="T89" fmla="*/ 2147483646 h 46"/>
                <a:gd name="T90" fmla="*/ 2147483646 w 70"/>
                <a:gd name="T91" fmla="*/ 2147483646 h 46"/>
                <a:gd name="T92" fmla="*/ 2147483646 w 70"/>
                <a:gd name="T93" fmla="*/ 2147483646 h 46"/>
                <a:gd name="T94" fmla="*/ 2147483646 w 70"/>
                <a:gd name="T95" fmla="*/ 2147483646 h 46"/>
                <a:gd name="T96" fmla="*/ 2147483646 w 70"/>
                <a:gd name="T97" fmla="*/ 0 h 4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70" h="46">
                  <a:moveTo>
                    <a:pt x="37" y="4"/>
                  </a:moveTo>
                  <a:cubicBezTo>
                    <a:pt x="41" y="3"/>
                    <a:pt x="41" y="3"/>
                    <a:pt x="41" y="3"/>
                  </a:cubicBezTo>
                  <a:cubicBezTo>
                    <a:pt x="53" y="5"/>
                    <a:pt x="53" y="5"/>
                    <a:pt x="53" y="5"/>
                  </a:cubicBezTo>
                  <a:cubicBezTo>
                    <a:pt x="60" y="9"/>
                    <a:pt x="65" y="9"/>
                    <a:pt x="67" y="20"/>
                  </a:cubicBezTo>
                  <a:cubicBezTo>
                    <a:pt x="40" y="43"/>
                    <a:pt x="40" y="43"/>
                    <a:pt x="40" y="43"/>
                  </a:cubicBezTo>
                  <a:cubicBezTo>
                    <a:pt x="38" y="34"/>
                    <a:pt x="12" y="22"/>
                    <a:pt x="3" y="17"/>
                  </a:cubicBezTo>
                  <a:cubicBezTo>
                    <a:pt x="7" y="10"/>
                    <a:pt x="26" y="4"/>
                    <a:pt x="37" y="4"/>
                  </a:cubicBezTo>
                  <a:close/>
                  <a:moveTo>
                    <a:pt x="30" y="1"/>
                  </a:moveTo>
                  <a:cubicBezTo>
                    <a:pt x="25" y="2"/>
                    <a:pt x="25" y="2"/>
                    <a:pt x="25" y="2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1" y="19"/>
                    <a:pt x="1" y="19"/>
                    <a:pt x="1" y="19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5" y="27"/>
                    <a:pt x="15" y="27"/>
                    <a:pt x="15" y="27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20" y="29"/>
                    <a:pt x="20" y="29"/>
                    <a:pt x="20" y="29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3" y="31"/>
                    <a:pt x="23" y="31"/>
                    <a:pt x="23" y="31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7" y="34"/>
                    <a:pt x="27" y="34"/>
                    <a:pt x="27" y="34"/>
                  </a:cubicBezTo>
                  <a:cubicBezTo>
                    <a:pt x="28" y="35"/>
                    <a:pt x="28" y="35"/>
                    <a:pt x="28" y="35"/>
                  </a:cubicBezTo>
                  <a:cubicBezTo>
                    <a:pt x="29" y="36"/>
                    <a:pt x="29" y="36"/>
                    <a:pt x="29" y="36"/>
                  </a:cubicBezTo>
                  <a:cubicBezTo>
                    <a:pt x="30" y="37"/>
                    <a:pt x="30" y="37"/>
                    <a:pt x="30" y="37"/>
                  </a:cubicBezTo>
                  <a:cubicBezTo>
                    <a:pt x="31" y="38"/>
                    <a:pt x="31" y="38"/>
                    <a:pt x="31" y="38"/>
                  </a:cubicBezTo>
                  <a:cubicBezTo>
                    <a:pt x="33" y="39"/>
                    <a:pt x="33" y="39"/>
                    <a:pt x="33" y="39"/>
                  </a:cubicBezTo>
                  <a:cubicBezTo>
                    <a:pt x="34" y="39"/>
                    <a:pt x="34" y="39"/>
                    <a:pt x="34" y="39"/>
                  </a:cubicBezTo>
                  <a:cubicBezTo>
                    <a:pt x="34" y="40"/>
                    <a:pt x="34" y="40"/>
                    <a:pt x="34" y="40"/>
                  </a:cubicBezTo>
                  <a:cubicBezTo>
                    <a:pt x="35" y="41"/>
                    <a:pt x="35" y="41"/>
                    <a:pt x="35" y="41"/>
                  </a:cubicBezTo>
                  <a:cubicBezTo>
                    <a:pt x="36" y="43"/>
                    <a:pt x="36" y="43"/>
                    <a:pt x="36" y="43"/>
                  </a:cubicBezTo>
                  <a:cubicBezTo>
                    <a:pt x="37" y="44"/>
                    <a:pt x="37" y="44"/>
                    <a:pt x="37" y="44"/>
                  </a:cubicBezTo>
                  <a:cubicBezTo>
                    <a:pt x="38" y="45"/>
                    <a:pt x="38" y="45"/>
                    <a:pt x="38" y="45"/>
                  </a:cubicBezTo>
                  <a:cubicBezTo>
                    <a:pt x="40" y="46"/>
                    <a:pt x="40" y="46"/>
                    <a:pt x="40" y="46"/>
                  </a:cubicBezTo>
                  <a:cubicBezTo>
                    <a:pt x="42" y="46"/>
                    <a:pt x="42" y="46"/>
                    <a:pt x="42" y="46"/>
                  </a:cubicBezTo>
                  <a:cubicBezTo>
                    <a:pt x="44" y="45"/>
                    <a:pt x="44" y="45"/>
                    <a:pt x="44" y="45"/>
                  </a:cubicBezTo>
                  <a:cubicBezTo>
                    <a:pt x="45" y="44"/>
                    <a:pt x="45" y="44"/>
                    <a:pt x="45" y="44"/>
                  </a:cubicBezTo>
                  <a:cubicBezTo>
                    <a:pt x="46" y="43"/>
                    <a:pt x="46" y="43"/>
                    <a:pt x="46" y="43"/>
                  </a:cubicBezTo>
                  <a:cubicBezTo>
                    <a:pt x="47" y="42"/>
                    <a:pt x="47" y="42"/>
                    <a:pt x="47" y="42"/>
                  </a:cubicBezTo>
                  <a:cubicBezTo>
                    <a:pt x="48" y="41"/>
                    <a:pt x="48" y="41"/>
                    <a:pt x="48" y="41"/>
                  </a:cubicBezTo>
                  <a:cubicBezTo>
                    <a:pt x="49" y="40"/>
                    <a:pt x="49" y="40"/>
                    <a:pt x="49" y="40"/>
                  </a:cubicBezTo>
                  <a:cubicBezTo>
                    <a:pt x="50" y="39"/>
                    <a:pt x="50" y="39"/>
                    <a:pt x="50" y="39"/>
                  </a:cubicBezTo>
                  <a:cubicBezTo>
                    <a:pt x="51" y="39"/>
                    <a:pt x="51" y="39"/>
                    <a:pt x="51" y="39"/>
                  </a:cubicBezTo>
                  <a:cubicBezTo>
                    <a:pt x="52" y="38"/>
                    <a:pt x="52" y="38"/>
                    <a:pt x="52" y="38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55" y="36"/>
                    <a:pt x="55" y="36"/>
                    <a:pt x="55" y="36"/>
                  </a:cubicBezTo>
                  <a:cubicBezTo>
                    <a:pt x="55" y="35"/>
                    <a:pt x="55" y="35"/>
                    <a:pt x="55" y="35"/>
                  </a:cubicBezTo>
                  <a:cubicBezTo>
                    <a:pt x="56" y="34"/>
                    <a:pt x="56" y="34"/>
                    <a:pt x="56" y="34"/>
                  </a:cubicBezTo>
                  <a:cubicBezTo>
                    <a:pt x="57" y="33"/>
                    <a:pt x="57" y="33"/>
                    <a:pt x="57" y="33"/>
                  </a:cubicBezTo>
                  <a:cubicBezTo>
                    <a:pt x="58" y="32"/>
                    <a:pt x="58" y="32"/>
                    <a:pt x="58" y="32"/>
                  </a:cubicBezTo>
                  <a:cubicBezTo>
                    <a:pt x="59" y="31"/>
                    <a:pt x="59" y="31"/>
                    <a:pt x="59" y="31"/>
                  </a:cubicBezTo>
                  <a:cubicBezTo>
                    <a:pt x="60" y="30"/>
                    <a:pt x="60" y="30"/>
                    <a:pt x="60" y="30"/>
                  </a:cubicBezTo>
                  <a:cubicBezTo>
                    <a:pt x="61" y="29"/>
                    <a:pt x="61" y="29"/>
                    <a:pt x="61" y="29"/>
                  </a:cubicBezTo>
                  <a:cubicBezTo>
                    <a:pt x="62" y="28"/>
                    <a:pt x="62" y="28"/>
                    <a:pt x="62" y="28"/>
                  </a:cubicBezTo>
                  <a:cubicBezTo>
                    <a:pt x="63" y="28"/>
                    <a:pt x="63" y="28"/>
                    <a:pt x="63" y="28"/>
                  </a:cubicBezTo>
                  <a:cubicBezTo>
                    <a:pt x="64" y="27"/>
                    <a:pt x="64" y="27"/>
                    <a:pt x="64" y="27"/>
                  </a:cubicBezTo>
                  <a:cubicBezTo>
                    <a:pt x="65" y="26"/>
                    <a:pt x="65" y="26"/>
                    <a:pt x="65" y="26"/>
                  </a:cubicBezTo>
                  <a:cubicBezTo>
                    <a:pt x="66" y="25"/>
                    <a:pt x="66" y="25"/>
                    <a:pt x="66" y="25"/>
                  </a:cubicBezTo>
                  <a:cubicBezTo>
                    <a:pt x="67" y="24"/>
                    <a:pt x="67" y="24"/>
                    <a:pt x="67" y="24"/>
                  </a:cubicBezTo>
                  <a:cubicBezTo>
                    <a:pt x="68" y="23"/>
                    <a:pt x="68" y="23"/>
                    <a:pt x="68" y="23"/>
                  </a:cubicBezTo>
                  <a:cubicBezTo>
                    <a:pt x="69" y="22"/>
                    <a:pt x="69" y="22"/>
                    <a:pt x="69" y="22"/>
                  </a:cubicBezTo>
                  <a:cubicBezTo>
                    <a:pt x="70" y="21"/>
                    <a:pt x="70" y="21"/>
                    <a:pt x="70" y="21"/>
                  </a:cubicBezTo>
                  <a:cubicBezTo>
                    <a:pt x="70" y="17"/>
                    <a:pt x="70" y="17"/>
                    <a:pt x="70" y="17"/>
                  </a:cubicBezTo>
                  <a:cubicBezTo>
                    <a:pt x="69" y="14"/>
                    <a:pt x="69" y="14"/>
                    <a:pt x="69" y="14"/>
                  </a:cubicBezTo>
                  <a:cubicBezTo>
                    <a:pt x="68" y="13"/>
                    <a:pt x="68" y="13"/>
                    <a:pt x="68" y="13"/>
                  </a:cubicBezTo>
                  <a:cubicBezTo>
                    <a:pt x="67" y="11"/>
                    <a:pt x="67" y="11"/>
                    <a:pt x="67" y="11"/>
                  </a:cubicBezTo>
                  <a:cubicBezTo>
                    <a:pt x="66" y="10"/>
                    <a:pt x="66" y="10"/>
                    <a:pt x="66" y="10"/>
                  </a:cubicBezTo>
                  <a:cubicBezTo>
                    <a:pt x="65" y="9"/>
                    <a:pt x="65" y="9"/>
                    <a:pt x="65" y="9"/>
                  </a:cubicBezTo>
                  <a:cubicBezTo>
                    <a:pt x="64" y="8"/>
                    <a:pt x="64" y="8"/>
                    <a:pt x="64" y="8"/>
                  </a:cubicBezTo>
                  <a:cubicBezTo>
                    <a:pt x="63" y="7"/>
                    <a:pt x="63" y="7"/>
                    <a:pt x="63" y="7"/>
                  </a:cubicBezTo>
                  <a:cubicBezTo>
                    <a:pt x="62" y="6"/>
                    <a:pt x="62" y="6"/>
                    <a:pt x="62" y="6"/>
                  </a:cubicBezTo>
                  <a:cubicBezTo>
                    <a:pt x="61" y="6"/>
                    <a:pt x="61" y="6"/>
                    <a:pt x="61" y="6"/>
                  </a:cubicBezTo>
                  <a:cubicBezTo>
                    <a:pt x="59" y="5"/>
                    <a:pt x="59" y="5"/>
                    <a:pt x="59" y="5"/>
                  </a:cubicBezTo>
                  <a:cubicBezTo>
                    <a:pt x="57" y="4"/>
                    <a:pt x="57" y="4"/>
                    <a:pt x="57" y="4"/>
                  </a:cubicBezTo>
                  <a:cubicBezTo>
                    <a:pt x="55" y="3"/>
                    <a:pt x="55" y="3"/>
                    <a:pt x="55" y="3"/>
                  </a:cubicBezTo>
                  <a:cubicBezTo>
                    <a:pt x="54" y="2"/>
                    <a:pt x="54" y="2"/>
                    <a:pt x="54" y="2"/>
                  </a:cubicBezTo>
                  <a:cubicBezTo>
                    <a:pt x="50" y="1"/>
                    <a:pt x="50" y="1"/>
                    <a:pt x="50" y="1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34" y="0"/>
                    <a:pt x="34" y="0"/>
                    <a:pt x="34" y="0"/>
                  </a:cubicBezTo>
                  <a:lnTo>
                    <a:pt x="30" y="1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83" name="Freeform 108"/>
            <p:cNvSpPr>
              <a:spLocks noEditPoints="1"/>
            </p:cNvSpPr>
            <p:nvPr/>
          </p:nvSpPr>
          <p:spPr bwMode="auto">
            <a:xfrm>
              <a:off x="6053534" y="4743154"/>
              <a:ext cx="78031" cy="60297"/>
            </a:xfrm>
            <a:custGeom>
              <a:avLst/>
              <a:gdLst>
                <a:gd name="T0" fmla="*/ 2147483646 w 66"/>
                <a:gd name="T1" fmla="*/ 2147483646 h 51"/>
                <a:gd name="T2" fmla="*/ 2147483646 w 66"/>
                <a:gd name="T3" fmla="*/ 2147483646 h 51"/>
                <a:gd name="T4" fmla="*/ 2147483646 w 66"/>
                <a:gd name="T5" fmla="*/ 2147483646 h 51"/>
                <a:gd name="T6" fmla="*/ 2147483646 w 66"/>
                <a:gd name="T7" fmla="*/ 2147483646 h 51"/>
                <a:gd name="T8" fmla="*/ 2147483646 w 66"/>
                <a:gd name="T9" fmla="*/ 2147483646 h 51"/>
                <a:gd name="T10" fmla="*/ 2147483646 w 66"/>
                <a:gd name="T11" fmla="*/ 2147483646 h 51"/>
                <a:gd name="T12" fmla="*/ 2147483646 w 66"/>
                <a:gd name="T13" fmla="*/ 2147483646 h 51"/>
                <a:gd name="T14" fmla="*/ 2147483646 w 66"/>
                <a:gd name="T15" fmla="*/ 2147483646 h 51"/>
                <a:gd name="T16" fmla="*/ 2147483646 w 66"/>
                <a:gd name="T17" fmla="*/ 2147483646 h 51"/>
                <a:gd name="T18" fmla="*/ 2147483646 w 66"/>
                <a:gd name="T19" fmla="*/ 2147483646 h 51"/>
                <a:gd name="T20" fmla="*/ 2147483646 w 66"/>
                <a:gd name="T21" fmla="*/ 2147483646 h 51"/>
                <a:gd name="T22" fmla="*/ 2147483646 w 66"/>
                <a:gd name="T23" fmla="*/ 2147483646 h 51"/>
                <a:gd name="T24" fmla="*/ 2147483646 w 66"/>
                <a:gd name="T25" fmla="*/ 2147483646 h 51"/>
                <a:gd name="T26" fmla="*/ 2147483646 w 66"/>
                <a:gd name="T27" fmla="*/ 2147483646 h 51"/>
                <a:gd name="T28" fmla="*/ 2147483646 w 66"/>
                <a:gd name="T29" fmla="*/ 2147483646 h 51"/>
                <a:gd name="T30" fmla="*/ 2147483646 w 66"/>
                <a:gd name="T31" fmla="*/ 2147483646 h 51"/>
                <a:gd name="T32" fmla="*/ 2147483646 w 66"/>
                <a:gd name="T33" fmla="*/ 2147483646 h 51"/>
                <a:gd name="T34" fmla="*/ 2147483646 w 66"/>
                <a:gd name="T35" fmla="*/ 2147483646 h 51"/>
                <a:gd name="T36" fmla="*/ 2147483646 w 66"/>
                <a:gd name="T37" fmla="*/ 2147483646 h 51"/>
                <a:gd name="T38" fmla="*/ 0 w 66"/>
                <a:gd name="T39" fmla="*/ 2147483646 h 51"/>
                <a:gd name="T40" fmla="*/ 2147483646 w 66"/>
                <a:gd name="T41" fmla="*/ 2147483646 h 51"/>
                <a:gd name="T42" fmla="*/ 2147483646 w 66"/>
                <a:gd name="T43" fmla="*/ 2147483646 h 51"/>
                <a:gd name="T44" fmla="*/ 2147483646 w 66"/>
                <a:gd name="T45" fmla="*/ 2147483646 h 51"/>
                <a:gd name="T46" fmla="*/ 2147483646 w 66"/>
                <a:gd name="T47" fmla="*/ 2147483646 h 51"/>
                <a:gd name="T48" fmla="*/ 2147483646 w 66"/>
                <a:gd name="T49" fmla="*/ 2147483646 h 51"/>
                <a:gd name="T50" fmla="*/ 2147483646 w 66"/>
                <a:gd name="T51" fmla="*/ 2147483646 h 51"/>
                <a:gd name="T52" fmla="*/ 2147483646 w 66"/>
                <a:gd name="T53" fmla="*/ 2147483646 h 51"/>
                <a:gd name="T54" fmla="*/ 2147483646 w 66"/>
                <a:gd name="T55" fmla="*/ 2147483646 h 51"/>
                <a:gd name="T56" fmla="*/ 2147483646 w 66"/>
                <a:gd name="T57" fmla="*/ 2147483646 h 51"/>
                <a:gd name="T58" fmla="*/ 2147483646 w 66"/>
                <a:gd name="T59" fmla="*/ 2147483646 h 51"/>
                <a:gd name="T60" fmla="*/ 2147483646 w 66"/>
                <a:gd name="T61" fmla="*/ 2147483646 h 51"/>
                <a:gd name="T62" fmla="*/ 2147483646 w 66"/>
                <a:gd name="T63" fmla="*/ 2147483646 h 51"/>
                <a:gd name="T64" fmla="*/ 2147483646 w 66"/>
                <a:gd name="T65" fmla="*/ 2147483646 h 51"/>
                <a:gd name="T66" fmla="*/ 2147483646 w 66"/>
                <a:gd name="T67" fmla="*/ 2147483646 h 51"/>
                <a:gd name="T68" fmla="*/ 2147483646 w 66"/>
                <a:gd name="T69" fmla="*/ 2147483646 h 51"/>
                <a:gd name="T70" fmla="*/ 2147483646 w 66"/>
                <a:gd name="T71" fmla="*/ 2147483646 h 51"/>
                <a:gd name="T72" fmla="*/ 2147483646 w 66"/>
                <a:gd name="T73" fmla="*/ 2147483646 h 51"/>
                <a:gd name="T74" fmla="*/ 2147483646 w 66"/>
                <a:gd name="T75" fmla="*/ 2147483646 h 51"/>
                <a:gd name="T76" fmla="*/ 2147483646 w 66"/>
                <a:gd name="T77" fmla="*/ 2147483646 h 51"/>
                <a:gd name="T78" fmla="*/ 2147483646 w 66"/>
                <a:gd name="T79" fmla="*/ 2147483646 h 51"/>
                <a:gd name="T80" fmla="*/ 2147483646 w 66"/>
                <a:gd name="T81" fmla="*/ 2147483646 h 51"/>
                <a:gd name="T82" fmla="*/ 2147483646 w 66"/>
                <a:gd name="T83" fmla="*/ 2147483646 h 51"/>
                <a:gd name="T84" fmla="*/ 2147483646 w 66"/>
                <a:gd name="T85" fmla="*/ 2147483646 h 51"/>
                <a:gd name="T86" fmla="*/ 2147483646 w 66"/>
                <a:gd name="T87" fmla="*/ 2147483646 h 51"/>
                <a:gd name="T88" fmla="*/ 2147483646 w 66"/>
                <a:gd name="T89" fmla="*/ 2147483646 h 51"/>
                <a:gd name="T90" fmla="*/ 2147483646 w 66"/>
                <a:gd name="T91" fmla="*/ 2147483646 h 51"/>
                <a:gd name="T92" fmla="*/ 2147483646 w 66"/>
                <a:gd name="T93" fmla="*/ 2147483646 h 51"/>
                <a:gd name="T94" fmla="*/ 2147483646 w 66"/>
                <a:gd name="T95" fmla="*/ 2147483646 h 51"/>
                <a:gd name="T96" fmla="*/ 2147483646 w 66"/>
                <a:gd name="T97" fmla="*/ 2147483646 h 51"/>
                <a:gd name="T98" fmla="*/ 2147483646 w 66"/>
                <a:gd name="T99" fmla="*/ 0 h 51"/>
                <a:gd name="T100" fmla="*/ 2147483646 w 66"/>
                <a:gd name="T101" fmla="*/ 2147483646 h 51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66" h="51">
                  <a:moveTo>
                    <a:pt x="41" y="10"/>
                  </a:moveTo>
                  <a:cubicBezTo>
                    <a:pt x="46" y="12"/>
                    <a:pt x="62" y="20"/>
                    <a:pt x="62" y="25"/>
                  </a:cubicBezTo>
                  <a:cubicBezTo>
                    <a:pt x="62" y="30"/>
                    <a:pt x="62" y="30"/>
                    <a:pt x="62" y="30"/>
                  </a:cubicBezTo>
                  <a:cubicBezTo>
                    <a:pt x="62" y="36"/>
                    <a:pt x="35" y="48"/>
                    <a:pt x="27" y="48"/>
                  </a:cubicBezTo>
                  <a:cubicBezTo>
                    <a:pt x="18" y="48"/>
                    <a:pt x="18" y="48"/>
                    <a:pt x="18" y="48"/>
                  </a:cubicBezTo>
                  <a:cubicBezTo>
                    <a:pt x="15" y="48"/>
                    <a:pt x="3" y="38"/>
                    <a:pt x="3" y="35"/>
                  </a:cubicBezTo>
                  <a:cubicBezTo>
                    <a:pt x="3" y="34"/>
                    <a:pt x="3" y="34"/>
                    <a:pt x="3" y="34"/>
                  </a:cubicBezTo>
                  <a:cubicBezTo>
                    <a:pt x="3" y="30"/>
                    <a:pt x="29" y="2"/>
                    <a:pt x="32" y="2"/>
                  </a:cubicBezTo>
                  <a:cubicBezTo>
                    <a:pt x="36" y="2"/>
                    <a:pt x="39" y="7"/>
                    <a:pt x="41" y="10"/>
                  </a:cubicBezTo>
                  <a:close/>
                  <a:moveTo>
                    <a:pt x="29" y="1"/>
                  </a:moveTo>
                  <a:cubicBezTo>
                    <a:pt x="27" y="1"/>
                    <a:pt x="27" y="1"/>
                    <a:pt x="27" y="1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7" y="12"/>
                    <a:pt x="17" y="12"/>
                    <a:pt x="17" y="12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6" y="24"/>
                    <a:pt x="6" y="24"/>
                    <a:pt x="6" y="24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3" y="27"/>
                    <a:pt x="3" y="27"/>
                    <a:pt x="3" y="27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1" y="29"/>
                    <a:pt x="1" y="29"/>
                    <a:pt x="1" y="29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1" y="39"/>
                    <a:pt x="1" y="39"/>
                    <a:pt x="1" y="39"/>
                  </a:cubicBezTo>
                  <a:cubicBezTo>
                    <a:pt x="2" y="40"/>
                    <a:pt x="2" y="40"/>
                    <a:pt x="2" y="40"/>
                  </a:cubicBezTo>
                  <a:cubicBezTo>
                    <a:pt x="3" y="42"/>
                    <a:pt x="3" y="42"/>
                    <a:pt x="3" y="42"/>
                  </a:cubicBezTo>
                  <a:cubicBezTo>
                    <a:pt x="4" y="43"/>
                    <a:pt x="4" y="43"/>
                    <a:pt x="4" y="43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6" y="45"/>
                    <a:pt x="6" y="45"/>
                    <a:pt x="6" y="45"/>
                  </a:cubicBezTo>
                  <a:cubicBezTo>
                    <a:pt x="8" y="45"/>
                    <a:pt x="8" y="45"/>
                    <a:pt x="8" y="45"/>
                  </a:cubicBezTo>
                  <a:cubicBezTo>
                    <a:pt x="9" y="46"/>
                    <a:pt x="9" y="46"/>
                    <a:pt x="9" y="46"/>
                  </a:cubicBezTo>
                  <a:cubicBezTo>
                    <a:pt x="10" y="47"/>
                    <a:pt x="10" y="47"/>
                    <a:pt x="10" y="47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14" y="50"/>
                    <a:pt x="14" y="50"/>
                    <a:pt x="14" y="50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3" y="50"/>
                    <a:pt x="33" y="50"/>
                    <a:pt x="33" y="50"/>
                  </a:cubicBezTo>
                  <a:cubicBezTo>
                    <a:pt x="36" y="49"/>
                    <a:pt x="36" y="49"/>
                    <a:pt x="36" y="49"/>
                  </a:cubicBezTo>
                  <a:cubicBezTo>
                    <a:pt x="39" y="48"/>
                    <a:pt x="39" y="48"/>
                    <a:pt x="39" y="48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4" y="46"/>
                    <a:pt x="44" y="46"/>
                    <a:pt x="44" y="46"/>
                  </a:cubicBezTo>
                  <a:cubicBezTo>
                    <a:pt x="46" y="45"/>
                    <a:pt x="46" y="45"/>
                    <a:pt x="46" y="45"/>
                  </a:cubicBezTo>
                  <a:cubicBezTo>
                    <a:pt x="48" y="45"/>
                    <a:pt x="48" y="45"/>
                    <a:pt x="48" y="45"/>
                  </a:cubicBezTo>
                  <a:cubicBezTo>
                    <a:pt x="50" y="44"/>
                    <a:pt x="50" y="44"/>
                    <a:pt x="50" y="44"/>
                  </a:cubicBezTo>
                  <a:cubicBezTo>
                    <a:pt x="52" y="43"/>
                    <a:pt x="52" y="43"/>
                    <a:pt x="52" y="43"/>
                  </a:cubicBezTo>
                  <a:cubicBezTo>
                    <a:pt x="53" y="42"/>
                    <a:pt x="53" y="42"/>
                    <a:pt x="53" y="42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9" y="39"/>
                    <a:pt x="59" y="39"/>
                    <a:pt x="59" y="39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61" y="37"/>
                    <a:pt x="61" y="37"/>
                    <a:pt x="61" y="37"/>
                  </a:cubicBezTo>
                  <a:cubicBezTo>
                    <a:pt x="62" y="36"/>
                    <a:pt x="62" y="36"/>
                    <a:pt x="62" y="36"/>
                  </a:cubicBezTo>
                  <a:cubicBezTo>
                    <a:pt x="63" y="35"/>
                    <a:pt x="63" y="35"/>
                    <a:pt x="63" y="35"/>
                  </a:cubicBezTo>
                  <a:cubicBezTo>
                    <a:pt x="64" y="34"/>
                    <a:pt x="64" y="34"/>
                    <a:pt x="64" y="34"/>
                  </a:cubicBezTo>
                  <a:cubicBezTo>
                    <a:pt x="65" y="32"/>
                    <a:pt x="65" y="32"/>
                    <a:pt x="65" y="32"/>
                  </a:cubicBezTo>
                  <a:cubicBezTo>
                    <a:pt x="66" y="29"/>
                    <a:pt x="66" y="29"/>
                    <a:pt x="66" y="29"/>
                  </a:cubicBezTo>
                  <a:cubicBezTo>
                    <a:pt x="66" y="25"/>
                    <a:pt x="66" y="25"/>
                    <a:pt x="66" y="25"/>
                  </a:cubicBezTo>
                  <a:cubicBezTo>
                    <a:pt x="65" y="23"/>
                    <a:pt x="65" y="23"/>
                    <a:pt x="65" y="23"/>
                  </a:cubicBezTo>
                  <a:cubicBezTo>
                    <a:pt x="64" y="21"/>
                    <a:pt x="64" y="21"/>
                    <a:pt x="64" y="21"/>
                  </a:cubicBezTo>
                  <a:cubicBezTo>
                    <a:pt x="63" y="20"/>
                    <a:pt x="63" y="20"/>
                    <a:pt x="63" y="20"/>
                  </a:cubicBezTo>
                  <a:cubicBezTo>
                    <a:pt x="62" y="19"/>
                    <a:pt x="62" y="19"/>
                    <a:pt x="62" y="19"/>
                  </a:cubicBezTo>
                  <a:cubicBezTo>
                    <a:pt x="61" y="18"/>
                    <a:pt x="61" y="18"/>
                    <a:pt x="61" y="18"/>
                  </a:cubicBezTo>
                  <a:cubicBezTo>
                    <a:pt x="60" y="17"/>
                    <a:pt x="60" y="17"/>
                    <a:pt x="60" y="17"/>
                  </a:cubicBezTo>
                  <a:cubicBezTo>
                    <a:pt x="59" y="16"/>
                    <a:pt x="59" y="16"/>
                    <a:pt x="59" y="16"/>
                  </a:cubicBezTo>
                  <a:cubicBezTo>
                    <a:pt x="57" y="15"/>
                    <a:pt x="57" y="15"/>
                    <a:pt x="57" y="15"/>
                  </a:cubicBezTo>
                  <a:cubicBezTo>
                    <a:pt x="56" y="14"/>
                    <a:pt x="56" y="14"/>
                    <a:pt x="56" y="14"/>
                  </a:cubicBezTo>
                  <a:cubicBezTo>
                    <a:pt x="55" y="13"/>
                    <a:pt x="55" y="13"/>
                    <a:pt x="55" y="13"/>
                  </a:cubicBezTo>
                  <a:cubicBezTo>
                    <a:pt x="53" y="12"/>
                    <a:pt x="53" y="12"/>
                    <a:pt x="53" y="12"/>
                  </a:cubicBezTo>
                  <a:cubicBezTo>
                    <a:pt x="52" y="12"/>
                    <a:pt x="52" y="12"/>
                    <a:pt x="52" y="12"/>
                  </a:cubicBezTo>
                  <a:cubicBezTo>
                    <a:pt x="50" y="11"/>
                    <a:pt x="50" y="11"/>
                    <a:pt x="50" y="11"/>
                  </a:cubicBezTo>
                  <a:cubicBezTo>
                    <a:pt x="48" y="10"/>
                    <a:pt x="48" y="10"/>
                    <a:pt x="48" y="10"/>
                  </a:cubicBezTo>
                  <a:cubicBezTo>
                    <a:pt x="47" y="9"/>
                    <a:pt x="47" y="9"/>
                    <a:pt x="47" y="9"/>
                  </a:cubicBezTo>
                  <a:cubicBezTo>
                    <a:pt x="45" y="8"/>
                    <a:pt x="45" y="8"/>
                    <a:pt x="45" y="8"/>
                  </a:cubicBezTo>
                  <a:cubicBezTo>
                    <a:pt x="44" y="7"/>
                    <a:pt x="44" y="7"/>
                    <a:pt x="44" y="7"/>
                  </a:cubicBezTo>
                  <a:cubicBezTo>
                    <a:pt x="43" y="6"/>
                    <a:pt x="43" y="6"/>
                    <a:pt x="43" y="6"/>
                  </a:cubicBezTo>
                  <a:cubicBezTo>
                    <a:pt x="42" y="5"/>
                    <a:pt x="42" y="5"/>
                    <a:pt x="42" y="5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40" y="3"/>
                    <a:pt x="40" y="3"/>
                    <a:pt x="40" y="3"/>
                  </a:cubicBezTo>
                  <a:cubicBezTo>
                    <a:pt x="39" y="2"/>
                    <a:pt x="39" y="2"/>
                    <a:pt x="39" y="2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6" y="1"/>
                    <a:pt x="36" y="1"/>
                    <a:pt x="36" y="1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1" y="0"/>
                    <a:pt x="31" y="0"/>
                    <a:pt x="31" y="0"/>
                  </a:cubicBezTo>
                  <a:lnTo>
                    <a:pt x="29" y="1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84" name="Freeform 109"/>
            <p:cNvSpPr>
              <a:spLocks noEditPoints="1"/>
            </p:cNvSpPr>
            <p:nvPr/>
          </p:nvSpPr>
          <p:spPr bwMode="auto">
            <a:xfrm>
              <a:off x="6256415" y="4579289"/>
              <a:ext cx="58878" cy="68100"/>
            </a:xfrm>
            <a:custGeom>
              <a:avLst/>
              <a:gdLst>
                <a:gd name="T0" fmla="*/ 2147483646 w 50"/>
                <a:gd name="T1" fmla="*/ 2147483646 h 58"/>
                <a:gd name="T2" fmla="*/ 2147483646 w 50"/>
                <a:gd name="T3" fmla="*/ 2147483646 h 58"/>
                <a:gd name="T4" fmla="*/ 2147483646 w 50"/>
                <a:gd name="T5" fmla="*/ 2147483646 h 58"/>
                <a:gd name="T6" fmla="*/ 2147483646 w 50"/>
                <a:gd name="T7" fmla="*/ 2147483646 h 58"/>
                <a:gd name="T8" fmla="*/ 2147483646 w 50"/>
                <a:gd name="T9" fmla="*/ 2147483646 h 58"/>
                <a:gd name="T10" fmla="*/ 2147483646 w 50"/>
                <a:gd name="T11" fmla="*/ 2147483646 h 58"/>
                <a:gd name="T12" fmla="*/ 2147483646 w 50"/>
                <a:gd name="T13" fmla="*/ 2147483646 h 58"/>
                <a:gd name="T14" fmla="*/ 2147483646 w 50"/>
                <a:gd name="T15" fmla="*/ 2147483646 h 58"/>
                <a:gd name="T16" fmla="*/ 2147483646 w 50"/>
                <a:gd name="T17" fmla="*/ 2147483646 h 58"/>
                <a:gd name="T18" fmla="*/ 2147483646 w 50"/>
                <a:gd name="T19" fmla="*/ 2147483646 h 58"/>
                <a:gd name="T20" fmla="*/ 2147483646 w 50"/>
                <a:gd name="T21" fmla="*/ 2147483646 h 58"/>
                <a:gd name="T22" fmla="*/ 2147483646 w 50"/>
                <a:gd name="T23" fmla="*/ 2147483646 h 58"/>
                <a:gd name="T24" fmla="*/ 2147483646 w 50"/>
                <a:gd name="T25" fmla="*/ 2147483646 h 58"/>
                <a:gd name="T26" fmla="*/ 0 w 50"/>
                <a:gd name="T27" fmla="*/ 2147483646 h 58"/>
                <a:gd name="T28" fmla="*/ 2147483646 w 50"/>
                <a:gd name="T29" fmla="*/ 2147483646 h 58"/>
                <a:gd name="T30" fmla="*/ 2147483646 w 50"/>
                <a:gd name="T31" fmla="*/ 2147483646 h 58"/>
                <a:gd name="T32" fmla="*/ 2147483646 w 50"/>
                <a:gd name="T33" fmla="*/ 2147483646 h 58"/>
                <a:gd name="T34" fmla="*/ 2147483646 w 50"/>
                <a:gd name="T35" fmla="*/ 2147483646 h 58"/>
                <a:gd name="T36" fmla="*/ 2147483646 w 50"/>
                <a:gd name="T37" fmla="*/ 2147483646 h 58"/>
                <a:gd name="T38" fmla="*/ 2147483646 w 50"/>
                <a:gd name="T39" fmla="*/ 2147483646 h 58"/>
                <a:gd name="T40" fmla="*/ 2147483646 w 50"/>
                <a:gd name="T41" fmla="*/ 2147483646 h 58"/>
                <a:gd name="T42" fmla="*/ 2147483646 w 50"/>
                <a:gd name="T43" fmla="*/ 2147483646 h 58"/>
                <a:gd name="T44" fmla="*/ 2147483646 w 50"/>
                <a:gd name="T45" fmla="*/ 2147483646 h 58"/>
                <a:gd name="T46" fmla="*/ 2147483646 w 50"/>
                <a:gd name="T47" fmla="*/ 2147483646 h 58"/>
                <a:gd name="T48" fmla="*/ 2147483646 w 50"/>
                <a:gd name="T49" fmla="*/ 2147483646 h 58"/>
                <a:gd name="T50" fmla="*/ 2147483646 w 50"/>
                <a:gd name="T51" fmla="*/ 2147483646 h 58"/>
                <a:gd name="T52" fmla="*/ 2147483646 w 50"/>
                <a:gd name="T53" fmla="*/ 2147483646 h 58"/>
                <a:gd name="T54" fmla="*/ 2147483646 w 50"/>
                <a:gd name="T55" fmla="*/ 2147483646 h 58"/>
                <a:gd name="T56" fmla="*/ 2147483646 w 50"/>
                <a:gd name="T57" fmla="*/ 2147483646 h 58"/>
                <a:gd name="T58" fmla="*/ 2147483646 w 50"/>
                <a:gd name="T59" fmla="*/ 2147483646 h 58"/>
                <a:gd name="T60" fmla="*/ 2147483646 w 50"/>
                <a:gd name="T61" fmla="*/ 2147483646 h 58"/>
                <a:gd name="T62" fmla="*/ 2147483646 w 50"/>
                <a:gd name="T63" fmla="*/ 2147483646 h 58"/>
                <a:gd name="T64" fmla="*/ 2147483646 w 50"/>
                <a:gd name="T65" fmla="*/ 2147483646 h 58"/>
                <a:gd name="T66" fmla="*/ 2147483646 w 50"/>
                <a:gd name="T67" fmla="*/ 2147483646 h 58"/>
                <a:gd name="T68" fmla="*/ 2147483646 w 50"/>
                <a:gd name="T69" fmla="*/ 2147483646 h 58"/>
                <a:gd name="T70" fmla="*/ 2147483646 w 50"/>
                <a:gd name="T71" fmla="*/ 2147483646 h 58"/>
                <a:gd name="T72" fmla="*/ 2147483646 w 50"/>
                <a:gd name="T73" fmla="*/ 2147483646 h 58"/>
                <a:gd name="T74" fmla="*/ 2147483646 w 50"/>
                <a:gd name="T75" fmla="*/ 2147483646 h 58"/>
                <a:gd name="T76" fmla="*/ 2147483646 w 50"/>
                <a:gd name="T77" fmla="*/ 2147483646 h 58"/>
                <a:gd name="T78" fmla="*/ 2147483646 w 50"/>
                <a:gd name="T79" fmla="*/ 2147483646 h 58"/>
                <a:gd name="T80" fmla="*/ 2147483646 w 50"/>
                <a:gd name="T81" fmla="*/ 2147483646 h 58"/>
                <a:gd name="T82" fmla="*/ 2147483646 w 50"/>
                <a:gd name="T83" fmla="*/ 0 h 58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50" h="58">
                  <a:moveTo>
                    <a:pt x="3" y="36"/>
                  </a:moveTo>
                  <a:cubicBezTo>
                    <a:pt x="3" y="32"/>
                    <a:pt x="10" y="29"/>
                    <a:pt x="12" y="22"/>
                  </a:cubicBezTo>
                  <a:cubicBezTo>
                    <a:pt x="14" y="16"/>
                    <a:pt x="17" y="10"/>
                    <a:pt x="19" y="4"/>
                  </a:cubicBezTo>
                  <a:cubicBezTo>
                    <a:pt x="30" y="4"/>
                    <a:pt x="48" y="18"/>
                    <a:pt x="48" y="29"/>
                  </a:cubicBezTo>
                  <a:cubicBezTo>
                    <a:pt x="48" y="36"/>
                    <a:pt x="48" y="36"/>
                    <a:pt x="48" y="36"/>
                  </a:cubicBezTo>
                  <a:cubicBezTo>
                    <a:pt x="48" y="39"/>
                    <a:pt x="43" y="54"/>
                    <a:pt x="39" y="54"/>
                  </a:cubicBezTo>
                  <a:cubicBezTo>
                    <a:pt x="38" y="54"/>
                    <a:pt x="38" y="54"/>
                    <a:pt x="38" y="54"/>
                  </a:cubicBezTo>
                  <a:cubicBezTo>
                    <a:pt x="33" y="54"/>
                    <a:pt x="25" y="47"/>
                    <a:pt x="21" y="44"/>
                  </a:cubicBezTo>
                  <a:cubicBezTo>
                    <a:pt x="16" y="40"/>
                    <a:pt x="3" y="42"/>
                    <a:pt x="3" y="36"/>
                  </a:cubicBezTo>
                  <a:close/>
                  <a:moveTo>
                    <a:pt x="17" y="1"/>
                  </a:moveTo>
                  <a:cubicBezTo>
                    <a:pt x="16" y="3"/>
                    <a:pt x="16" y="3"/>
                    <a:pt x="16" y="3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7"/>
                    <a:pt x="6" y="27"/>
                    <a:pt x="6" y="27"/>
                  </a:cubicBezTo>
                  <a:cubicBezTo>
                    <a:pt x="5" y="28"/>
                    <a:pt x="5" y="28"/>
                    <a:pt x="5" y="28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2" y="31"/>
                    <a:pt x="2" y="31"/>
                    <a:pt x="2" y="31"/>
                  </a:cubicBezTo>
                  <a:cubicBezTo>
                    <a:pt x="1" y="31"/>
                    <a:pt x="1" y="31"/>
                    <a:pt x="1" y="31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1" y="40"/>
                    <a:pt x="1" y="40"/>
                    <a:pt x="1" y="40"/>
                  </a:cubicBezTo>
                  <a:cubicBezTo>
                    <a:pt x="2" y="41"/>
                    <a:pt x="2" y="41"/>
                    <a:pt x="2" y="41"/>
                  </a:cubicBezTo>
                  <a:cubicBezTo>
                    <a:pt x="3" y="42"/>
                    <a:pt x="3" y="42"/>
                    <a:pt x="3" y="42"/>
                  </a:cubicBezTo>
                  <a:cubicBezTo>
                    <a:pt x="4" y="42"/>
                    <a:pt x="4" y="42"/>
                    <a:pt x="4" y="42"/>
                  </a:cubicBezTo>
                  <a:cubicBezTo>
                    <a:pt x="6" y="43"/>
                    <a:pt x="6" y="43"/>
                    <a:pt x="6" y="43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6" y="45"/>
                    <a:pt x="16" y="45"/>
                    <a:pt x="16" y="45"/>
                  </a:cubicBezTo>
                  <a:cubicBezTo>
                    <a:pt x="18" y="46"/>
                    <a:pt x="18" y="46"/>
                    <a:pt x="18" y="46"/>
                  </a:cubicBezTo>
                  <a:cubicBezTo>
                    <a:pt x="20" y="47"/>
                    <a:pt x="20" y="47"/>
                    <a:pt x="20" y="47"/>
                  </a:cubicBezTo>
                  <a:cubicBezTo>
                    <a:pt x="21" y="48"/>
                    <a:pt x="21" y="48"/>
                    <a:pt x="21" y="48"/>
                  </a:cubicBezTo>
                  <a:cubicBezTo>
                    <a:pt x="22" y="49"/>
                    <a:pt x="22" y="49"/>
                    <a:pt x="22" y="49"/>
                  </a:cubicBezTo>
                  <a:cubicBezTo>
                    <a:pt x="24" y="50"/>
                    <a:pt x="24" y="50"/>
                    <a:pt x="24" y="50"/>
                  </a:cubicBezTo>
                  <a:cubicBezTo>
                    <a:pt x="25" y="51"/>
                    <a:pt x="25" y="51"/>
                    <a:pt x="25" y="51"/>
                  </a:cubicBezTo>
                  <a:cubicBezTo>
                    <a:pt x="26" y="52"/>
                    <a:pt x="26" y="52"/>
                    <a:pt x="26" y="52"/>
                  </a:cubicBezTo>
                  <a:cubicBezTo>
                    <a:pt x="27" y="53"/>
                    <a:pt x="27" y="53"/>
                    <a:pt x="27" y="53"/>
                  </a:cubicBezTo>
                  <a:cubicBezTo>
                    <a:pt x="28" y="53"/>
                    <a:pt x="28" y="53"/>
                    <a:pt x="28" y="53"/>
                  </a:cubicBezTo>
                  <a:cubicBezTo>
                    <a:pt x="29" y="54"/>
                    <a:pt x="29" y="54"/>
                    <a:pt x="29" y="54"/>
                  </a:cubicBezTo>
                  <a:cubicBezTo>
                    <a:pt x="30" y="55"/>
                    <a:pt x="30" y="55"/>
                    <a:pt x="30" y="55"/>
                  </a:cubicBezTo>
                  <a:cubicBezTo>
                    <a:pt x="32" y="56"/>
                    <a:pt x="32" y="56"/>
                    <a:pt x="32" y="56"/>
                  </a:cubicBezTo>
                  <a:cubicBezTo>
                    <a:pt x="34" y="57"/>
                    <a:pt x="34" y="57"/>
                    <a:pt x="34" y="57"/>
                  </a:cubicBezTo>
                  <a:cubicBezTo>
                    <a:pt x="38" y="58"/>
                    <a:pt x="38" y="58"/>
                    <a:pt x="38" y="58"/>
                  </a:cubicBezTo>
                  <a:cubicBezTo>
                    <a:pt x="39" y="58"/>
                    <a:pt x="39" y="58"/>
                    <a:pt x="39" y="58"/>
                  </a:cubicBezTo>
                  <a:cubicBezTo>
                    <a:pt x="42" y="57"/>
                    <a:pt x="42" y="57"/>
                    <a:pt x="42" y="57"/>
                  </a:cubicBezTo>
                  <a:cubicBezTo>
                    <a:pt x="43" y="56"/>
                    <a:pt x="43" y="56"/>
                    <a:pt x="43" y="56"/>
                  </a:cubicBezTo>
                  <a:cubicBezTo>
                    <a:pt x="44" y="55"/>
                    <a:pt x="44" y="55"/>
                    <a:pt x="44" y="55"/>
                  </a:cubicBezTo>
                  <a:cubicBezTo>
                    <a:pt x="45" y="54"/>
                    <a:pt x="45" y="54"/>
                    <a:pt x="45" y="54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7" y="50"/>
                    <a:pt x="47" y="50"/>
                    <a:pt x="47" y="50"/>
                  </a:cubicBezTo>
                  <a:cubicBezTo>
                    <a:pt x="48" y="47"/>
                    <a:pt x="48" y="47"/>
                    <a:pt x="48" y="47"/>
                  </a:cubicBezTo>
                  <a:cubicBezTo>
                    <a:pt x="48" y="44"/>
                    <a:pt x="48" y="44"/>
                    <a:pt x="48" y="44"/>
                  </a:cubicBezTo>
                  <a:cubicBezTo>
                    <a:pt x="49" y="42"/>
                    <a:pt x="49" y="42"/>
                    <a:pt x="49" y="42"/>
                  </a:cubicBezTo>
                  <a:cubicBezTo>
                    <a:pt x="50" y="38"/>
                    <a:pt x="50" y="38"/>
                    <a:pt x="50" y="38"/>
                  </a:cubicBezTo>
                  <a:cubicBezTo>
                    <a:pt x="50" y="26"/>
                    <a:pt x="50" y="26"/>
                    <a:pt x="50" y="26"/>
                  </a:cubicBezTo>
                  <a:cubicBezTo>
                    <a:pt x="49" y="23"/>
                    <a:pt x="49" y="23"/>
                    <a:pt x="49" y="23"/>
                  </a:cubicBezTo>
                  <a:cubicBezTo>
                    <a:pt x="48" y="20"/>
                    <a:pt x="48" y="20"/>
                    <a:pt x="48" y="20"/>
                  </a:cubicBezTo>
                  <a:cubicBezTo>
                    <a:pt x="48" y="19"/>
                    <a:pt x="48" y="19"/>
                    <a:pt x="48" y="19"/>
                  </a:cubicBezTo>
                  <a:cubicBezTo>
                    <a:pt x="47" y="17"/>
                    <a:pt x="47" y="17"/>
                    <a:pt x="47" y="17"/>
                  </a:cubicBezTo>
                  <a:cubicBezTo>
                    <a:pt x="46" y="16"/>
                    <a:pt x="46" y="16"/>
                    <a:pt x="46" y="16"/>
                  </a:cubicBezTo>
                  <a:cubicBezTo>
                    <a:pt x="45" y="14"/>
                    <a:pt x="45" y="14"/>
                    <a:pt x="45" y="14"/>
                  </a:cubicBezTo>
                  <a:cubicBezTo>
                    <a:pt x="44" y="13"/>
                    <a:pt x="44" y="13"/>
                    <a:pt x="44" y="13"/>
                  </a:cubicBezTo>
                  <a:cubicBezTo>
                    <a:pt x="43" y="12"/>
                    <a:pt x="43" y="12"/>
                    <a:pt x="43" y="12"/>
                  </a:cubicBezTo>
                  <a:cubicBezTo>
                    <a:pt x="42" y="11"/>
                    <a:pt x="42" y="11"/>
                    <a:pt x="42" y="11"/>
                  </a:cubicBezTo>
                  <a:cubicBezTo>
                    <a:pt x="41" y="10"/>
                    <a:pt x="41" y="10"/>
                    <a:pt x="41" y="10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38" y="9"/>
                    <a:pt x="38" y="9"/>
                    <a:pt x="38" y="9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5" y="7"/>
                    <a:pt x="35" y="7"/>
                    <a:pt x="35" y="7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0" y="4"/>
                    <a:pt x="30" y="4"/>
                    <a:pt x="30" y="4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7" y="2"/>
                    <a:pt x="27" y="2"/>
                    <a:pt x="27" y="2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19" y="0"/>
                    <a:pt x="19" y="0"/>
                    <a:pt x="19" y="0"/>
                  </a:cubicBezTo>
                  <a:lnTo>
                    <a:pt x="17" y="1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85" name="Freeform 110"/>
            <p:cNvSpPr>
              <a:spLocks/>
            </p:cNvSpPr>
            <p:nvPr/>
          </p:nvSpPr>
          <p:spPr bwMode="auto">
            <a:xfrm>
              <a:off x="6108156" y="4064993"/>
              <a:ext cx="52494" cy="25538"/>
            </a:xfrm>
            <a:custGeom>
              <a:avLst/>
              <a:gdLst>
                <a:gd name="T0" fmla="*/ 0 w 74"/>
                <a:gd name="T1" fmla="*/ 2147483646 h 36"/>
                <a:gd name="T2" fmla="*/ 2147483646 w 74"/>
                <a:gd name="T3" fmla="*/ 2147483646 h 36"/>
                <a:gd name="T4" fmla="*/ 2147483646 w 74"/>
                <a:gd name="T5" fmla="*/ 2147483646 h 36"/>
                <a:gd name="T6" fmla="*/ 2147483646 w 74"/>
                <a:gd name="T7" fmla="*/ 0 h 36"/>
                <a:gd name="T8" fmla="*/ 2147483646 w 74"/>
                <a:gd name="T9" fmla="*/ 0 h 36"/>
                <a:gd name="T10" fmla="*/ 0 w 74"/>
                <a:gd name="T11" fmla="*/ 2147483646 h 3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74" h="36">
                  <a:moveTo>
                    <a:pt x="0" y="36"/>
                  </a:moveTo>
                  <a:lnTo>
                    <a:pt x="5" y="36"/>
                  </a:lnTo>
                  <a:lnTo>
                    <a:pt x="74" y="35"/>
                  </a:lnTo>
                  <a:lnTo>
                    <a:pt x="38" y="0"/>
                  </a:lnTo>
                  <a:lnTo>
                    <a:pt x="36" y="0"/>
                  </a:lnTo>
                  <a:lnTo>
                    <a:pt x="0" y="36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86" name="Freeform 111"/>
            <p:cNvSpPr>
              <a:spLocks noEditPoints="1"/>
            </p:cNvSpPr>
            <p:nvPr/>
          </p:nvSpPr>
          <p:spPr bwMode="auto">
            <a:xfrm>
              <a:off x="6145753" y="4418970"/>
              <a:ext cx="57459" cy="64553"/>
            </a:xfrm>
            <a:custGeom>
              <a:avLst/>
              <a:gdLst>
                <a:gd name="T0" fmla="*/ 2147483646 w 49"/>
                <a:gd name="T1" fmla="*/ 2147483646 h 55"/>
                <a:gd name="T2" fmla="*/ 2147483646 w 49"/>
                <a:gd name="T3" fmla="*/ 2147483646 h 55"/>
                <a:gd name="T4" fmla="*/ 2147483646 w 49"/>
                <a:gd name="T5" fmla="*/ 2147483646 h 55"/>
                <a:gd name="T6" fmla="*/ 2147483646 w 49"/>
                <a:gd name="T7" fmla="*/ 2147483646 h 55"/>
                <a:gd name="T8" fmla="*/ 2147483646 w 49"/>
                <a:gd name="T9" fmla="*/ 2147483646 h 55"/>
                <a:gd name="T10" fmla="*/ 2147483646 w 49"/>
                <a:gd name="T11" fmla="*/ 2147483646 h 55"/>
                <a:gd name="T12" fmla="*/ 2147483646 w 49"/>
                <a:gd name="T13" fmla="*/ 2147483646 h 55"/>
                <a:gd name="T14" fmla="*/ 2147483646 w 49"/>
                <a:gd name="T15" fmla="*/ 2147483646 h 55"/>
                <a:gd name="T16" fmla="*/ 2147483646 w 49"/>
                <a:gd name="T17" fmla="*/ 2147483646 h 55"/>
                <a:gd name="T18" fmla="*/ 2147483646 w 49"/>
                <a:gd name="T19" fmla="*/ 2147483646 h 55"/>
                <a:gd name="T20" fmla="*/ 2147483646 w 49"/>
                <a:gd name="T21" fmla="*/ 2147483646 h 55"/>
                <a:gd name="T22" fmla="*/ 2147483646 w 49"/>
                <a:gd name="T23" fmla="*/ 2147483646 h 55"/>
                <a:gd name="T24" fmla="*/ 2147483646 w 49"/>
                <a:gd name="T25" fmla="*/ 2147483646 h 55"/>
                <a:gd name="T26" fmla="*/ 2147483646 w 49"/>
                <a:gd name="T27" fmla="*/ 2147483646 h 55"/>
                <a:gd name="T28" fmla="*/ 2147483646 w 49"/>
                <a:gd name="T29" fmla="*/ 2147483646 h 55"/>
                <a:gd name="T30" fmla="*/ 0 w 49"/>
                <a:gd name="T31" fmla="*/ 2147483646 h 55"/>
                <a:gd name="T32" fmla="*/ 2147483646 w 49"/>
                <a:gd name="T33" fmla="*/ 2147483646 h 55"/>
                <a:gd name="T34" fmla="*/ 2147483646 w 49"/>
                <a:gd name="T35" fmla="*/ 2147483646 h 55"/>
                <a:gd name="T36" fmla="*/ 2147483646 w 49"/>
                <a:gd name="T37" fmla="*/ 2147483646 h 55"/>
                <a:gd name="T38" fmla="*/ 2147483646 w 49"/>
                <a:gd name="T39" fmla="*/ 2147483646 h 55"/>
                <a:gd name="T40" fmla="*/ 2147483646 w 49"/>
                <a:gd name="T41" fmla="*/ 2147483646 h 55"/>
                <a:gd name="T42" fmla="*/ 2147483646 w 49"/>
                <a:gd name="T43" fmla="*/ 2147483646 h 55"/>
                <a:gd name="T44" fmla="*/ 2147483646 w 49"/>
                <a:gd name="T45" fmla="*/ 2147483646 h 55"/>
                <a:gd name="T46" fmla="*/ 2147483646 w 49"/>
                <a:gd name="T47" fmla="*/ 2147483646 h 55"/>
                <a:gd name="T48" fmla="*/ 2147483646 w 49"/>
                <a:gd name="T49" fmla="*/ 2147483646 h 55"/>
                <a:gd name="T50" fmla="*/ 2147483646 w 49"/>
                <a:gd name="T51" fmla="*/ 2147483646 h 55"/>
                <a:gd name="T52" fmla="*/ 2147483646 w 49"/>
                <a:gd name="T53" fmla="*/ 2147483646 h 55"/>
                <a:gd name="T54" fmla="*/ 2147483646 w 49"/>
                <a:gd name="T55" fmla="*/ 2147483646 h 55"/>
                <a:gd name="T56" fmla="*/ 2147483646 w 49"/>
                <a:gd name="T57" fmla="*/ 2147483646 h 55"/>
                <a:gd name="T58" fmla="*/ 2147483646 w 49"/>
                <a:gd name="T59" fmla="*/ 2147483646 h 55"/>
                <a:gd name="T60" fmla="*/ 2147483646 w 49"/>
                <a:gd name="T61" fmla="*/ 2147483646 h 55"/>
                <a:gd name="T62" fmla="*/ 2147483646 w 49"/>
                <a:gd name="T63" fmla="*/ 2147483646 h 55"/>
                <a:gd name="T64" fmla="*/ 2147483646 w 49"/>
                <a:gd name="T65" fmla="*/ 2147483646 h 55"/>
                <a:gd name="T66" fmla="*/ 2147483646 w 49"/>
                <a:gd name="T67" fmla="*/ 2147483646 h 55"/>
                <a:gd name="T68" fmla="*/ 2147483646 w 49"/>
                <a:gd name="T69" fmla="*/ 2147483646 h 55"/>
                <a:gd name="T70" fmla="*/ 2147483646 w 49"/>
                <a:gd name="T71" fmla="*/ 2147483646 h 55"/>
                <a:gd name="T72" fmla="*/ 2147483646 w 49"/>
                <a:gd name="T73" fmla="*/ 2147483646 h 55"/>
                <a:gd name="T74" fmla="*/ 2147483646 w 49"/>
                <a:gd name="T75" fmla="*/ 2147483646 h 55"/>
                <a:gd name="T76" fmla="*/ 2147483646 w 49"/>
                <a:gd name="T77" fmla="*/ 2147483646 h 55"/>
                <a:gd name="T78" fmla="*/ 2147483646 w 49"/>
                <a:gd name="T79" fmla="*/ 2147483646 h 55"/>
                <a:gd name="T80" fmla="*/ 2147483646 w 49"/>
                <a:gd name="T81" fmla="*/ 2147483646 h 55"/>
                <a:gd name="T82" fmla="*/ 2147483646 w 49"/>
                <a:gd name="T83" fmla="*/ 0 h 55"/>
                <a:gd name="T84" fmla="*/ 2147483646 w 49"/>
                <a:gd name="T85" fmla="*/ 2147483646 h 55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0" t="0" r="r" b="b"/>
              <a:pathLst>
                <a:path w="49" h="55">
                  <a:moveTo>
                    <a:pt x="3" y="27"/>
                  </a:moveTo>
                  <a:cubicBezTo>
                    <a:pt x="7" y="20"/>
                    <a:pt x="26" y="3"/>
                    <a:pt x="35" y="2"/>
                  </a:cubicBezTo>
                  <a:cubicBezTo>
                    <a:pt x="37" y="9"/>
                    <a:pt x="45" y="13"/>
                    <a:pt x="45" y="25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5" y="40"/>
                    <a:pt x="42" y="49"/>
                    <a:pt x="41" y="52"/>
                  </a:cubicBezTo>
                  <a:cubicBezTo>
                    <a:pt x="36" y="52"/>
                    <a:pt x="6" y="31"/>
                    <a:pt x="3" y="27"/>
                  </a:cubicBezTo>
                  <a:close/>
                  <a:moveTo>
                    <a:pt x="29" y="1"/>
                  </a:moveTo>
                  <a:cubicBezTo>
                    <a:pt x="27" y="2"/>
                    <a:pt x="27" y="2"/>
                    <a:pt x="27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2" y="31"/>
                    <a:pt x="2" y="31"/>
                    <a:pt x="2" y="31"/>
                  </a:cubicBezTo>
                  <a:cubicBezTo>
                    <a:pt x="3" y="32"/>
                    <a:pt x="3" y="32"/>
                    <a:pt x="3" y="32"/>
                  </a:cubicBezTo>
                  <a:cubicBezTo>
                    <a:pt x="4" y="33"/>
                    <a:pt x="4" y="33"/>
                    <a:pt x="4" y="33"/>
                  </a:cubicBezTo>
                  <a:cubicBezTo>
                    <a:pt x="5" y="34"/>
                    <a:pt x="5" y="34"/>
                    <a:pt x="5" y="34"/>
                  </a:cubicBezTo>
                  <a:cubicBezTo>
                    <a:pt x="6" y="35"/>
                    <a:pt x="6" y="35"/>
                    <a:pt x="6" y="35"/>
                  </a:cubicBezTo>
                  <a:cubicBezTo>
                    <a:pt x="8" y="35"/>
                    <a:pt x="8" y="35"/>
                    <a:pt x="8" y="35"/>
                  </a:cubicBezTo>
                  <a:cubicBezTo>
                    <a:pt x="9" y="36"/>
                    <a:pt x="9" y="36"/>
                    <a:pt x="9" y="36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3" y="39"/>
                    <a:pt x="13" y="39"/>
                    <a:pt x="13" y="39"/>
                  </a:cubicBezTo>
                  <a:cubicBezTo>
                    <a:pt x="14" y="40"/>
                    <a:pt x="14" y="40"/>
                    <a:pt x="14" y="40"/>
                  </a:cubicBezTo>
                  <a:cubicBezTo>
                    <a:pt x="16" y="41"/>
                    <a:pt x="16" y="41"/>
                    <a:pt x="16" y="41"/>
                  </a:cubicBezTo>
                  <a:cubicBezTo>
                    <a:pt x="17" y="42"/>
                    <a:pt x="17" y="42"/>
                    <a:pt x="17" y="4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2" y="46"/>
                    <a:pt x="22" y="46"/>
                    <a:pt x="22" y="46"/>
                  </a:cubicBezTo>
                  <a:cubicBezTo>
                    <a:pt x="24" y="46"/>
                    <a:pt x="24" y="46"/>
                    <a:pt x="24" y="46"/>
                  </a:cubicBezTo>
                  <a:cubicBezTo>
                    <a:pt x="26" y="47"/>
                    <a:pt x="26" y="47"/>
                    <a:pt x="26" y="47"/>
                  </a:cubicBezTo>
                  <a:cubicBezTo>
                    <a:pt x="27" y="48"/>
                    <a:pt x="27" y="48"/>
                    <a:pt x="27" y="48"/>
                  </a:cubicBezTo>
                  <a:cubicBezTo>
                    <a:pt x="29" y="49"/>
                    <a:pt x="29" y="49"/>
                    <a:pt x="29" y="49"/>
                  </a:cubicBezTo>
                  <a:cubicBezTo>
                    <a:pt x="30" y="50"/>
                    <a:pt x="30" y="50"/>
                    <a:pt x="30" y="50"/>
                  </a:cubicBezTo>
                  <a:cubicBezTo>
                    <a:pt x="32" y="51"/>
                    <a:pt x="32" y="51"/>
                    <a:pt x="32" y="51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6" y="53"/>
                    <a:pt x="36" y="53"/>
                    <a:pt x="36" y="53"/>
                  </a:cubicBezTo>
                  <a:cubicBezTo>
                    <a:pt x="37" y="54"/>
                    <a:pt x="37" y="54"/>
                    <a:pt x="37" y="54"/>
                  </a:cubicBezTo>
                  <a:cubicBezTo>
                    <a:pt x="38" y="55"/>
                    <a:pt x="38" y="55"/>
                    <a:pt x="38" y="55"/>
                  </a:cubicBezTo>
                  <a:cubicBezTo>
                    <a:pt x="42" y="55"/>
                    <a:pt x="42" y="55"/>
                    <a:pt x="42" y="55"/>
                  </a:cubicBezTo>
                  <a:cubicBezTo>
                    <a:pt x="43" y="54"/>
                    <a:pt x="43" y="54"/>
                    <a:pt x="43" y="54"/>
                  </a:cubicBezTo>
                  <a:cubicBezTo>
                    <a:pt x="44" y="53"/>
                    <a:pt x="44" y="53"/>
                    <a:pt x="44" y="53"/>
                  </a:cubicBezTo>
                  <a:cubicBezTo>
                    <a:pt x="45" y="51"/>
                    <a:pt x="45" y="51"/>
                    <a:pt x="45" y="51"/>
                  </a:cubicBezTo>
                  <a:cubicBezTo>
                    <a:pt x="46" y="47"/>
                    <a:pt x="46" y="47"/>
                    <a:pt x="46" y="47"/>
                  </a:cubicBezTo>
                  <a:cubicBezTo>
                    <a:pt x="47" y="45"/>
                    <a:pt x="47" y="45"/>
                    <a:pt x="47" y="45"/>
                  </a:cubicBezTo>
                  <a:cubicBezTo>
                    <a:pt x="48" y="41"/>
                    <a:pt x="48" y="41"/>
                    <a:pt x="48" y="41"/>
                  </a:cubicBezTo>
                  <a:cubicBezTo>
                    <a:pt x="49" y="35"/>
                    <a:pt x="49" y="35"/>
                    <a:pt x="49" y="35"/>
                  </a:cubicBezTo>
                  <a:cubicBezTo>
                    <a:pt x="49" y="25"/>
                    <a:pt x="49" y="25"/>
                    <a:pt x="49" y="25"/>
                  </a:cubicBezTo>
                  <a:cubicBezTo>
                    <a:pt x="48" y="21"/>
                    <a:pt x="48" y="21"/>
                    <a:pt x="48" y="21"/>
                  </a:cubicBezTo>
                  <a:cubicBezTo>
                    <a:pt x="47" y="17"/>
                    <a:pt x="47" y="17"/>
                    <a:pt x="47" y="17"/>
                  </a:cubicBezTo>
                  <a:cubicBezTo>
                    <a:pt x="46" y="14"/>
                    <a:pt x="46" y="14"/>
                    <a:pt x="46" y="14"/>
                  </a:cubicBezTo>
                  <a:cubicBezTo>
                    <a:pt x="45" y="13"/>
                    <a:pt x="45" y="13"/>
                    <a:pt x="45" y="13"/>
                  </a:cubicBezTo>
                  <a:cubicBezTo>
                    <a:pt x="44" y="11"/>
                    <a:pt x="44" y="11"/>
                    <a:pt x="44" y="11"/>
                  </a:cubicBezTo>
                  <a:cubicBezTo>
                    <a:pt x="43" y="9"/>
                    <a:pt x="43" y="9"/>
                    <a:pt x="43" y="9"/>
                  </a:cubicBezTo>
                  <a:cubicBezTo>
                    <a:pt x="42" y="7"/>
                    <a:pt x="42" y="7"/>
                    <a:pt x="42" y="7"/>
                  </a:cubicBezTo>
                  <a:cubicBezTo>
                    <a:pt x="41" y="6"/>
                    <a:pt x="41" y="6"/>
                    <a:pt x="41" y="6"/>
                  </a:cubicBezTo>
                  <a:cubicBezTo>
                    <a:pt x="40" y="5"/>
                    <a:pt x="40" y="5"/>
                    <a:pt x="40" y="5"/>
                  </a:cubicBezTo>
                  <a:cubicBezTo>
                    <a:pt x="39" y="3"/>
                    <a:pt x="39" y="3"/>
                    <a:pt x="39" y="3"/>
                  </a:cubicBezTo>
                  <a:cubicBezTo>
                    <a:pt x="38" y="2"/>
                    <a:pt x="38" y="2"/>
                    <a:pt x="38" y="2"/>
                  </a:cubicBezTo>
                  <a:cubicBezTo>
                    <a:pt x="38" y="2"/>
                    <a:pt x="38" y="2"/>
                    <a:pt x="38" y="2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0" y="0"/>
                    <a:pt x="30" y="0"/>
                    <a:pt x="30" y="0"/>
                  </a:cubicBezTo>
                  <a:lnTo>
                    <a:pt x="29" y="1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87" name="Freeform 112"/>
            <p:cNvSpPr>
              <a:spLocks/>
            </p:cNvSpPr>
            <p:nvPr/>
          </p:nvSpPr>
          <p:spPr bwMode="auto">
            <a:xfrm>
              <a:off x="6110284" y="4903473"/>
              <a:ext cx="53913" cy="44691"/>
            </a:xfrm>
            <a:custGeom>
              <a:avLst/>
              <a:gdLst>
                <a:gd name="T0" fmla="*/ 0 w 76"/>
                <a:gd name="T1" fmla="*/ 2147483646 h 63"/>
                <a:gd name="T2" fmla="*/ 0 w 76"/>
                <a:gd name="T3" fmla="*/ 2147483646 h 63"/>
                <a:gd name="T4" fmla="*/ 2147483646 w 76"/>
                <a:gd name="T5" fmla="*/ 2147483646 h 63"/>
                <a:gd name="T6" fmla="*/ 2147483646 w 76"/>
                <a:gd name="T7" fmla="*/ 2147483646 h 63"/>
                <a:gd name="T8" fmla="*/ 2147483646 w 76"/>
                <a:gd name="T9" fmla="*/ 2147483646 h 63"/>
                <a:gd name="T10" fmla="*/ 2147483646 w 76"/>
                <a:gd name="T11" fmla="*/ 2147483646 h 63"/>
                <a:gd name="T12" fmla="*/ 2147483646 w 76"/>
                <a:gd name="T13" fmla="*/ 2147483646 h 63"/>
                <a:gd name="T14" fmla="*/ 2147483646 w 76"/>
                <a:gd name="T15" fmla="*/ 2147483646 h 63"/>
                <a:gd name="T16" fmla="*/ 2147483646 w 76"/>
                <a:gd name="T17" fmla="*/ 2147483646 h 63"/>
                <a:gd name="T18" fmla="*/ 2147483646 w 76"/>
                <a:gd name="T19" fmla="*/ 0 h 63"/>
                <a:gd name="T20" fmla="*/ 2147483646 w 76"/>
                <a:gd name="T21" fmla="*/ 0 h 63"/>
                <a:gd name="T22" fmla="*/ 0 w 76"/>
                <a:gd name="T23" fmla="*/ 2147483646 h 63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76" h="63">
                  <a:moveTo>
                    <a:pt x="0" y="2"/>
                  </a:moveTo>
                  <a:lnTo>
                    <a:pt x="0" y="4"/>
                  </a:lnTo>
                  <a:lnTo>
                    <a:pt x="22" y="4"/>
                  </a:lnTo>
                  <a:lnTo>
                    <a:pt x="22" y="13"/>
                  </a:lnTo>
                  <a:lnTo>
                    <a:pt x="63" y="13"/>
                  </a:lnTo>
                  <a:lnTo>
                    <a:pt x="63" y="15"/>
                  </a:lnTo>
                  <a:lnTo>
                    <a:pt x="65" y="63"/>
                  </a:lnTo>
                  <a:lnTo>
                    <a:pt x="68" y="63"/>
                  </a:lnTo>
                  <a:lnTo>
                    <a:pt x="76" y="58"/>
                  </a:lnTo>
                  <a:lnTo>
                    <a:pt x="76" y="0"/>
                  </a:lnTo>
                  <a:lnTo>
                    <a:pt x="2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88" name="Freeform 113"/>
            <p:cNvSpPr>
              <a:spLocks noEditPoints="1"/>
            </p:cNvSpPr>
            <p:nvPr/>
          </p:nvSpPr>
          <p:spPr bwMode="auto">
            <a:xfrm>
              <a:off x="6119506" y="4093368"/>
              <a:ext cx="65972" cy="23409"/>
            </a:xfrm>
            <a:custGeom>
              <a:avLst/>
              <a:gdLst>
                <a:gd name="T0" fmla="*/ 2147483646 w 93"/>
                <a:gd name="T1" fmla="*/ 2147483646 h 33"/>
                <a:gd name="T2" fmla="*/ 2147483646 w 93"/>
                <a:gd name="T3" fmla="*/ 2147483646 h 33"/>
                <a:gd name="T4" fmla="*/ 2147483646 w 93"/>
                <a:gd name="T5" fmla="*/ 2147483646 h 33"/>
                <a:gd name="T6" fmla="*/ 2147483646 w 93"/>
                <a:gd name="T7" fmla="*/ 2147483646 h 33"/>
                <a:gd name="T8" fmla="*/ 2147483646 w 93"/>
                <a:gd name="T9" fmla="*/ 2147483646 h 33"/>
                <a:gd name="T10" fmla="*/ 2147483646 w 93"/>
                <a:gd name="T11" fmla="*/ 2147483646 h 33"/>
                <a:gd name="T12" fmla="*/ 2147483646 w 93"/>
                <a:gd name="T13" fmla="*/ 2147483646 h 33"/>
                <a:gd name="T14" fmla="*/ 2147483646 w 93"/>
                <a:gd name="T15" fmla="*/ 2147483646 h 33"/>
                <a:gd name="T16" fmla="*/ 2147483646 w 93"/>
                <a:gd name="T17" fmla="*/ 2147483646 h 33"/>
                <a:gd name="T18" fmla="*/ 2147483646 w 93"/>
                <a:gd name="T19" fmla="*/ 2147483646 h 33"/>
                <a:gd name="T20" fmla="*/ 2147483646 w 93"/>
                <a:gd name="T21" fmla="*/ 2147483646 h 33"/>
                <a:gd name="T22" fmla="*/ 2147483646 w 93"/>
                <a:gd name="T23" fmla="*/ 2147483646 h 33"/>
                <a:gd name="T24" fmla="*/ 2147483646 w 93"/>
                <a:gd name="T25" fmla="*/ 2147483646 h 33"/>
                <a:gd name="T26" fmla="*/ 2147483646 w 93"/>
                <a:gd name="T27" fmla="*/ 2147483646 h 33"/>
                <a:gd name="T28" fmla="*/ 2147483646 w 93"/>
                <a:gd name="T29" fmla="*/ 2147483646 h 33"/>
                <a:gd name="T30" fmla="*/ 2147483646 w 93"/>
                <a:gd name="T31" fmla="*/ 2147483646 h 33"/>
                <a:gd name="T32" fmla="*/ 2147483646 w 93"/>
                <a:gd name="T33" fmla="*/ 2147483646 h 33"/>
                <a:gd name="T34" fmla="*/ 2147483646 w 93"/>
                <a:gd name="T35" fmla="*/ 2147483646 h 33"/>
                <a:gd name="T36" fmla="*/ 2147483646 w 93"/>
                <a:gd name="T37" fmla="*/ 2147483646 h 33"/>
                <a:gd name="T38" fmla="*/ 0 w 93"/>
                <a:gd name="T39" fmla="*/ 2147483646 h 33"/>
                <a:gd name="T40" fmla="*/ 2147483646 w 93"/>
                <a:gd name="T41" fmla="*/ 2147483646 h 33"/>
                <a:gd name="T42" fmla="*/ 2147483646 w 93"/>
                <a:gd name="T43" fmla="*/ 2147483646 h 33"/>
                <a:gd name="T44" fmla="*/ 2147483646 w 93"/>
                <a:gd name="T45" fmla="*/ 2147483646 h 33"/>
                <a:gd name="T46" fmla="*/ 2147483646 w 93"/>
                <a:gd name="T47" fmla="*/ 2147483646 h 33"/>
                <a:gd name="T48" fmla="*/ 2147483646 w 93"/>
                <a:gd name="T49" fmla="*/ 2147483646 h 33"/>
                <a:gd name="T50" fmla="*/ 2147483646 w 93"/>
                <a:gd name="T51" fmla="*/ 2147483646 h 33"/>
                <a:gd name="T52" fmla="*/ 2147483646 w 93"/>
                <a:gd name="T53" fmla="*/ 2147483646 h 33"/>
                <a:gd name="T54" fmla="*/ 2147483646 w 93"/>
                <a:gd name="T55" fmla="*/ 2147483646 h 33"/>
                <a:gd name="T56" fmla="*/ 2147483646 w 93"/>
                <a:gd name="T57" fmla="*/ 2147483646 h 33"/>
                <a:gd name="T58" fmla="*/ 2147483646 w 93"/>
                <a:gd name="T59" fmla="*/ 2147483646 h 33"/>
                <a:gd name="T60" fmla="*/ 2147483646 w 93"/>
                <a:gd name="T61" fmla="*/ 2147483646 h 33"/>
                <a:gd name="T62" fmla="*/ 2147483646 w 93"/>
                <a:gd name="T63" fmla="*/ 0 h 33"/>
                <a:gd name="T64" fmla="*/ 2147483646 w 93"/>
                <a:gd name="T65" fmla="*/ 0 h 33"/>
                <a:gd name="T66" fmla="*/ 0 w 93"/>
                <a:gd name="T67" fmla="*/ 2147483646 h 3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93" h="33">
                  <a:moveTo>
                    <a:pt x="30" y="8"/>
                  </a:moveTo>
                  <a:lnTo>
                    <a:pt x="33" y="8"/>
                  </a:lnTo>
                  <a:lnTo>
                    <a:pt x="33" y="6"/>
                  </a:lnTo>
                  <a:lnTo>
                    <a:pt x="40" y="6"/>
                  </a:lnTo>
                  <a:lnTo>
                    <a:pt x="40" y="8"/>
                  </a:lnTo>
                  <a:lnTo>
                    <a:pt x="48" y="8"/>
                  </a:lnTo>
                  <a:lnTo>
                    <a:pt x="48" y="6"/>
                  </a:lnTo>
                  <a:lnTo>
                    <a:pt x="57" y="6"/>
                  </a:lnTo>
                  <a:lnTo>
                    <a:pt x="57" y="8"/>
                  </a:lnTo>
                  <a:lnTo>
                    <a:pt x="60" y="8"/>
                  </a:lnTo>
                  <a:lnTo>
                    <a:pt x="60" y="6"/>
                  </a:lnTo>
                  <a:lnTo>
                    <a:pt x="63" y="6"/>
                  </a:lnTo>
                  <a:lnTo>
                    <a:pt x="63" y="8"/>
                  </a:lnTo>
                  <a:lnTo>
                    <a:pt x="65" y="8"/>
                  </a:lnTo>
                  <a:lnTo>
                    <a:pt x="65" y="21"/>
                  </a:lnTo>
                  <a:lnTo>
                    <a:pt x="37" y="21"/>
                  </a:lnTo>
                  <a:lnTo>
                    <a:pt x="30" y="11"/>
                  </a:lnTo>
                  <a:lnTo>
                    <a:pt x="30" y="8"/>
                  </a:lnTo>
                  <a:close/>
                  <a:moveTo>
                    <a:pt x="0" y="3"/>
                  </a:moveTo>
                  <a:lnTo>
                    <a:pt x="9" y="3"/>
                  </a:lnTo>
                  <a:lnTo>
                    <a:pt x="9" y="6"/>
                  </a:lnTo>
                  <a:lnTo>
                    <a:pt x="19" y="6"/>
                  </a:lnTo>
                  <a:lnTo>
                    <a:pt x="19" y="8"/>
                  </a:lnTo>
                  <a:lnTo>
                    <a:pt x="22" y="8"/>
                  </a:lnTo>
                  <a:lnTo>
                    <a:pt x="20" y="11"/>
                  </a:lnTo>
                  <a:lnTo>
                    <a:pt x="15" y="18"/>
                  </a:lnTo>
                  <a:lnTo>
                    <a:pt x="17" y="33"/>
                  </a:lnTo>
                  <a:lnTo>
                    <a:pt x="17" y="20"/>
                  </a:lnTo>
                  <a:lnTo>
                    <a:pt x="30" y="26"/>
                  </a:lnTo>
                  <a:lnTo>
                    <a:pt x="93" y="25"/>
                  </a:lnTo>
                  <a:lnTo>
                    <a:pt x="65" y="0"/>
                  </a:lnTo>
                  <a:lnTo>
                    <a:pt x="22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89" name="Freeform 114"/>
            <p:cNvSpPr>
              <a:spLocks/>
            </p:cNvSpPr>
            <p:nvPr/>
          </p:nvSpPr>
          <p:spPr bwMode="auto">
            <a:xfrm>
              <a:off x="5896763" y="4559426"/>
              <a:ext cx="39725" cy="26956"/>
            </a:xfrm>
            <a:custGeom>
              <a:avLst/>
              <a:gdLst>
                <a:gd name="T0" fmla="*/ 0 w 34"/>
                <a:gd name="T1" fmla="*/ 2147483646 h 23"/>
                <a:gd name="T2" fmla="*/ 2147483646 w 34"/>
                <a:gd name="T3" fmla="*/ 2147483646 h 23"/>
                <a:gd name="T4" fmla="*/ 2147483646 w 34"/>
                <a:gd name="T5" fmla="*/ 2147483646 h 23"/>
                <a:gd name="T6" fmla="*/ 2147483646 w 34"/>
                <a:gd name="T7" fmla="*/ 2147483646 h 23"/>
                <a:gd name="T8" fmla="*/ 2147483646 w 34"/>
                <a:gd name="T9" fmla="*/ 2147483646 h 23"/>
                <a:gd name="T10" fmla="*/ 2147483646 w 34"/>
                <a:gd name="T11" fmla="*/ 0 h 23"/>
                <a:gd name="T12" fmla="*/ 2147483646 w 34"/>
                <a:gd name="T13" fmla="*/ 2147483646 h 23"/>
                <a:gd name="T14" fmla="*/ 2147483646 w 34"/>
                <a:gd name="T15" fmla="*/ 2147483646 h 23"/>
                <a:gd name="T16" fmla="*/ 2147483646 w 34"/>
                <a:gd name="T17" fmla="*/ 2147483646 h 23"/>
                <a:gd name="T18" fmla="*/ 2147483646 w 34"/>
                <a:gd name="T19" fmla="*/ 2147483646 h 23"/>
                <a:gd name="T20" fmla="*/ 2147483646 w 34"/>
                <a:gd name="T21" fmla="*/ 2147483646 h 23"/>
                <a:gd name="T22" fmla="*/ 2147483646 w 34"/>
                <a:gd name="T23" fmla="*/ 2147483646 h 23"/>
                <a:gd name="T24" fmla="*/ 2147483646 w 34"/>
                <a:gd name="T25" fmla="*/ 2147483646 h 23"/>
                <a:gd name="T26" fmla="*/ 2147483646 w 34"/>
                <a:gd name="T27" fmla="*/ 2147483646 h 23"/>
                <a:gd name="T28" fmla="*/ 2147483646 w 34"/>
                <a:gd name="T29" fmla="*/ 2147483646 h 23"/>
                <a:gd name="T30" fmla="*/ 2147483646 w 34"/>
                <a:gd name="T31" fmla="*/ 2147483646 h 23"/>
                <a:gd name="T32" fmla="*/ 2147483646 w 34"/>
                <a:gd name="T33" fmla="*/ 2147483646 h 23"/>
                <a:gd name="T34" fmla="*/ 2147483646 w 34"/>
                <a:gd name="T35" fmla="*/ 2147483646 h 23"/>
                <a:gd name="T36" fmla="*/ 0 w 34"/>
                <a:gd name="T37" fmla="*/ 2147483646 h 23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34" h="23">
                  <a:moveTo>
                    <a:pt x="0" y="15"/>
                  </a:moveTo>
                  <a:cubicBezTo>
                    <a:pt x="2" y="16"/>
                    <a:pt x="25" y="23"/>
                    <a:pt x="27" y="23"/>
                  </a:cubicBezTo>
                  <a:cubicBezTo>
                    <a:pt x="29" y="23"/>
                    <a:pt x="29" y="23"/>
                    <a:pt x="29" y="23"/>
                  </a:cubicBezTo>
                  <a:cubicBezTo>
                    <a:pt x="31" y="23"/>
                    <a:pt x="34" y="20"/>
                    <a:pt x="34" y="18"/>
                  </a:cubicBezTo>
                  <a:cubicBezTo>
                    <a:pt x="34" y="16"/>
                    <a:pt x="34" y="16"/>
                    <a:pt x="34" y="16"/>
                  </a:cubicBezTo>
                  <a:cubicBezTo>
                    <a:pt x="34" y="10"/>
                    <a:pt x="19" y="1"/>
                    <a:pt x="14" y="0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2" y="15"/>
                    <a:pt x="2" y="15"/>
                    <a:pt x="2" y="15"/>
                  </a:cubicBezTo>
                  <a:lnTo>
                    <a:pt x="0" y="15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90" name="Freeform 115"/>
            <p:cNvSpPr>
              <a:spLocks/>
            </p:cNvSpPr>
            <p:nvPr/>
          </p:nvSpPr>
          <p:spPr bwMode="auto">
            <a:xfrm>
              <a:off x="5757016" y="4604826"/>
              <a:ext cx="34759" cy="49656"/>
            </a:xfrm>
            <a:custGeom>
              <a:avLst/>
              <a:gdLst>
                <a:gd name="T0" fmla="*/ 0 w 29"/>
                <a:gd name="T1" fmla="*/ 2147483646 h 42"/>
                <a:gd name="T2" fmla="*/ 2147483646 w 29"/>
                <a:gd name="T3" fmla="*/ 2147483646 h 42"/>
                <a:gd name="T4" fmla="*/ 2147483646 w 29"/>
                <a:gd name="T5" fmla="*/ 2147483646 h 42"/>
                <a:gd name="T6" fmla="*/ 2147483646 w 29"/>
                <a:gd name="T7" fmla="*/ 2147483646 h 42"/>
                <a:gd name="T8" fmla="*/ 2147483646 w 29"/>
                <a:gd name="T9" fmla="*/ 2147483646 h 42"/>
                <a:gd name="T10" fmla="*/ 2147483646 w 29"/>
                <a:gd name="T11" fmla="*/ 2147483646 h 42"/>
                <a:gd name="T12" fmla="*/ 2147483646 w 29"/>
                <a:gd name="T13" fmla="*/ 2147483646 h 42"/>
                <a:gd name="T14" fmla="*/ 2147483646 w 29"/>
                <a:gd name="T15" fmla="*/ 2147483646 h 42"/>
                <a:gd name="T16" fmla="*/ 2147483646 w 29"/>
                <a:gd name="T17" fmla="*/ 2147483646 h 42"/>
                <a:gd name="T18" fmla="*/ 2147483646 w 29"/>
                <a:gd name="T19" fmla="*/ 2147483646 h 42"/>
                <a:gd name="T20" fmla="*/ 2147483646 w 29"/>
                <a:gd name="T21" fmla="*/ 2147483646 h 42"/>
                <a:gd name="T22" fmla="*/ 2147483646 w 29"/>
                <a:gd name="T23" fmla="*/ 2147483646 h 42"/>
                <a:gd name="T24" fmla="*/ 2147483646 w 29"/>
                <a:gd name="T25" fmla="*/ 2147483646 h 42"/>
                <a:gd name="T26" fmla="*/ 2147483646 w 29"/>
                <a:gd name="T27" fmla="*/ 2147483646 h 42"/>
                <a:gd name="T28" fmla="*/ 2147483646 w 29"/>
                <a:gd name="T29" fmla="*/ 2147483646 h 42"/>
                <a:gd name="T30" fmla="*/ 2147483646 w 29"/>
                <a:gd name="T31" fmla="*/ 2147483646 h 42"/>
                <a:gd name="T32" fmla="*/ 2147483646 w 29"/>
                <a:gd name="T33" fmla="*/ 2147483646 h 42"/>
                <a:gd name="T34" fmla="*/ 2147483646 w 29"/>
                <a:gd name="T35" fmla="*/ 2147483646 h 42"/>
                <a:gd name="T36" fmla="*/ 2147483646 w 29"/>
                <a:gd name="T37" fmla="*/ 2147483646 h 42"/>
                <a:gd name="T38" fmla="*/ 2147483646 w 29"/>
                <a:gd name="T39" fmla="*/ 2147483646 h 42"/>
                <a:gd name="T40" fmla="*/ 2147483646 w 29"/>
                <a:gd name="T41" fmla="*/ 2147483646 h 42"/>
                <a:gd name="T42" fmla="*/ 2147483646 w 29"/>
                <a:gd name="T43" fmla="*/ 0 h 42"/>
                <a:gd name="T44" fmla="*/ 0 w 29"/>
                <a:gd name="T45" fmla="*/ 2147483646 h 42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29" h="42">
                  <a:moveTo>
                    <a:pt x="0" y="19"/>
                  </a:moveTo>
                  <a:cubicBezTo>
                    <a:pt x="5" y="19"/>
                    <a:pt x="5" y="19"/>
                    <a:pt x="5" y="19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3" y="22"/>
                    <a:pt x="3" y="22"/>
                    <a:pt x="3" y="22"/>
                  </a:cubicBezTo>
                  <a:cubicBezTo>
                    <a:pt x="3" y="24"/>
                    <a:pt x="3" y="24"/>
                    <a:pt x="3" y="24"/>
                  </a:cubicBezTo>
                  <a:cubicBezTo>
                    <a:pt x="5" y="24"/>
                    <a:pt x="5" y="24"/>
                    <a:pt x="5" y="24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7" y="24"/>
                    <a:pt x="7" y="24"/>
                    <a:pt x="7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22" y="31"/>
                    <a:pt x="22" y="31"/>
                    <a:pt x="22" y="31"/>
                  </a:cubicBezTo>
                  <a:cubicBezTo>
                    <a:pt x="22" y="39"/>
                    <a:pt x="22" y="39"/>
                    <a:pt x="22" y="39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4" y="42"/>
                    <a:pt x="24" y="42"/>
                    <a:pt x="24" y="42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26" y="33"/>
                    <a:pt x="22" y="30"/>
                    <a:pt x="22" y="15"/>
                  </a:cubicBezTo>
                  <a:cubicBezTo>
                    <a:pt x="21" y="0"/>
                    <a:pt x="21" y="0"/>
                    <a:pt x="21" y="0"/>
                  </a:cubicBezTo>
                  <a:lnTo>
                    <a:pt x="0" y="19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91" name="Freeform 116"/>
            <p:cNvSpPr>
              <a:spLocks noEditPoints="1"/>
            </p:cNvSpPr>
            <p:nvPr/>
          </p:nvSpPr>
          <p:spPr bwMode="auto">
            <a:xfrm>
              <a:off x="6128019" y="4198355"/>
              <a:ext cx="30503" cy="29084"/>
            </a:xfrm>
            <a:custGeom>
              <a:avLst/>
              <a:gdLst>
                <a:gd name="T0" fmla="*/ 2147483646 w 26"/>
                <a:gd name="T1" fmla="*/ 2147483646 h 25"/>
                <a:gd name="T2" fmla="*/ 2147483646 w 26"/>
                <a:gd name="T3" fmla="*/ 2147483646 h 25"/>
                <a:gd name="T4" fmla="*/ 2147483646 w 26"/>
                <a:gd name="T5" fmla="*/ 2147483646 h 25"/>
                <a:gd name="T6" fmla="*/ 2147483646 w 26"/>
                <a:gd name="T7" fmla="*/ 2147483646 h 25"/>
                <a:gd name="T8" fmla="*/ 2147483646 w 26"/>
                <a:gd name="T9" fmla="*/ 2147483646 h 25"/>
                <a:gd name="T10" fmla="*/ 2147483646 w 26"/>
                <a:gd name="T11" fmla="*/ 2147483646 h 25"/>
                <a:gd name="T12" fmla="*/ 2147483646 w 26"/>
                <a:gd name="T13" fmla="*/ 2147483646 h 25"/>
                <a:gd name="T14" fmla="*/ 2147483646 w 26"/>
                <a:gd name="T15" fmla="*/ 2147483646 h 25"/>
                <a:gd name="T16" fmla="*/ 2147483646 w 26"/>
                <a:gd name="T17" fmla="*/ 2147483646 h 25"/>
                <a:gd name="T18" fmla="*/ 2147483646 w 26"/>
                <a:gd name="T19" fmla="*/ 2147483646 h 25"/>
                <a:gd name="T20" fmla="*/ 0 w 26"/>
                <a:gd name="T21" fmla="*/ 2147483646 h 25"/>
                <a:gd name="T22" fmla="*/ 2147483646 w 26"/>
                <a:gd name="T23" fmla="*/ 2147483646 h 25"/>
                <a:gd name="T24" fmla="*/ 2147483646 w 26"/>
                <a:gd name="T25" fmla="*/ 0 h 25"/>
                <a:gd name="T26" fmla="*/ 0 w 26"/>
                <a:gd name="T27" fmla="*/ 0 h 25"/>
                <a:gd name="T28" fmla="*/ 0 w 26"/>
                <a:gd name="T29" fmla="*/ 2147483646 h 25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26" h="25">
                  <a:moveTo>
                    <a:pt x="10" y="3"/>
                  </a:moveTo>
                  <a:cubicBezTo>
                    <a:pt x="20" y="3"/>
                    <a:pt x="20" y="3"/>
                    <a:pt x="20" y="3"/>
                  </a:cubicBezTo>
                  <a:cubicBezTo>
                    <a:pt x="23" y="3"/>
                    <a:pt x="23" y="2"/>
                    <a:pt x="25" y="2"/>
                  </a:cubicBezTo>
                  <a:cubicBezTo>
                    <a:pt x="25" y="23"/>
                    <a:pt x="25" y="23"/>
                    <a:pt x="25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7" y="21"/>
                    <a:pt x="17" y="21"/>
                    <a:pt x="17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0" y="3"/>
                    <a:pt x="10" y="3"/>
                    <a:pt x="10" y="3"/>
                  </a:cubicBezTo>
                  <a:close/>
                  <a:moveTo>
                    <a:pt x="0" y="25"/>
                  </a:moveTo>
                  <a:cubicBezTo>
                    <a:pt x="26" y="25"/>
                    <a:pt x="26" y="25"/>
                    <a:pt x="26" y="25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92" name="Freeform 117"/>
            <p:cNvSpPr>
              <a:spLocks/>
            </p:cNvSpPr>
            <p:nvPr/>
          </p:nvSpPr>
          <p:spPr bwMode="auto">
            <a:xfrm>
              <a:off x="6129438" y="4168561"/>
              <a:ext cx="27666" cy="23409"/>
            </a:xfrm>
            <a:custGeom>
              <a:avLst/>
              <a:gdLst>
                <a:gd name="T0" fmla="*/ 2147483646 w 24"/>
                <a:gd name="T1" fmla="*/ 2147483646 h 20"/>
                <a:gd name="T2" fmla="*/ 2147483646 w 24"/>
                <a:gd name="T3" fmla="*/ 2147483646 h 20"/>
                <a:gd name="T4" fmla="*/ 2147483646 w 24"/>
                <a:gd name="T5" fmla="*/ 2147483646 h 20"/>
                <a:gd name="T6" fmla="*/ 2147483646 w 24"/>
                <a:gd name="T7" fmla="*/ 2147483646 h 20"/>
                <a:gd name="T8" fmla="*/ 2147483646 w 24"/>
                <a:gd name="T9" fmla="*/ 2147483646 h 20"/>
                <a:gd name="T10" fmla="*/ 2147483646 w 24"/>
                <a:gd name="T11" fmla="*/ 2147483646 h 20"/>
                <a:gd name="T12" fmla="*/ 2147483646 w 24"/>
                <a:gd name="T13" fmla="*/ 2147483646 h 20"/>
                <a:gd name="T14" fmla="*/ 2147483646 w 24"/>
                <a:gd name="T15" fmla="*/ 2147483646 h 20"/>
                <a:gd name="T16" fmla="*/ 2147483646 w 24"/>
                <a:gd name="T17" fmla="*/ 2147483646 h 20"/>
                <a:gd name="T18" fmla="*/ 2147483646 w 24"/>
                <a:gd name="T19" fmla="*/ 2147483646 h 20"/>
                <a:gd name="T20" fmla="*/ 2147483646 w 24"/>
                <a:gd name="T21" fmla="*/ 2147483646 h 20"/>
                <a:gd name="T22" fmla="*/ 2147483646 w 24"/>
                <a:gd name="T23" fmla="*/ 2147483646 h 20"/>
                <a:gd name="T24" fmla="*/ 2147483646 w 24"/>
                <a:gd name="T25" fmla="*/ 2147483646 h 20"/>
                <a:gd name="T26" fmla="*/ 2147483646 w 24"/>
                <a:gd name="T27" fmla="*/ 2147483646 h 20"/>
                <a:gd name="T28" fmla="*/ 2147483646 w 24"/>
                <a:gd name="T29" fmla="*/ 0 h 20"/>
                <a:gd name="T30" fmla="*/ 0 w 24"/>
                <a:gd name="T31" fmla="*/ 0 h 20"/>
                <a:gd name="T32" fmla="*/ 2147483646 w 24"/>
                <a:gd name="T33" fmla="*/ 2147483646 h 20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24" h="20">
                  <a:moveTo>
                    <a:pt x="3" y="2"/>
                  </a:moveTo>
                  <a:cubicBezTo>
                    <a:pt x="6" y="2"/>
                    <a:pt x="6" y="2"/>
                    <a:pt x="6" y="2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3" y="6"/>
                    <a:pt x="23" y="6"/>
                    <a:pt x="23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2"/>
                    <a:pt x="0" y="2"/>
                    <a:pt x="3" y="2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93" name="Freeform 118"/>
            <p:cNvSpPr>
              <a:spLocks noEditPoints="1"/>
            </p:cNvSpPr>
            <p:nvPr/>
          </p:nvSpPr>
          <p:spPr bwMode="auto">
            <a:xfrm>
              <a:off x="6120925" y="4914113"/>
              <a:ext cx="34050" cy="33341"/>
            </a:xfrm>
            <a:custGeom>
              <a:avLst/>
              <a:gdLst>
                <a:gd name="T0" fmla="*/ 2147483646 w 48"/>
                <a:gd name="T1" fmla="*/ 2147483646 h 47"/>
                <a:gd name="T2" fmla="*/ 2147483646 w 48"/>
                <a:gd name="T3" fmla="*/ 2147483646 h 47"/>
                <a:gd name="T4" fmla="*/ 2147483646 w 48"/>
                <a:gd name="T5" fmla="*/ 2147483646 h 47"/>
                <a:gd name="T6" fmla="*/ 2147483646 w 48"/>
                <a:gd name="T7" fmla="*/ 2147483646 h 47"/>
                <a:gd name="T8" fmla="*/ 2147483646 w 48"/>
                <a:gd name="T9" fmla="*/ 2147483646 h 47"/>
                <a:gd name="T10" fmla="*/ 2147483646 w 48"/>
                <a:gd name="T11" fmla="*/ 2147483646 h 47"/>
                <a:gd name="T12" fmla="*/ 2147483646 w 48"/>
                <a:gd name="T13" fmla="*/ 2147483646 h 47"/>
                <a:gd name="T14" fmla="*/ 2147483646 w 48"/>
                <a:gd name="T15" fmla="*/ 2147483646 h 47"/>
                <a:gd name="T16" fmla="*/ 2147483646 w 48"/>
                <a:gd name="T17" fmla="*/ 0 h 47"/>
                <a:gd name="T18" fmla="*/ 0 w 48"/>
                <a:gd name="T19" fmla="*/ 0 h 47"/>
                <a:gd name="T20" fmla="*/ 0 w 48"/>
                <a:gd name="T21" fmla="*/ 2147483646 h 47"/>
                <a:gd name="T22" fmla="*/ 2147483646 w 48"/>
                <a:gd name="T23" fmla="*/ 2147483646 h 47"/>
                <a:gd name="T24" fmla="*/ 2147483646 w 48"/>
                <a:gd name="T25" fmla="*/ 0 h 47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8" h="47">
                  <a:moveTo>
                    <a:pt x="43" y="40"/>
                  </a:moveTo>
                  <a:lnTo>
                    <a:pt x="17" y="42"/>
                  </a:lnTo>
                  <a:lnTo>
                    <a:pt x="5" y="43"/>
                  </a:lnTo>
                  <a:lnTo>
                    <a:pt x="5" y="5"/>
                  </a:lnTo>
                  <a:lnTo>
                    <a:pt x="43" y="5"/>
                  </a:lnTo>
                  <a:lnTo>
                    <a:pt x="43" y="37"/>
                  </a:lnTo>
                  <a:lnTo>
                    <a:pt x="43" y="40"/>
                  </a:lnTo>
                  <a:close/>
                  <a:moveTo>
                    <a:pt x="48" y="0"/>
                  </a:moveTo>
                  <a:lnTo>
                    <a:pt x="0" y="0"/>
                  </a:lnTo>
                  <a:lnTo>
                    <a:pt x="0" y="47"/>
                  </a:lnTo>
                  <a:lnTo>
                    <a:pt x="48" y="47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94" name="Freeform 119"/>
            <p:cNvSpPr>
              <a:spLocks noEditPoints="1"/>
            </p:cNvSpPr>
            <p:nvPr/>
          </p:nvSpPr>
          <p:spPr bwMode="auto">
            <a:xfrm>
              <a:off x="6111703" y="4958094"/>
              <a:ext cx="53913" cy="11350"/>
            </a:xfrm>
            <a:custGeom>
              <a:avLst/>
              <a:gdLst>
                <a:gd name="T0" fmla="*/ 2147483646 w 46"/>
                <a:gd name="T1" fmla="*/ 2147483646 h 10"/>
                <a:gd name="T2" fmla="*/ 2147483646 w 46"/>
                <a:gd name="T3" fmla="*/ 2147483646 h 10"/>
                <a:gd name="T4" fmla="*/ 2147483646 w 46"/>
                <a:gd name="T5" fmla="*/ 2147483646 h 10"/>
                <a:gd name="T6" fmla="*/ 2147483646 w 46"/>
                <a:gd name="T7" fmla="*/ 2147483646 h 10"/>
                <a:gd name="T8" fmla="*/ 2147483646 w 46"/>
                <a:gd name="T9" fmla="*/ 2147483646 h 10"/>
                <a:gd name="T10" fmla="*/ 2147483646 w 46"/>
                <a:gd name="T11" fmla="*/ 2147483646 h 10"/>
                <a:gd name="T12" fmla="*/ 2147483646 w 46"/>
                <a:gd name="T13" fmla="*/ 2147483646 h 10"/>
                <a:gd name="T14" fmla="*/ 2147483646 w 46"/>
                <a:gd name="T15" fmla="*/ 2147483646 h 10"/>
                <a:gd name="T16" fmla="*/ 2147483646 w 46"/>
                <a:gd name="T17" fmla="*/ 2147483646 h 10"/>
                <a:gd name="T18" fmla="*/ 2147483646 w 46"/>
                <a:gd name="T19" fmla="*/ 2147483646 h 10"/>
                <a:gd name="T20" fmla="*/ 2147483646 w 46"/>
                <a:gd name="T21" fmla="*/ 0 h 10"/>
                <a:gd name="T22" fmla="*/ 0 w 46"/>
                <a:gd name="T23" fmla="*/ 0 h 10"/>
                <a:gd name="T24" fmla="*/ 2147483646 w 46"/>
                <a:gd name="T25" fmla="*/ 2147483646 h 10"/>
                <a:gd name="T26" fmla="*/ 2147483646 w 46"/>
                <a:gd name="T27" fmla="*/ 0 h 1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46" h="10">
                  <a:moveTo>
                    <a:pt x="36" y="4"/>
                  </a:moveTo>
                  <a:cubicBezTo>
                    <a:pt x="34" y="5"/>
                    <a:pt x="34" y="5"/>
                    <a:pt x="34" y="5"/>
                  </a:cubicBezTo>
                  <a:cubicBezTo>
                    <a:pt x="31" y="6"/>
                    <a:pt x="31" y="6"/>
                    <a:pt x="31" y="6"/>
                  </a:cubicBezTo>
                  <a:cubicBezTo>
                    <a:pt x="25" y="6"/>
                    <a:pt x="25" y="6"/>
                    <a:pt x="25" y="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38" y="3"/>
                    <a:pt x="38" y="3"/>
                    <a:pt x="38" y="3"/>
                  </a:cubicBezTo>
                  <a:cubicBezTo>
                    <a:pt x="36" y="4"/>
                    <a:pt x="36" y="4"/>
                    <a:pt x="36" y="4"/>
                  </a:cubicBezTo>
                  <a:close/>
                  <a:moveTo>
                    <a:pt x="46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6"/>
                    <a:pt x="15" y="10"/>
                    <a:pt x="25" y="10"/>
                  </a:cubicBezTo>
                  <a:cubicBezTo>
                    <a:pt x="33" y="10"/>
                    <a:pt x="43" y="5"/>
                    <a:pt x="46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95" name="Freeform 120"/>
            <p:cNvSpPr>
              <a:spLocks/>
            </p:cNvSpPr>
            <p:nvPr/>
          </p:nvSpPr>
          <p:spPr bwMode="auto">
            <a:xfrm>
              <a:off x="6128019" y="4199064"/>
              <a:ext cx="67391" cy="33341"/>
            </a:xfrm>
            <a:custGeom>
              <a:avLst/>
              <a:gdLst>
                <a:gd name="T0" fmla="*/ 2147483646 w 57"/>
                <a:gd name="T1" fmla="*/ 2147483646 h 28"/>
                <a:gd name="T2" fmla="*/ 0 w 57"/>
                <a:gd name="T3" fmla="*/ 2147483646 h 28"/>
                <a:gd name="T4" fmla="*/ 2147483646 w 57"/>
                <a:gd name="T5" fmla="*/ 2147483646 h 28"/>
                <a:gd name="T6" fmla="*/ 2147483646 w 57"/>
                <a:gd name="T7" fmla="*/ 2147483646 h 28"/>
                <a:gd name="T8" fmla="*/ 2147483646 w 57"/>
                <a:gd name="T9" fmla="*/ 2147483646 h 28"/>
                <a:gd name="T10" fmla="*/ 2147483646 w 57"/>
                <a:gd name="T11" fmla="*/ 2147483646 h 28"/>
                <a:gd name="T12" fmla="*/ 2147483646 w 57"/>
                <a:gd name="T13" fmla="*/ 2147483646 h 28"/>
                <a:gd name="T14" fmla="*/ 2147483646 w 57"/>
                <a:gd name="T15" fmla="*/ 2147483646 h 28"/>
                <a:gd name="T16" fmla="*/ 2147483646 w 57"/>
                <a:gd name="T17" fmla="*/ 2147483646 h 28"/>
                <a:gd name="T18" fmla="*/ 2147483646 w 57"/>
                <a:gd name="T19" fmla="*/ 0 h 28"/>
                <a:gd name="T20" fmla="*/ 2147483646 w 57"/>
                <a:gd name="T21" fmla="*/ 0 h 28"/>
                <a:gd name="T22" fmla="*/ 2147483646 w 57"/>
                <a:gd name="T23" fmla="*/ 2147483646 h 28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57" h="28">
                  <a:moveTo>
                    <a:pt x="26" y="24"/>
                  </a:moveTo>
                  <a:cubicBezTo>
                    <a:pt x="0" y="24"/>
                    <a:pt x="0" y="24"/>
                    <a:pt x="0" y="24"/>
                  </a:cubicBezTo>
                  <a:cubicBezTo>
                    <a:pt x="2" y="28"/>
                    <a:pt x="23" y="25"/>
                    <a:pt x="29" y="25"/>
                  </a:cubicBezTo>
                  <a:cubicBezTo>
                    <a:pt x="35" y="25"/>
                    <a:pt x="56" y="28"/>
                    <a:pt x="57" y="24"/>
                  </a:cubicBezTo>
                  <a:cubicBezTo>
                    <a:pt x="33" y="24"/>
                    <a:pt x="33" y="24"/>
                    <a:pt x="33" y="24"/>
                  </a:cubicBezTo>
                  <a:cubicBezTo>
                    <a:pt x="32" y="2"/>
                    <a:pt x="32" y="2"/>
                    <a:pt x="32" y="2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7" y="0"/>
                    <a:pt x="27" y="0"/>
                    <a:pt x="27" y="0"/>
                  </a:cubicBezTo>
                  <a:lnTo>
                    <a:pt x="26" y="24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96" name="Freeform 121"/>
            <p:cNvSpPr>
              <a:spLocks noEditPoints="1"/>
            </p:cNvSpPr>
            <p:nvPr/>
          </p:nvSpPr>
          <p:spPr bwMode="auto">
            <a:xfrm>
              <a:off x="6165615" y="4903473"/>
              <a:ext cx="12768" cy="54622"/>
            </a:xfrm>
            <a:custGeom>
              <a:avLst/>
              <a:gdLst>
                <a:gd name="T0" fmla="*/ 2147483646 w 11"/>
                <a:gd name="T1" fmla="*/ 2147483646 h 46"/>
                <a:gd name="T2" fmla="*/ 2147483646 w 11"/>
                <a:gd name="T3" fmla="*/ 2147483646 h 46"/>
                <a:gd name="T4" fmla="*/ 2147483646 w 11"/>
                <a:gd name="T5" fmla="*/ 2147483646 h 46"/>
                <a:gd name="T6" fmla="*/ 2147483646 w 11"/>
                <a:gd name="T7" fmla="*/ 2147483646 h 46"/>
                <a:gd name="T8" fmla="*/ 2147483646 w 11"/>
                <a:gd name="T9" fmla="*/ 2147483646 h 46"/>
                <a:gd name="T10" fmla="*/ 2147483646 w 11"/>
                <a:gd name="T11" fmla="*/ 2147483646 h 46"/>
                <a:gd name="T12" fmla="*/ 2147483646 w 11"/>
                <a:gd name="T13" fmla="*/ 2147483646 h 46"/>
                <a:gd name="T14" fmla="*/ 2147483646 w 11"/>
                <a:gd name="T15" fmla="*/ 2147483646 h 46"/>
                <a:gd name="T16" fmla="*/ 2147483646 w 11"/>
                <a:gd name="T17" fmla="*/ 2147483646 h 46"/>
                <a:gd name="T18" fmla="*/ 2147483646 w 11"/>
                <a:gd name="T19" fmla="*/ 2147483646 h 46"/>
                <a:gd name="T20" fmla="*/ 2147483646 w 11"/>
                <a:gd name="T21" fmla="*/ 2147483646 h 46"/>
                <a:gd name="T22" fmla="*/ 0 w 11"/>
                <a:gd name="T23" fmla="*/ 2147483646 h 46"/>
                <a:gd name="T24" fmla="*/ 2147483646 w 11"/>
                <a:gd name="T25" fmla="*/ 2147483646 h 46"/>
                <a:gd name="T26" fmla="*/ 2147483646 w 11"/>
                <a:gd name="T27" fmla="*/ 0 h 46"/>
                <a:gd name="T28" fmla="*/ 0 w 11"/>
                <a:gd name="T29" fmla="*/ 0 h 46"/>
                <a:gd name="T30" fmla="*/ 0 w 11"/>
                <a:gd name="T31" fmla="*/ 2147483646 h 4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11" h="46">
                  <a:moveTo>
                    <a:pt x="6" y="31"/>
                  </a:moveTo>
                  <a:cubicBezTo>
                    <a:pt x="5" y="34"/>
                    <a:pt x="5" y="34"/>
                    <a:pt x="5" y="34"/>
                  </a:cubicBezTo>
                  <a:cubicBezTo>
                    <a:pt x="4" y="36"/>
                    <a:pt x="4" y="36"/>
                    <a:pt x="4" y="36"/>
                  </a:cubicBezTo>
                  <a:cubicBezTo>
                    <a:pt x="3" y="38"/>
                    <a:pt x="3" y="38"/>
                    <a:pt x="3" y="3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6" y="31"/>
                    <a:pt x="6" y="31"/>
                    <a:pt x="6" y="31"/>
                  </a:cubicBezTo>
                  <a:close/>
                  <a:moveTo>
                    <a:pt x="0" y="46"/>
                  </a:moveTo>
                  <a:cubicBezTo>
                    <a:pt x="6" y="42"/>
                    <a:pt x="11" y="32"/>
                    <a:pt x="11" y="23"/>
                  </a:cubicBezTo>
                  <a:cubicBezTo>
                    <a:pt x="11" y="12"/>
                    <a:pt x="6" y="7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46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97" name="Freeform 122"/>
            <p:cNvSpPr>
              <a:spLocks noEditPoints="1"/>
            </p:cNvSpPr>
            <p:nvPr/>
          </p:nvSpPr>
          <p:spPr bwMode="auto">
            <a:xfrm>
              <a:off x="6097515" y="4904892"/>
              <a:ext cx="12768" cy="53203"/>
            </a:xfrm>
            <a:custGeom>
              <a:avLst/>
              <a:gdLst>
                <a:gd name="T0" fmla="*/ 2147483646 w 11"/>
                <a:gd name="T1" fmla="*/ 2147483646 h 45"/>
                <a:gd name="T2" fmla="*/ 2147483646 w 11"/>
                <a:gd name="T3" fmla="*/ 2147483646 h 45"/>
                <a:gd name="T4" fmla="*/ 2147483646 w 11"/>
                <a:gd name="T5" fmla="*/ 2147483646 h 45"/>
                <a:gd name="T6" fmla="*/ 2147483646 w 11"/>
                <a:gd name="T7" fmla="*/ 2147483646 h 45"/>
                <a:gd name="T8" fmla="*/ 2147483646 w 11"/>
                <a:gd name="T9" fmla="*/ 2147483646 h 45"/>
                <a:gd name="T10" fmla="*/ 2147483646 w 11"/>
                <a:gd name="T11" fmla="*/ 2147483646 h 45"/>
                <a:gd name="T12" fmla="*/ 2147483646 w 11"/>
                <a:gd name="T13" fmla="*/ 2147483646 h 45"/>
                <a:gd name="T14" fmla="*/ 2147483646 w 11"/>
                <a:gd name="T15" fmla="*/ 2147483646 h 45"/>
                <a:gd name="T16" fmla="*/ 2147483646 w 11"/>
                <a:gd name="T17" fmla="*/ 2147483646 h 45"/>
                <a:gd name="T18" fmla="*/ 2147483646 w 11"/>
                <a:gd name="T19" fmla="*/ 2147483646 h 45"/>
                <a:gd name="T20" fmla="*/ 2147483646 w 11"/>
                <a:gd name="T21" fmla="*/ 2147483646 h 45"/>
                <a:gd name="T22" fmla="*/ 2147483646 w 11"/>
                <a:gd name="T23" fmla="*/ 2147483646 h 45"/>
                <a:gd name="T24" fmla="*/ 2147483646 w 11"/>
                <a:gd name="T25" fmla="*/ 0 h 45"/>
                <a:gd name="T26" fmla="*/ 0 w 11"/>
                <a:gd name="T27" fmla="*/ 2147483646 h 45"/>
                <a:gd name="T28" fmla="*/ 2147483646 w 11"/>
                <a:gd name="T29" fmla="*/ 2147483646 h 45"/>
                <a:gd name="T30" fmla="*/ 2147483646 w 11"/>
                <a:gd name="T31" fmla="*/ 2147483646 h 45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11" h="45">
                  <a:moveTo>
                    <a:pt x="4" y="20"/>
                  </a:moveTo>
                  <a:cubicBezTo>
                    <a:pt x="5" y="14"/>
                    <a:pt x="5" y="14"/>
                    <a:pt x="5" y="14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7" y="37"/>
                    <a:pt x="7" y="37"/>
                    <a:pt x="7" y="37"/>
                  </a:cubicBezTo>
                  <a:cubicBezTo>
                    <a:pt x="7" y="35"/>
                    <a:pt x="7" y="35"/>
                    <a:pt x="7" y="35"/>
                  </a:cubicBezTo>
                  <a:cubicBezTo>
                    <a:pt x="6" y="33"/>
                    <a:pt x="6" y="33"/>
                    <a:pt x="6" y="33"/>
                  </a:cubicBezTo>
                  <a:cubicBezTo>
                    <a:pt x="5" y="30"/>
                    <a:pt x="5" y="30"/>
                    <a:pt x="5" y="30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4" y="20"/>
                    <a:pt x="4" y="20"/>
                    <a:pt x="4" y="20"/>
                  </a:cubicBezTo>
                  <a:close/>
                  <a:moveTo>
                    <a:pt x="11" y="1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2"/>
                    <a:pt x="0" y="15"/>
                    <a:pt x="0" y="22"/>
                  </a:cubicBezTo>
                  <a:cubicBezTo>
                    <a:pt x="0" y="31"/>
                    <a:pt x="5" y="42"/>
                    <a:pt x="11" y="45"/>
                  </a:cubicBezTo>
                  <a:lnTo>
                    <a:pt x="11" y="1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98" name="Freeform 123"/>
            <p:cNvSpPr>
              <a:spLocks noEditPoints="1"/>
            </p:cNvSpPr>
            <p:nvPr/>
          </p:nvSpPr>
          <p:spPr bwMode="auto">
            <a:xfrm>
              <a:off x="6111703" y="4892832"/>
              <a:ext cx="53913" cy="10641"/>
            </a:xfrm>
            <a:custGeom>
              <a:avLst/>
              <a:gdLst>
                <a:gd name="T0" fmla="*/ 2147483646 w 46"/>
                <a:gd name="T1" fmla="*/ 2147483646 h 9"/>
                <a:gd name="T2" fmla="*/ 2147483646 w 46"/>
                <a:gd name="T3" fmla="*/ 2147483646 h 9"/>
                <a:gd name="T4" fmla="*/ 2147483646 w 46"/>
                <a:gd name="T5" fmla="*/ 2147483646 h 9"/>
                <a:gd name="T6" fmla="*/ 2147483646 w 46"/>
                <a:gd name="T7" fmla="*/ 2147483646 h 9"/>
                <a:gd name="T8" fmla="*/ 2147483646 w 46"/>
                <a:gd name="T9" fmla="*/ 2147483646 h 9"/>
                <a:gd name="T10" fmla="*/ 2147483646 w 46"/>
                <a:gd name="T11" fmla="*/ 2147483646 h 9"/>
                <a:gd name="T12" fmla="*/ 2147483646 w 46"/>
                <a:gd name="T13" fmla="*/ 2147483646 h 9"/>
                <a:gd name="T14" fmla="*/ 2147483646 w 46"/>
                <a:gd name="T15" fmla="*/ 2147483646 h 9"/>
                <a:gd name="T16" fmla="*/ 2147483646 w 46"/>
                <a:gd name="T17" fmla="*/ 2147483646 h 9"/>
                <a:gd name="T18" fmla="*/ 2147483646 w 46"/>
                <a:gd name="T19" fmla="*/ 2147483646 h 9"/>
                <a:gd name="T20" fmla="*/ 2147483646 w 46"/>
                <a:gd name="T21" fmla="*/ 2147483646 h 9"/>
                <a:gd name="T22" fmla="*/ 2147483646 w 46"/>
                <a:gd name="T23" fmla="*/ 2147483646 h 9"/>
                <a:gd name="T24" fmla="*/ 2147483646 w 46"/>
                <a:gd name="T25" fmla="*/ 0 h 9"/>
                <a:gd name="T26" fmla="*/ 2147483646 w 46"/>
                <a:gd name="T27" fmla="*/ 2147483646 h 9"/>
                <a:gd name="T28" fmla="*/ 0 w 46"/>
                <a:gd name="T29" fmla="*/ 2147483646 h 9"/>
                <a:gd name="T30" fmla="*/ 2147483646 w 46"/>
                <a:gd name="T31" fmla="*/ 2147483646 h 9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46" h="9">
                  <a:moveTo>
                    <a:pt x="9" y="6"/>
                  </a:moveTo>
                  <a:cubicBezTo>
                    <a:pt x="12" y="5"/>
                    <a:pt x="12" y="5"/>
                    <a:pt x="12" y="5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30" y="4"/>
                    <a:pt x="30" y="4"/>
                    <a:pt x="30" y="4"/>
                  </a:cubicBezTo>
                  <a:cubicBezTo>
                    <a:pt x="33" y="5"/>
                    <a:pt x="33" y="5"/>
                    <a:pt x="33" y="5"/>
                  </a:cubicBezTo>
                  <a:cubicBezTo>
                    <a:pt x="36" y="6"/>
                    <a:pt x="36" y="6"/>
                    <a:pt x="36" y="6"/>
                  </a:cubicBezTo>
                  <a:cubicBezTo>
                    <a:pt x="38" y="6"/>
                    <a:pt x="38" y="6"/>
                    <a:pt x="38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9" y="6"/>
                    <a:pt x="9" y="6"/>
                    <a:pt x="9" y="6"/>
                  </a:cubicBezTo>
                  <a:close/>
                  <a:moveTo>
                    <a:pt x="14" y="9"/>
                  </a:moveTo>
                  <a:cubicBezTo>
                    <a:pt x="45" y="9"/>
                    <a:pt x="45" y="9"/>
                    <a:pt x="45" y="9"/>
                  </a:cubicBezTo>
                  <a:cubicBezTo>
                    <a:pt x="46" y="9"/>
                    <a:pt x="46" y="9"/>
                    <a:pt x="46" y="9"/>
                  </a:cubicBezTo>
                  <a:cubicBezTo>
                    <a:pt x="40" y="0"/>
                    <a:pt x="29" y="0"/>
                    <a:pt x="13" y="0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7" y="2"/>
                    <a:pt x="1" y="6"/>
                    <a:pt x="0" y="9"/>
                  </a:cubicBezTo>
                  <a:lnTo>
                    <a:pt x="14" y="9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99" name="Freeform 124"/>
            <p:cNvSpPr>
              <a:spLocks/>
            </p:cNvSpPr>
            <p:nvPr/>
          </p:nvSpPr>
          <p:spPr bwMode="auto">
            <a:xfrm>
              <a:off x="6073397" y="4750248"/>
              <a:ext cx="31922" cy="23409"/>
            </a:xfrm>
            <a:custGeom>
              <a:avLst/>
              <a:gdLst>
                <a:gd name="T0" fmla="*/ 2147483646 w 27"/>
                <a:gd name="T1" fmla="*/ 2147483646 h 20"/>
                <a:gd name="T2" fmla="*/ 2147483646 w 27"/>
                <a:gd name="T3" fmla="*/ 2147483646 h 20"/>
                <a:gd name="T4" fmla="*/ 2147483646 w 27"/>
                <a:gd name="T5" fmla="*/ 2147483646 h 20"/>
                <a:gd name="T6" fmla="*/ 2147483646 w 27"/>
                <a:gd name="T7" fmla="*/ 2147483646 h 20"/>
                <a:gd name="T8" fmla="*/ 2147483646 w 27"/>
                <a:gd name="T9" fmla="*/ 0 h 20"/>
                <a:gd name="T10" fmla="*/ 2147483646 w 27"/>
                <a:gd name="T11" fmla="*/ 0 h 20"/>
                <a:gd name="T12" fmla="*/ 2147483646 w 27"/>
                <a:gd name="T13" fmla="*/ 2147483646 h 20"/>
                <a:gd name="T14" fmla="*/ 2147483646 w 27"/>
                <a:gd name="T15" fmla="*/ 2147483646 h 20"/>
                <a:gd name="T16" fmla="*/ 2147483646 w 27"/>
                <a:gd name="T17" fmla="*/ 2147483646 h 20"/>
                <a:gd name="T18" fmla="*/ 0 w 27"/>
                <a:gd name="T19" fmla="*/ 2147483646 h 20"/>
                <a:gd name="T20" fmla="*/ 0 w 27"/>
                <a:gd name="T21" fmla="*/ 2147483646 h 20"/>
                <a:gd name="T22" fmla="*/ 2147483646 w 27"/>
                <a:gd name="T23" fmla="*/ 2147483646 h 20"/>
                <a:gd name="T24" fmla="*/ 2147483646 w 27"/>
                <a:gd name="T25" fmla="*/ 2147483646 h 20"/>
                <a:gd name="T26" fmla="*/ 2147483646 w 27"/>
                <a:gd name="T27" fmla="*/ 2147483646 h 20"/>
                <a:gd name="T28" fmla="*/ 2147483646 w 27"/>
                <a:gd name="T29" fmla="*/ 2147483646 h 20"/>
                <a:gd name="T30" fmla="*/ 2147483646 w 27"/>
                <a:gd name="T31" fmla="*/ 2147483646 h 20"/>
                <a:gd name="T32" fmla="*/ 2147483646 w 27"/>
                <a:gd name="T33" fmla="*/ 2147483646 h 20"/>
                <a:gd name="T34" fmla="*/ 2147483646 w 27"/>
                <a:gd name="T35" fmla="*/ 2147483646 h 20"/>
                <a:gd name="T36" fmla="*/ 2147483646 w 27"/>
                <a:gd name="T37" fmla="*/ 2147483646 h 20"/>
                <a:gd name="T38" fmla="*/ 2147483646 w 27"/>
                <a:gd name="T39" fmla="*/ 2147483646 h 20"/>
                <a:gd name="T40" fmla="*/ 2147483646 w 27"/>
                <a:gd name="T41" fmla="*/ 2147483646 h 20"/>
                <a:gd name="T42" fmla="*/ 2147483646 w 27"/>
                <a:gd name="T43" fmla="*/ 2147483646 h 20"/>
                <a:gd name="T44" fmla="*/ 2147483646 w 27"/>
                <a:gd name="T45" fmla="*/ 2147483646 h 20"/>
                <a:gd name="T46" fmla="*/ 2147483646 w 27"/>
                <a:gd name="T47" fmla="*/ 2147483646 h 20"/>
                <a:gd name="T48" fmla="*/ 2147483646 w 27"/>
                <a:gd name="T49" fmla="*/ 2147483646 h 20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27" h="20">
                  <a:moveTo>
                    <a:pt x="24" y="4"/>
                  </a:moveTo>
                  <a:cubicBezTo>
                    <a:pt x="21" y="4"/>
                    <a:pt x="21" y="4"/>
                    <a:pt x="21" y="4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2" y="3"/>
                    <a:pt x="11" y="3"/>
                    <a:pt x="9" y="6"/>
                  </a:cubicBezTo>
                  <a:cubicBezTo>
                    <a:pt x="7" y="10"/>
                    <a:pt x="8" y="11"/>
                    <a:pt x="2" y="11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8" y="17"/>
                    <a:pt x="18" y="17"/>
                    <a:pt x="18" y="17"/>
                  </a:cubicBezTo>
                  <a:cubicBezTo>
                    <a:pt x="21" y="20"/>
                    <a:pt x="21" y="20"/>
                    <a:pt x="21" y="20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27" y="11"/>
                    <a:pt x="27" y="11"/>
                    <a:pt x="27" y="11"/>
                  </a:cubicBezTo>
                  <a:cubicBezTo>
                    <a:pt x="23" y="7"/>
                    <a:pt x="23" y="7"/>
                    <a:pt x="23" y="7"/>
                  </a:cubicBezTo>
                  <a:lnTo>
                    <a:pt x="24" y="4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00" name="Freeform 125"/>
            <p:cNvSpPr>
              <a:spLocks noEditPoints="1"/>
            </p:cNvSpPr>
            <p:nvPr/>
          </p:nvSpPr>
          <p:spPr bwMode="auto">
            <a:xfrm>
              <a:off x="6128019" y="4167142"/>
              <a:ext cx="30503" cy="27666"/>
            </a:xfrm>
            <a:custGeom>
              <a:avLst/>
              <a:gdLst>
                <a:gd name="T0" fmla="*/ 2147483646 w 26"/>
                <a:gd name="T1" fmla="*/ 2147483646 h 23"/>
                <a:gd name="T2" fmla="*/ 2147483646 w 26"/>
                <a:gd name="T3" fmla="*/ 2147483646 h 23"/>
                <a:gd name="T4" fmla="*/ 2147483646 w 26"/>
                <a:gd name="T5" fmla="*/ 2147483646 h 23"/>
                <a:gd name="T6" fmla="*/ 2147483646 w 26"/>
                <a:gd name="T7" fmla="*/ 2147483646 h 23"/>
                <a:gd name="T8" fmla="*/ 2147483646 w 26"/>
                <a:gd name="T9" fmla="*/ 2147483646 h 23"/>
                <a:gd name="T10" fmla="*/ 2147483646 w 26"/>
                <a:gd name="T11" fmla="*/ 2147483646 h 23"/>
                <a:gd name="T12" fmla="*/ 2147483646 w 26"/>
                <a:gd name="T13" fmla="*/ 2147483646 h 23"/>
                <a:gd name="T14" fmla="*/ 2147483646 w 26"/>
                <a:gd name="T15" fmla="*/ 2147483646 h 23"/>
                <a:gd name="T16" fmla="*/ 2147483646 w 26"/>
                <a:gd name="T17" fmla="*/ 2147483646 h 23"/>
                <a:gd name="T18" fmla="*/ 2147483646 w 26"/>
                <a:gd name="T19" fmla="*/ 2147483646 h 23"/>
                <a:gd name="T20" fmla="*/ 2147483646 w 26"/>
                <a:gd name="T21" fmla="*/ 2147483646 h 23"/>
                <a:gd name="T22" fmla="*/ 2147483646 w 26"/>
                <a:gd name="T23" fmla="*/ 2147483646 h 23"/>
                <a:gd name="T24" fmla="*/ 2147483646 w 26"/>
                <a:gd name="T25" fmla="*/ 2147483646 h 23"/>
                <a:gd name="T26" fmla="*/ 2147483646 w 26"/>
                <a:gd name="T27" fmla="*/ 2147483646 h 23"/>
                <a:gd name="T28" fmla="*/ 2147483646 w 26"/>
                <a:gd name="T29" fmla="*/ 2147483646 h 23"/>
                <a:gd name="T30" fmla="*/ 2147483646 w 26"/>
                <a:gd name="T31" fmla="*/ 2147483646 h 23"/>
                <a:gd name="T32" fmla="*/ 2147483646 w 26"/>
                <a:gd name="T33" fmla="*/ 2147483646 h 23"/>
                <a:gd name="T34" fmla="*/ 0 w 26"/>
                <a:gd name="T35" fmla="*/ 2147483646 h 23"/>
                <a:gd name="T36" fmla="*/ 2147483646 w 26"/>
                <a:gd name="T37" fmla="*/ 2147483646 h 23"/>
                <a:gd name="T38" fmla="*/ 2147483646 w 26"/>
                <a:gd name="T39" fmla="*/ 0 h 23"/>
                <a:gd name="T40" fmla="*/ 0 w 26"/>
                <a:gd name="T41" fmla="*/ 0 h 23"/>
                <a:gd name="T42" fmla="*/ 0 w 26"/>
                <a:gd name="T43" fmla="*/ 2147483646 h 23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26" h="23">
                  <a:moveTo>
                    <a:pt x="4" y="3"/>
                  </a:moveTo>
                  <a:cubicBezTo>
                    <a:pt x="1" y="3"/>
                    <a:pt x="2" y="3"/>
                    <a:pt x="1" y="1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5" y="21"/>
                    <a:pt x="25" y="21"/>
                    <a:pt x="25" y="21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4" y="5"/>
                    <a:pt x="24" y="5"/>
                    <a:pt x="24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4" y="3"/>
                    <a:pt x="4" y="3"/>
                    <a:pt x="4" y="3"/>
                  </a:cubicBezTo>
                  <a:close/>
                  <a:moveTo>
                    <a:pt x="0" y="23"/>
                  </a:moveTo>
                  <a:cubicBezTo>
                    <a:pt x="26" y="23"/>
                    <a:pt x="26" y="23"/>
                    <a:pt x="26" y="23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3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01" name="Freeform 126"/>
            <p:cNvSpPr>
              <a:spLocks/>
            </p:cNvSpPr>
            <p:nvPr/>
          </p:nvSpPr>
          <p:spPr bwMode="auto">
            <a:xfrm>
              <a:off x="6190444" y="4348742"/>
              <a:ext cx="34050" cy="20572"/>
            </a:xfrm>
            <a:custGeom>
              <a:avLst/>
              <a:gdLst>
                <a:gd name="T0" fmla="*/ 2147483646 w 29"/>
                <a:gd name="T1" fmla="*/ 2147483646 h 17"/>
                <a:gd name="T2" fmla="*/ 0 w 29"/>
                <a:gd name="T3" fmla="*/ 2147483646 h 17"/>
                <a:gd name="T4" fmla="*/ 0 w 29"/>
                <a:gd name="T5" fmla="*/ 2147483646 h 17"/>
                <a:gd name="T6" fmla="*/ 2147483646 w 29"/>
                <a:gd name="T7" fmla="*/ 2147483646 h 17"/>
                <a:gd name="T8" fmla="*/ 2147483646 w 29"/>
                <a:gd name="T9" fmla="*/ 2147483646 h 17"/>
                <a:gd name="T10" fmla="*/ 2147483646 w 29"/>
                <a:gd name="T11" fmla="*/ 2147483646 h 17"/>
                <a:gd name="T12" fmla="*/ 2147483646 w 29"/>
                <a:gd name="T13" fmla="*/ 0 h 17"/>
                <a:gd name="T14" fmla="*/ 2147483646 w 29"/>
                <a:gd name="T15" fmla="*/ 2147483646 h 17"/>
                <a:gd name="T16" fmla="*/ 2147483646 w 29"/>
                <a:gd name="T17" fmla="*/ 2147483646 h 17"/>
                <a:gd name="T18" fmla="*/ 2147483646 w 29"/>
                <a:gd name="T19" fmla="*/ 2147483646 h 17"/>
                <a:gd name="T20" fmla="*/ 2147483646 w 29"/>
                <a:gd name="T21" fmla="*/ 2147483646 h 17"/>
                <a:gd name="T22" fmla="*/ 2147483646 w 29"/>
                <a:gd name="T23" fmla="*/ 2147483646 h 17"/>
                <a:gd name="T24" fmla="*/ 2147483646 w 29"/>
                <a:gd name="T25" fmla="*/ 2147483646 h 17"/>
                <a:gd name="T26" fmla="*/ 2147483646 w 29"/>
                <a:gd name="T27" fmla="*/ 2147483646 h 17"/>
                <a:gd name="T28" fmla="*/ 2147483646 w 29"/>
                <a:gd name="T29" fmla="*/ 2147483646 h 17"/>
                <a:gd name="T30" fmla="*/ 2147483646 w 29"/>
                <a:gd name="T31" fmla="*/ 2147483646 h 17"/>
                <a:gd name="T32" fmla="*/ 2147483646 w 29"/>
                <a:gd name="T33" fmla="*/ 2147483646 h 17"/>
                <a:gd name="T34" fmla="*/ 2147483646 w 29"/>
                <a:gd name="T35" fmla="*/ 2147483646 h 17"/>
                <a:gd name="T36" fmla="*/ 2147483646 w 29"/>
                <a:gd name="T37" fmla="*/ 2147483646 h 17"/>
                <a:gd name="T38" fmla="*/ 2147483646 w 29"/>
                <a:gd name="T39" fmla="*/ 2147483646 h 17"/>
                <a:gd name="T40" fmla="*/ 2147483646 w 29"/>
                <a:gd name="T41" fmla="*/ 2147483646 h 17"/>
                <a:gd name="T42" fmla="*/ 2147483646 w 29"/>
                <a:gd name="T43" fmla="*/ 2147483646 h 17"/>
                <a:gd name="T44" fmla="*/ 2147483646 w 29"/>
                <a:gd name="T45" fmla="*/ 2147483646 h 17"/>
                <a:gd name="T46" fmla="*/ 2147483646 w 29"/>
                <a:gd name="T47" fmla="*/ 2147483646 h 17"/>
                <a:gd name="T48" fmla="*/ 2147483646 w 29"/>
                <a:gd name="T49" fmla="*/ 2147483646 h 17"/>
                <a:gd name="T50" fmla="*/ 2147483646 w 29"/>
                <a:gd name="T51" fmla="*/ 2147483646 h 17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29" h="17">
                  <a:moveTo>
                    <a:pt x="1" y="5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7" y="16"/>
                    <a:pt x="10" y="17"/>
                    <a:pt x="14" y="17"/>
                  </a:cubicBezTo>
                  <a:cubicBezTo>
                    <a:pt x="21" y="17"/>
                    <a:pt x="29" y="14"/>
                    <a:pt x="29" y="7"/>
                  </a:cubicBezTo>
                  <a:cubicBezTo>
                    <a:pt x="29" y="3"/>
                    <a:pt x="22" y="0"/>
                    <a:pt x="18" y="0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4" y="12"/>
                    <a:pt x="14" y="12"/>
                    <a:pt x="14" y="12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1" y="6"/>
                    <a:pt x="1" y="6"/>
                    <a:pt x="1" y="6"/>
                  </a:cubicBezTo>
                  <a:lnTo>
                    <a:pt x="1" y="5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02" name="Freeform 127"/>
            <p:cNvSpPr>
              <a:spLocks/>
            </p:cNvSpPr>
            <p:nvPr/>
          </p:nvSpPr>
          <p:spPr bwMode="auto">
            <a:xfrm>
              <a:off x="6016647" y="4163596"/>
              <a:ext cx="27666" cy="31212"/>
            </a:xfrm>
            <a:custGeom>
              <a:avLst/>
              <a:gdLst>
                <a:gd name="T0" fmla="*/ 2147483646 w 23"/>
                <a:gd name="T1" fmla="*/ 2147483646 h 26"/>
                <a:gd name="T2" fmla="*/ 2147483646 w 23"/>
                <a:gd name="T3" fmla="*/ 2147483646 h 26"/>
                <a:gd name="T4" fmla="*/ 2147483646 w 23"/>
                <a:gd name="T5" fmla="*/ 2147483646 h 26"/>
                <a:gd name="T6" fmla="*/ 2147483646 w 23"/>
                <a:gd name="T7" fmla="*/ 2147483646 h 26"/>
                <a:gd name="T8" fmla="*/ 2147483646 w 23"/>
                <a:gd name="T9" fmla="*/ 0 h 26"/>
                <a:gd name="T10" fmla="*/ 2147483646 w 23"/>
                <a:gd name="T11" fmla="*/ 0 h 26"/>
                <a:gd name="T12" fmla="*/ 2147483646 w 23"/>
                <a:gd name="T13" fmla="*/ 2147483646 h 26"/>
                <a:gd name="T14" fmla="*/ 2147483646 w 23"/>
                <a:gd name="T15" fmla="*/ 2147483646 h 26"/>
                <a:gd name="T16" fmla="*/ 2147483646 w 23"/>
                <a:gd name="T17" fmla="*/ 2147483646 h 26"/>
                <a:gd name="T18" fmla="*/ 2147483646 w 23"/>
                <a:gd name="T19" fmla="*/ 2147483646 h 26"/>
                <a:gd name="T20" fmla="*/ 2147483646 w 23"/>
                <a:gd name="T21" fmla="*/ 2147483646 h 26"/>
                <a:gd name="T22" fmla="*/ 0 w 23"/>
                <a:gd name="T23" fmla="*/ 2147483646 h 26"/>
                <a:gd name="T24" fmla="*/ 0 w 23"/>
                <a:gd name="T25" fmla="*/ 2147483646 h 26"/>
                <a:gd name="T26" fmla="*/ 2147483646 w 23"/>
                <a:gd name="T27" fmla="*/ 2147483646 h 26"/>
                <a:gd name="T28" fmla="*/ 2147483646 w 23"/>
                <a:gd name="T29" fmla="*/ 2147483646 h 26"/>
                <a:gd name="T30" fmla="*/ 2147483646 w 23"/>
                <a:gd name="T31" fmla="*/ 2147483646 h 26"/>
                <a:gd name="T32" fmla="*/ 2147483646 w 23"/>
                <a:gd name="T33" fmla="*/ 2147483646 h 26"/>
                <a:gd name="T34" fmla="*/ 2147483646 w 23"/>
                <a:gd name="T35" fmla="*/ 2147483646 h 26"/>
                <a:gd name="T36" fmla="*/ 2147483646 w 23"/>
                <a:gd name="T37" fmla="*/ 2147483646 h 26"/>
                <a:gd name="T38" fmla="*/ 2147483646 w 23"/>
                <a:gd name="T39" fmla="*/ 2147483646 h 26"/>
                <a:gd name="T40" fmla="*/ 2147483646 w 23"/>
                <a:gd name="T41" fmla="*/ 2147483646 h 26"/>
                <a:gd name="T42" fmla="*/ 2147483646 w 23"/>
                <a:gd name="T43" fmla="*/ 2147483646 h 26"/>
                <a:gd name="T44" fmla="*/ 2147483646 w 23"/>
                <a:gd name="T45" fmla="*/ 2147483646 h 26"/>
                <a:gd name="T46" fmla="*/ 2147483646 w 23"/>
                <a:gd name="T47" fmla="*/ 2147483646 h 26"/>
                <a:gd name="T48" fmla="*/ 2147483646 w 23"/>
                <a:gd name="T49" fmla="*/ 2147483646 h 26"/>
                <a:gd name="T50" fmla="*/ 2147483646 w 23"/>
                <a:gd name="T51" fmla="*/ 2147483646 h 26"/>
                <a:gd name="T52" fmla="*/ 2147483646 w 23"/>
                <a:gd name="T53" fmla="*/ 2147483646 h 2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0" t="0" r="r" b="b"/>
              <a:pathLst>
                <a:path w="23" h="26">
                  <a:moveTo>
                    <a:pt x="23" y="7"/>
                  </a:moveTo>
                  <a:cubicBezTo>
                    <a:pt x="23" y="8"/>
                    <a:pt x="23" y="8"/>
                    <a:pt x="23" y="8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3" y="13"/>
                    <a:pt x="3" y="14"/>
                    <a:pt x="0" y="14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4" y="19"/>
                    <a:pt x="14" y="19"/>
                    <a:pt x="14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7" y="14"/>
                    <a:pt x="17" y="14"/>
                    <a:pt x="17" y="14"/>
                  </a:cubicBezTo>
                  <a:lnTo>
                    <a:pt x="23" y="7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03" name="Freeform 128"/>
            <p:cNvSpPr>
              <a:spLocks/>
            </p:cNvSpPr>
            <p:nvPr/>
          </p:nvSpPr>
          <p:spPr bwMode="auto">
            <a:xfrm>
              <a:off x="6139369" y="4200483"/>
              <a:ext cx="17735" cy="24828"/>
            </a:xfrm>
            <a:custGeom>
              <a:avLst/>
              <a:gdLst>
                <a:gd name="T0" fmla="*/ 0 w 15"/>
                <a:gd name="T1" fmla="*/ 2147483646 h 21"/>
                <a:gd name="T2" fmla="*/ 2147483646 w 15"/>
                <a:gd name="T3" fmla="*/ 2147483646 h 21"/>
                <a:gd name="T4" fmla="*/ 2147483646 w 15"/>
                <a:gd name="T5" fmla="*/ 2147483646 h 21"/>
                <a:gd name="T6" fmla="*/ 2147483646 w 15"/>
                <a:gd name="T7" fmla="*/ 2147483646 h 21"/>
                <a:gd name="T8" fmla="*/ 2147483646 w 15"/>
                <a:gd name="T9" fmla="*/ 2147483646 h 21"/>
                <a:gd name="T10" fmla="*/ 2147483646 w 15"/>
                <a:gd name="T11" fmla="*/ 2147483646 h 21"/>
                <a:gd name="T12" fmla="*/ 2147483646 w 15"/>
                <a:gd name="T13" fmla="*/ 0 h 21"/>
                <a:gd name="T14" fmla="*/ 2147483646 w 15"/>
                <a:gd name="T15" fmla="*/ 2147483646 h 21"/>
                <a:gd name="T16" fmla="*/ 0 w 15"/>
                <a:gd name="T17" fmla="*/ 2147483646 h 21"/>
                <a:gd name="T18" fmla="*/ 0 w 15"/>
                <a:gd name="T19" fmla="*/ 2147483646 h 2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5" h="21">
                  <a:moveTo>
                    <a:pt x="0" y="2"/>
                  </a:moveTo>
                  <a:cubicBezTo>
                    <a:pt x="3" y="2"/>
                    <a:pt x="3" y="2"/>
                    <a:pt x="3" y="2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15" y="21"/>
                    <a:pt x="15" y="21"/>
                    <a:pt x="15" y="21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3" y="0"/>
                    <a:pt x="13" y="1"/>
                    <a:pt x="10" y="1"/>
                  </a:cubicBezTo>
                  <a:cubicBezTo>
                    <a:pt x="0" y="1"/>
                    <a:pt x="0" y="1"/>
                    <a:pt x="0" y="1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04" name="Freeform 129"/>
            <p:cNvSpPr>
              <a:spLocks/>
            </p:cNvSpPr>
            <p:nvPr/>
          </p:nvSpPr>
          <p:spPr bwMode="auto">
            <a:xfrm>
              <a:off x="5941453" y="4698464"/>
              <a:ext cx="30503" cy="30503"/>
            </a:xfrm>
            <a:custGeom>
              <a:avLst/>
              <a:gdLst>
                <a:gd name="T0" fmla="*/ 2147483646 w 26"/>
                <a:gd name="T1" fmla="*/ 2147483646 h 26"/>
                <a:gd name="T2" fmla="*/ 2147483646 w 26"/>
                <a:gd name="T3" fmla="*/ 2147483646 h 26"/>
                <a:gd name="T4" fmla="*/ 2147483646 w 26"/>
                <a:gd name="T5" fmla="*/ 2147483646 h 26"/>
                <a:gd name="T6" fmla="*/ 0 w 26"/>
                <a:gd name="T7" fmla="*/ 2147483646 h 26"/>
                <a:gd name="T8" fmla="*/ 2147483646 w 26"/>
                <a:gd name="T9" fmla="*/ 2147483646 h 26"/>
                <a:gd name="T10" fmla="*/ 2147483646 w 26"/>
                <a:gd name="T11" fmla="*/ 2147483646 h 26"/>
                <a:gd name="T12" fmla="*/ 2147483646 w 26"/>
                <a:gd name="T13" fmla="*/ 2147483646 h 26"/>
                <a:gd name="T14" fmla="*/ 2147483646 w 26"/>
                <a:gd name="T15" fmla="*/ 2147483646 h 26"/>
                <a:gd name="T16" fmla="*/ 2147483646 w 26"/>
                <a:gd name="T17" fmla="*/ 2147483646 h 26"/>
                <a:gd name="T18" fmla="*/ 2147483646 w 26"/>
                <a:gd name="T19" fmla="*/ 2147483646 h 26"/>
                <a:gd name="T20" fmla="*/ 2147483646 w 26"/>
                <a:gd name="T21" fmla="*/ 2147483646 h 26"/>
                <a:gd name="T22" fmla="*/ 2147483646 w 26"/>
                <a:gd name="T23" fmla="*/ 2147483646 h 26"/>
                <a:gd name="T24" fmla="*/ 2147483646 w 26"/>
                <a:gd name="T25" fmla="*/ 2147483646 h 26"/>
                <a:gd name="T26" fmla="*/ 2147483646 w 26"/>
                <a:gd name="T27" fmla="*/ 2147483646 h 26"/>
                <a:gd name="T28" fmla="*/ 2147483646 w 26"/>
                <a:gd name="T29" fmla="*/ 2147483646 h 26"/>
                <a:gd name="T30" fmla="*/ 2147483646 w 26"/>
                <a:gd name="T31" fmla="*/ 2147483646 h 26"/>
                <a:gd name="T32" fmla="*/ 2147483646 w 26"/>
                <a:gd name="T33" fmla="*/ 2147483646 h 26"/>
                <a:gd name="T34" fmla="*/ 2147483646 w 26"/>
                <a:gd name="T35" fmla="*/ 2147483646 h 26"/>
                <a:gd name="T36" fmla="*/ 2147483646 w 26"/>
                <a:gd name="T37" fmla="*/ 2147483646 h 2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26" h="26">
                  <a:moveTo>
                    <a:pt x="20" y="26"/>
                  </a:moveTo>
                  <a:cubicBezTo>
                    <a:pt x="26" y="25"/>
                    <a:pt x="26" y="25"/>
                    <a:pt x="26" y="25"/>
                  </a:cubicBezTo>
                  <a:cubicBezTo>
                    <a:pt x="26" y="18"/>
                    <a:pt x="23" y="11"/>
                    <a:pt x="18" y="8"/>
                  </a:cubicBezTo>
                  <a:cubicBezTo>
                    <a:pt x="15" y="5"/>
                    <a:pt x="6" y="0"/>
                    <a:pt x="0" y="4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9" y="20"/>
                    <a:pt x="19" y="20"/>
                    <a:pt x="19" y="20"/>
                  </a:cubicBezTo>
                  <a:lnTo>
                    <a:pt x="20" y="26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05" name="Freeform 130"/>
            <p:cNvSpPr>
              <a:spLocks/>
            </p:cNvSpPr>
            <p:nvPr/>
          </p:nvSpPr>
          <p:spPr bwMode="auto">
            <a:xfrm>
              <a:off x="5820151" y="4618304"/>
              <a:ext cx="17735" cy="21991"/>
            </a:xfrm>
            <a:custGeom>
              <a:avLst/>
              <a:gdLst>
                <a:gd name="T0" fmla="*/ 2147483646 w 15"/>
                <a:gd name="T1" fmla="*/ 2147483646 h 19"/>
                <a:gd name="T2" fmla="*/ 2147483646 w 15"/>
                <a:gd name="T3" fmla="*/ 2147483646 h 19"/>
                <a:gd name="T4" fmla="*/ 2147483646 w 15"/>
                <a:gd name="T5" fmla="*/ 2147483646 h 19"/>
                <a:gd name="T6" fmla="*/ 2147483646 w 15"/>
                <a:gd name="T7" fmla="*/ 2147483646 h 19"/>
                <a:gd name="T8" fmla="*/ 2147483646 w 15"/>
                <a:gd name="T9" fmla="*/ 2147483646 h 19"/>
                <a:gd name="T10" fmla="*/ 2147483646 w 15"/>
                <a:gd name="T11" fmla="*/ 2147483646 h 19"/>
                <a:gd name="T12" fmla="*/ 2147483646 w 15"/>
                <a:gd name="T13" fmla="*/ 2147483646 h 19"/>
                <a:gd name="T14" fmla="*/ 2147483646 w 15"/>
                <a:gd name="T15" fmla="*/ 2147483646 h 19"/>
                <a:gd name="T16" fmla="*/ 2147483646 w 15"/>
                <a:gd name="T17" fmla="*/ 2147483646 h 19"/>
                <a:gd name="T18" fmla="*/ 2147483646 w 15"/>
                <a:gd name="T19" fmla="*/ 2147483646 h 19"/>
                <a:gd name="T20" fmla="*/ 2147483646 w 15"/>
                <a:gd name="T21" fmla="*/ 2147483646 h 19"/>
                <a:gd name="T22" fmla="*/ 2147483646 w 15"/>
                <a:gd name="T23" fmla="*/ 2147483646 h 19"/>
                <a:gd name="T24" fmla="*/ 2147483646 w 15"/>
                <a:gd name="T25" fmla="*/ 2147483646 h 19"/>
                <a:gd name="T26" fmla="*/ 2147483646 w 15"/>
                <a:gd name="T27" fmla="*/ 2147483646 h 19"/>
                <a:gd name="T28" fmla="*/ 2147483646 w 15"/>
                <a:gd name="T29" fmla="*/ 2147483646 h 19"/>
                <a:gd name="T30" fmla="*/ 2147483646 w 15"/>
                <a:gd name="T31" fmla="*/ 0 h 19"/>
                <a:gd name="T32" fmla="*/ 0 w 15"/>
                <a:gd name="T33" fmla="*/ 2147483646 h 19"/>
                <a:gd name="T34" fmla="*/ 0 w 15"/>
                <a:gd name="T35" fmla="*/ 2147483646 h 19"/>
                <a:gd name="T36" fmla="*/ 2147483646 w 15"/>
                <a:gd name="T37" fmla="*/ 2147483646 h 19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15" h="19">
                  <a:moveTo>
                    <a:pt x="1" y="19"/>
                  </a:moveTo>
                  <a:cubicBezTo>
                    <a:pt x="5" y="15"/>
                    <a:pt x="5" y="15"/>
                    <a:pt x="5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2" y="2"/>
                    <a:pt x="0" y="5"/>
                    <a:pt x="0" y="9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7"/>
                    <a:pt x="0" y="17"/>
                    <a:pt x="1" y="19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06" name="Freeform 131"/>
            <p:cNvSpPr>
              <a:spLocks/>
            </p:cNvSpPr>
            <p:nvPr/>
          </p:nvSpPr>
          <p:spPr bwMode="auto">
            <a:xfrm>
              <a:off x="6140787" y="4097624"/>
              <a:ext cx="24828" cy="10641"/>
            </a:xfrm>
            <a:custGeom>
              <a:avLst/>
              <a:gdLst>
                <a:gd name="T0" fmla="*/ 2147483646 w 35"/>
                <a:gd name="T1" fmla="*/ 2147483646 h 15"/>
                <a:gd name="T2" fmla="*/ 2147483646 w 35"/>
                <a:gd name="T3" fmla="*/ 0 h 15"/>
                <a:gd name="T4" fmla="*/ 2147483646 w 35"/>
                <a:gd name="T5" fmla="*/ 0 h 15"/>
                <a:gd name="T6" fmla="*/ 2147483646 w 35"/>
                <a:gd name="T7" fmla="*/ 2147483646 h 15"/>
                <a:gd name="T8" fmla="*/ 0 w 35"/>
                <a:gd name="T9" fmla="*/ 2147483646 h 15"/>
                <a:gd name="T10" fmla="*/ 0 w 35"/>
                <a:gd name="T11" fmla="*/ 2147483646 h 15"/>
                <a:gd name="T12" fmla="*/ 2147483646 w 35"/>
                <a:gd name="T13" fmla="*/ 2147483646 h 15"/>
                <a:gd name="T14" fmla="*/ 2147483646 w 35"/>
                <a:gd name="T15" fmla="*/ 2147483646 h 15"/>
                <a:gd name="T16" fmla="*/ 2147483646 w 35"/>
                <a:gd name="T17" fmla="*/ 2147483646 h 15"/>
                <a:gd name="T18" fmla="*/ 2147483646 w 35"/>
                <a:gd name="T19" fmla="*/ 2147483646 h 15"/>
                <a:gd name="T20" fmla="*/ 2147483646 w 35"/>
                <a:gd name="T21" fmla="*/ 0 h 15"/>
                <a:gd name="T22" fmla="*/ 2147483646 w 35"/>
                <a:gd name="T23" fmla="*/ 0 h 15"/>
                <a:gd name="T24" fmla="*/ 2147483646 w 35"/>
                <a:gd name="T25" fmla="*/ 2147483646 h 15"/>
                <a:gd name="T26" fmla="*/ 2147483646 w 35"/>
                <a:gd name="T27" fmla="*/ 2147483646 h 15"/>
                <a:gd name="T28" fmla="*/ 2147483646 w 35"/>
                <a:gd name="T29" fmla="*/ 0 h 15"/>
                <a:gd name="T30" fmla="*/ 2147483646 w 35"/>
                <a:gd name="T31" fmla="*/ 0 h 15"/>
                <a:gd name="T32" fmla="*/ 2147483646 w 35"/>
                <a:gd name="T33" fmla="*/ 2147483646 h 15"/>
                <a:gd name="T34" fmla="*/ 2147483646 w 35"/>
                <a:gd name="T35" fmla="*/ 2147483646 h 1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15">
                  <a:moveTo>
                    <a:pt x="10" y="2"/>
                  </a:moveTo>
                  <a:lnTo>
                    <a:pt x="10" y="0"/>
                  </a:lnTo>
                  <a:lnTo>
                    <a:pt x="3" y="0"/>
                  </a:lnTo>
                  <a:lnTo>
                    <a:pt x="3" y="2"/>
                  </a:lnTo>
                  <a:lnTo>
                    <a:pt x="0" y="2"/>
                  </a:lnTo>
                  <a:lnTo>
                    <a:pt x="0" y="5"/>
                  </a:lnTo>
                  <a:lnTo>
                    <a:pt x="7" y="15"/>
                  </a:lnTo>
                  <a:lnTo>
                    <a:pt x="35" y="15"/>
                  </a:lnTo>
                  <a:lnTo>
                    <a:pt x="35" y="2"/>
                  </a:lnTo>
                  <a:lnTo>
                    <a:pt x="33" y="2"/>
                  </a:lnTo>
                  <a:lnTo>
                    <a:pt x="33" y="0"/>
                  </a:lnTo>
                  <a:lnTo>
                    <a:pt x="30" y="0"/>
                  </a:lnTo>
                  <a:lnTo>
                    <a:pt x="30" y="2"/>
                  </a:lnTo>
                  <a:lnTo>
                    <a:pt x="27" y="2"/>
                  </a:lnTo>
                  <a:lnTo>
                    <a:pt x="27" y="0"/>
                  </a:lnTo>
                  <a:lnTo>
                    <a:pt x="18" y="0"/>
                  </a:lnTo>
                  <a:lnTo>
                    <a:pt x="18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07" name="Freeform 132"/>
            <p:cNvSpPr>
              <a:spLocks/>
            </p:cNvSpPr>
            <p:nvPr/>
          </p:nvSpPr>
          <p:spPr bwMode="auto">
            <a:xfrm>
              <a:off x="6191862" y="4348742"/>
              <a:ext cx="23409" cy="17025"/>
            </a:xfrm>
            <a:custGeom>
              <a:avLst/>
              <a:gdLst>
                <a:gd name="T0" fmla="*/ 0 w 20"/>
                <a:gd name="T1" fmla="*/ 2147483646 h 14"/>
                <a:gd name="T2" fmla="*/ 0 w 20"/>
                <a:gd name="T3" fmla="*/ 2147483646 h 14"/>
                <a:gd name="T4" fmla="*/ 2147483646 w 20"/>
                <a:gd name="T5" fmla="*/ 2147483646 h 14"/>
                <a:gd name="T6" fmla="*/ 2147483646 w 20"/>
                <a:gd name="T7" fmla="*/ 2147483646 h 14"/>
                <a:gd name="T8" fmla="*/ 2147483646 w 20"/>
                <a:gd name="T9" fmla="*/ 2147483646 h 14"/>
                <a:gd name="T10" fmla="*/ 2147483646 w 20"/>
                <a:gd name="T11" fmla="*/ 2147483646 h 14"/>
                <a:gd name="T12" fmla="*/ 2147483646 w 20"/>
                <a:gd name="T13" fmla="*/ 2147483646 h 14"/>
                <a:gd name="T14" fmla="*/ 2147483646 w 20"/>
                <a:gd name="T15" fmla="*/ 2147483646 h 14"/>
                <a:gd name="T16" fmla="*/ 2147483646 w 20"/>
                <a:gd name="T17" fmla="*/ 2147483646 h 14"/>
                <a:gd name="T18" fmla="*/ 2147483646 w 20"/>
                <a:gd name="T19" fmla="*/ 2147483646 h 14"/>
                <a:gd name="T20" fmla="*/ 2147483646 w 20"/>
                <a:gd name="T21" fmla="*/ 2147483646 h 14"/>
                <a:gd name="T22" fmla="*/ 2147483646 w 20"/>
                <a:gd name="T23" fmla="*/ 2147483646 h 14"/>
                <a:gd name="T24" fmla="*/ 2147483646 w 20"/>
                <a:gd name="T25" fmla="*/ 2147483646 h 14"/>
                <a:gd name="T26" fmla="*/ 2147483646 w 20"/>
                <a:gd name="T27" fmla="*/ 2147483646 h 14"/>
                <a:gd name="T28" fmla="*/ 2147483646 w 20"/>
                <a:gd name="T29" fmla="*/ 2147483646 h 14"/>
                <a:gd name="T30" fmla="*/ 2147483646 w 20"/>
                <a:gd name="T31" fmla="*/ 2147483646 h 14"/>
                <a:gd name="T32" fmla="*/ 2147483646 w 20"/>
                <a:gd name="T33" fmla="*/ 2147483646 h 14"/>
                <a:gd name="T34" fmla="*/ 2147483646 w 20"/>
                <a:gd name="T35" fmla="*/ 2147483646 h 14"/>
                <a:gd name="T36" fmla="*/ 2147483646 w 20"/>
                <a:gd name="T37" fmla="*/ 2147483646 h 14"/>
                <a:gd name="T38" fmla="*/ 2147483646 w 20"/>
                <a:gd name="T39" fmla="*/ 0 h 14"/>
                <a:gd name="T40" fmla="*/ 0 w 20"/>
                <a:gd name="T41" fmla="*/ 2147483646 h 14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20" h="14">
                  <a:moveTo>
                    <a:pt x="0" y="5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9" y="0"/>
                    <a:pt x="4" y="0"/>
                    <a:pt x="0" y="5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08" name="Freeform 133"/>
            <p:cNvSpPr>
              <a:spLocks/>
            </p:cNvSpPr>
            <p:nvPr/>
          </p:nvSpPr>
          <p:spPr bwMode="auto">
            <a:xfrm>
              <a:off x="6118797" y="4202612"/>
              <a:ext cx="7094" cy="35469"/>
            </a:xfrm>
            <a:custGeom>
              <a:avLst/>
              <a:gdLst>
                <a:gd name="T0" fmla="*/ 0 w 10"/>
                <a:gd name="T1" fmla="*/ 2147483646 h 50"/>
                <a:gd name="T2" fmla="*/ 0 w 10"/>
                <a:gd name="T3" fmla="*/ 2147483646 h 50"/>
                <a:gd name="T4" fmla="*/ 2147483646 w 10"/>
                <a:gd name="T5" fmla="*/ 2147483646 h 50"/>
                <a:gd name="T6" fmla="*/ 2147483646 w 10"/>
                <a:gd name="T7" fmla="*/ 2147483646 h 50"/>
                <a:gd name="T8" fmla="*/ 2147483646 w 10"/>
                <a:gd name="T9" fmla="*/ 2147483646 h 50"/>
                <a:gd name="T10" fmla="*/ 2147483646 w 10"/>
                <a:gd name="T11" fmla="*/ 2147483646 h 50"/>
                <a:gd name="T12" fmla="*/ 2147483646 w 10"/>
                <a:gd name="T13" fmla="*/ 2147483646 h 50"/>
                <a:gd name="T14" fmla="*/ 2147483646 w 10"/>
                <a:gd name="T15" fmla="*/ 2147483646 h 50"/>
                <a:gd name="T16" fmla="*/ 2147483646 w 10"/>
                <a:gd name="T17" fmla="*/ 2147483646 h 50"/>
                <a:gd name="T18" fmla="*/ 2147483646 w 10"/>
                <a:gd name="T19" fmla="*/ 0 h 50"/>
                <a:gd name="T20" fmla="*/ 2147483646 w 10"/>
                <a:gd name="T21" fmla="*/ 0 h 50"/>
                <a:gd name="T22" fmla="*/ 0 w 10"/>
                <a:gd name="T23" fmla="*/ 2147483646 h 50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0" h="50">
                  <a:moveTo>
                    <a:pt x="0" y="27"/>
                  </a:moveTo>
                  <a:lnTo>
                    <a:pt x="0" y="50"/>
                  </a:lnTo>
                  <a:lnTo>
                    <a:pt x="3" y="50"/>
                  </a:lnTo>
                  <a:lnTo>
                    <a:pt x="3" y="40"/>
                  </a:lnTo>
                  <a:lnTo>
                    <a:pt x="10" y="43"/>
                  </a:lnTo>
                  <a:lnTo>
                    <a:pt x="10" y="35"/>
                  </a:lnTo>
                  <a:lnTo>
                    <a:pt x="6" y="35"/>
                  </a:lnTo>
                  <a:lnTo>
                    <a:pt x="6" y="25"/>
                  </a:lnTo>
                  <a:lnTo>
                    <a:pt x="10" y="25"/>
                  </a:lnTo>
                  <a:lnTo>
                    <a:pt x="10" y="0"/>
                  </a:lnTo>
                  <a:lnTo>
                    <a:pt x="3" y="0"/>
                  </a:lnTo>
                  <a:lnTo>
                    <a:pt x="0" y="27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09" name="Freeform 134"/>
            <p:cNvSpPr>
              <a:spLocks/>
            </p:cNvSpPr>
            <p:nvPr/>
          </p:nvSpPr>
          <p:spPr bwMode="auto">
            <a:xfrm>
              <a:off x="6508243" y="4618304"/>
              <a:ext cx="14897" cy="18444"/>
            </a:xfrm>
            <a:custGeom>
              <a:avLst/>
              <a:gdLst>
                <a:gd name="T0" fmla="*/ 0 w 21"/>
                <a:gd name="T1" fmla="*/ 2147483646 h 26"/>
                <a:gd name="T2" fmla="*/ 2147483646 w 21"/>
                <a:gd name="T3" fmla="*/ 2147483646 h 26"/>
                <a:gd name="T4" fmla="*/ 2147483646 w 21"/>
                <a:gd name="T5" fmla="*/ 2147483646 h 26"/>
                <a:gd name="T6" fmla="*/ 2147483646 w 21"/>
                <a:gd name="T7" fmla="*/ 2147483646 h 26"/>
                <a:gd name="T8" fmla="*/ 2147483646 w 21"/>
                <a:gd name="T9" fmla="*/ 0 h 26"/>
                <a:gd name="T10" fmla="*/ 2147483646 w 21"/>
                <a:gd name="T11" fmla="*/ 0 h 26"/>
                <a:gd name="T12" fmla="*/ 2147483646 w 21"/>
                <a:gd name="T13" fmla="*/ 2147483646 h 26"/>
                <a:gd name="T14" fmla="*/ 2147483646 w 21"/>
                <a:gd name="T15" fmla="*/ 2147483646 h 26"/>
                <a:gd name="T16" fmla="*/ 2147483646 w 21"/>
                <a:gd name="T17" fmla="*/ 2147483646 h 26"/>
                <a:gd name="T18" fmla="*/ 2147483646 w 21"/>
                <a:gd name="T19" fmla="*/ 2147483646 h 26"/>
                <a:gd name="T20" fmla="*/ 2147483646 w 21"/>
                <a:gd name="T21" fmla="*/ 2147483646 h 26"/>
                <a:gd name="T22" fmla="*/ 2147483646 w 21"/>
                <a:gd name="T23" fmla="*/ 2147483646 h 26"/>
                <a:gd name="T24" fmla="*/ 0 w 21"/>
                <a:gd name="T25" fmla="*/ 2147483646 h 2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21" h="26">
                  <a:moveTo>
                    <a:pt x="0" y="8"/>
                  </a:moveTo>
                  <a:lnTo>
                    <a:pt x="15" y="25"/>
                  </a:lnTo>
                  <a:lnTo>
                    <a:pt x="16" y="26"/>
                  </a:lnTo>
                  <a:lnTo>
                    <a:pt x="21" y="13"/>
                  </a:lnTo>
                  <a:lnTo>
                    <a:pt x="21" y="0"/>
                  </a:lnTo>
                  <a:lnTo>
                    <a:pt x="16" y="0"/>
                  </a:lnTo>
                  <a:lnTo>
                    <a:pt x="16" y="3"/>
                  </a:lnTo>
                  <a:lnTo>
                    <a:pt x="6" y="3"/>
                  </a:lnTo>
                  <a:lnTo>
                    <a:pt x="6" y="6"/>
                  </a:lnTo>
                  <a:lnTo>
                    <a:pt x="3" y="6"/>
                  </a:lnTo>
                  <a:lnTo>
                    <a:pt x="3" y="3"/>
                  </a:lnTo>
                  <a:lnTo>
                    <a:pt x="1" y="3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10" name="Freeform 135"/>
            <p:cNvSpPr>
              <a:spLocks/>
            </p:cNvSpPr>
            <p:nvPr/>
          </p:nvSpPr>
          <p:spPr bwMode="auto">
            <a:xfrm>
              <a:off x="6159940" y="4166433"/>
              <a:ext cx="5675" cy="25538"/>
            </a:xfrm>
            <a:custGeom>
              <a:avLst/>
              <a:gdLst>
                <a:gd name="T0" fmla="*/ 0 w 8"/>
                <a:gd name="T1" fmla="*/ 2147483646 h 36"/>
                <a:gd name="T2" fmla="*/ 2147483646 w 8"/>
                <a:gd name="T3" fmla="*/ 2147483646 h 36"/>
                <a:gd name="T4" fmla="*/ 2147483646 w 8"/>
                <a:gd name="T5" fmla="*/ 2147483646 h 36"/>
                <a:gd name="T6" fmla="*/ 2147483646 w 8"/>
                <a:gd name="T7" fmla="*/ 2147483646 h 36"/>
                <a:gd name="T8" fmla="*/ 0 w 8"/>
                <a:gd name="T9" fmla="*/ 0 h 36"/>
                <a:gd name="T10" fmla="*/ 0 w 8"/>
                <a:gd name="T11" fmla="*/ 2147483646 h 3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8" h="36">
                  <a:moveTo>
                    <a:pt x="0" y="36"/>
                  </a:moveTo>
                  <a:lnTo>
                    <a:pt x="6" y="36"/>
                  </a:lnTo>
                  <a:lnTo>
                    <a:pt x="8" y="23"/>
                  </a:lnTo>
                  <a:lnTo>
                    <a:pt x="8" y="3"/>
                  </a:lnTo>
                  <a:lnTo>
                    <a:pt x="0" y="0"/>
                  </a:lnTo>
                  <a:lnTo>
                    <a:pt x="0" y="36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11" name="Freeform 136"/>
            <p:cNvSpPr>
              <a:spLocks/>
            </p:cNvSpPr>
            <p:nvPr/>
          </p:nvSpPr>
          <p:spPr bwMode="auto">
            <a:xfrm>
              <a:off x="6125890" y="4949582"/>
              <a:ext cx="21991" cy="5675"/>
            </a:xfrm>
            <a:custGeom>
              <a:avLst/>
              <a:gdLst>
                <a:gd name="T0" fmla="*/ 0 w 31"/>
                <a:gd name="T1" fmla="*/ 2147483646 h 8"/>
                <a:gd name="T2" fmla="*/ 2147483646 w 31"/>
                <a:gd name="T3" fmla="*/ 2147483646 h 8"/>
                <a:gd name="T4" fmla="*/ 2147483646 w 31"/>
                <a:gd name="T5" fmla="*/ 2147483646 h 8"/>
                <a:gd name="T6" fmla="*/ 0 w 31"/>
                <a:gd name="T7" fmla="*/ 2147483646 h 8"/>
                <a:gd name="T8" fmla="*/ 0 w 31"/>
                <a:gd name="T9" fmla="*/ 2147483646 h 8"/>
                <a:gd name="T10" fmla="*/ 2147483646 w 31"/>
                <a:gd name="T11" fmla="*/ 2147483646 h 8"/>
                <a:gd name="T12" fmla="*/ 2147483646 w 31"/>
                <a:gd name="T13" fmla="*/ 0 h 8"/>
                <a:gd name="T14" fmla="*/ 0 w 31"/>
                <a:gd name="T15" fmla="*/ 0 h 8"/>
                <a:gd name="T16" fmla="*/ 0 w 31"/>
                <a:gd name="T17" fmla="*/ 2147483646 h 8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31" h="8">
                  <a:moveTo>
                    <a:pt x="0" y="3"/>
                  </a:moveTo>
                  <a:lnTo>
                    <a:pt x="3" y="3"/>
                  </a:lnTo>
                  <a:lnTo>
                    <a:pt x="3" y="5"/>
                  </a:lnTo>
                  <a:lnTo>
                    <a:pt x="0" y="5"/>
                  </a:lnTo>
                  <a:lnTo>
                    <a:pt x="0" y="8"/>
                  </a:lnTo>
                  <a:lnTo>
                    <a:pt x="31" y="8"/>
                  </a:lnTo>
                  <a:lnTo>
                    <a:pt x="31" y="0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12" name="Freeform 137"/>
            <p:cNvSpPr>
              <a:spLocks noEditPoints="1"/>
            </p:cNvSpPr>
            <p:nvPr/>
          </p:nvSpPr>
          <p:spPr bwMode="auto">
            <a:xfrm>
              <a:off x="6167034" y="4198355"/>
              <a:ext cx="31922" cy="29084"/>
            </a:xfrm>
            <a:custGeom>
              <a:avLst/>
              <a:gdLst>
                <a:gd name="T0" fmla="*/ 2147483646 w 45"/>
                <a:gd name="T1" fmla="*/ 2147483646 h 41"/>
                <a:gd name="T2" fmla="*/ 2147483646 w 45"/>
                <a:gd name="T3" fmla="*/ 2147483646 h 41"/>
                <a:gd name="T4" fmla="*/ 2147483646 w 45"/>
                <a:gd name="T5" fmla="*/ 2147483646 h 41"/>
                <a:gd name="T6" fmla="*/ 2147483646 w 45"/>
                <a:gd name="T7" fmla="*/ 2147483646 h 41"/>
                <a:gd name="T8" fmla="*/ 2147483646 w 45"/>
                <a:gd name="T9" fmla="*/ 2147483646 h 41"/>
                <a:gd name="T10" fmla="*/ 2147483646 w 45"/>
                <a:gd name="T11" fmla="*/ 2147483646 h 41"/>
                <a:gd name="T12" fmla="*/ 0 w 45"/>
                <a:gd name="T13" fmla="*/ 2147483646 h 41"/>
                <a:gd name="T14" fmla="*/ 2147483646 w 45"/>
                <a:gd name="T15" fmla="*/ 2147483646 h 41"/>
                <a:gd name="T16" fmla="*/ 2147483646 w 45"/>
                <a:gd name="T17" fmla="*/ 2147483646 h 41"/>
                <a:gd name="T18" fmla="*/ 2147483646 w 45"/>
                <a:gd name="T19" fmla="*/ 0 h 41"/>
                <a:gd name="T20" fmla="*/ 0 w 45"/>
                <a:gd name="T21" fmla="*/ 0 h 41"/>
                <a:gd name="T22" fmla="*/ 0 w 45"/>
                <a:gd name="T23" fmla="*/ 2147483646 h 41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45" h="41">
                  <a:moveTo>
                    <a:pt x="1" y="1"/>
                  </a:moveTo>
                  <a:lnTo>
                    <a:pt x="43" y="1"/>
                  </a:lnTo>
                  <a:lnTo>
                    <a:pt x="43" y="40"/>
                  </a:lnTo>
                  <a:lnTo>
                    <a:pt x="1" y="40"/>
                  </a:lnTo>
                  <a:lnTo>
                    <a:pt x="1" y="1"/>
                  </a:lnTo>
                  <a:close/>
                  <a:moveTo>
                    <a:pt x="0" y="41"/>
                  </a:moveTo>
                  <a:lnTo>
                    <a:pt x="40" y="41"/>
                  </a:lnTo>
                  <a:lnTo>
                    <a:pt x="45" y="41"/>
                  </a:lnTo>
                  <a:lnTo>
                    <a:pt x="45" y="0"/>
                  </a:lnTo>
                  <a:lnTo>
                    <a:pt x="0" y="0"/>
                  </a:lnTo>
                  <a:lnTo>
                    <a:pt x="0" y="41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13" name="Freeform 138"/>
            <p:cNvSpPr>
              <a:spLocks/>
            </p:cNvSpPr>
            <p:nvPr/>
          </p:nvSpPr>
          <p:spPr bwMode="auto">
            <a:xfrm>
              <a:off x="6076944" y="4091949"/>
              <a:ext cx="10641" cy="15607"/>
            </a:xfrm>
            <a:custGeom>
              <a:avLst/>
              <a:gdLst>
                <a:gd name="T0" fmla="*/ 0 w 9"/>
                <a:gd name="T1" fmla="*/ 2147483646 h 13"/>
                <a:gd name="T2" fmla="*/ 2147483646 w 9"/>
                <a:gd name="T3" fmla="*/ 2147483646 h 13"/>
                <a:gd name="T4" fmla="*/ 2147483646 w 9"/>
                <a:gd name="T5" fmla="*/ 2147483646 h 13"/>
                <a:gd name="T6" fmla="*/ 2147483646 w 9"/>
                <a:gd name="T7" fmla="*/ 2147483646 h 13"/>
                <a:gd name="T8" fmla="*/ 2147483646 w 9"/>
                <a:gd name="T9" fmla="*/ 2147483646 h 13"/>
                <a:gd name="T10" fmla="*/ 2147483646 w 9"/>
                <a:gd name="T11" fmla="*/ 2147483646 h 13"/>
                <a:gd name="T12" fmla="*/ 2147483646 w 9"/>
                <a:gd name="T13" fmla="*/ 2147483646 h 13"/>
                <a:gd name="T14" fmla="*/ 2147483646 w 9"/>
                <a:gd name="T15" fmla="*/ 2147483646 h 13"/>
                <a:gd name="T16" fmla="*/ 2147483646 w 9"/>
                <a:gd name="T17" fmla="*/ 2147483646 h 13"/>
                <a:gd name="T18" fmla="*/ 2147483646 w 9"/>
                <a:gd name="T19" fmla="*/ 2147483646 h 13"/>
                <a:gd name="T20" fmla="*/ 2147483646 w 9"/>
                <a:gd name="T21" fmla="*/ 2147483646 h 13"/>
                <a:gd name="T22" fmla="*/ 2147483646 w 9"/>
                <a:gd name="T23" fmla="*/ 0 h 13"/>
                <a:gd name="T24" fmla="*/ 0 w 9"/>
                <a:gd name="T25" fmla="*/ 2147483646 h 13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9" h="13">
                  <a:moveTo>
                    <a:pt x="0" y="2"/>
                  </a:moveTo>
                  <a:cubicBezTo>
                    <a:pt x="0" y="5"/>
                    <a:pt x="2" y="13"/>
                    <a:pt x="5" y="13"/>
                  </a:cubicBezTo>
                  <a:cubicBezTo>
                    <a:pt x="7" y="13"/>
                    <a:pt x="9" y="11"/>
                    <a:pt x="9" y="9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2"/>
                    <a:pt x="0" y="2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14" name="Freeform 139"/>
            <p:cNvSpPr>
              <a:spLocks/>
            </p:cNvSpPr>
            <p:nvPr/>
          </p:nvSpPr>
          <p:spPr bwMode="auto">
            <a:xfrm>
              <a:off x="6119506" y="4914113"/>
              <a:ext cx="36887" cy="34050"/>
            </a:xfrm>
            <a:custGeom>
              <a:avLst/>
              <a:gdLst>
                <a:gd name="T0" fmla="*/ 2147483646 w 52"/>
                <a:gd name="T1" fmla="*/ 2147483646 h 48"/>
                <a:gd name="T2" fmla="*/ 2147483646 w 52"/>
                <a:gd name="T3" fmla="*/ 0 h 48"/>
                <a:gd name="T4" fmla="*/ 2147483646 w 52"/>
                <a:gd name="T5" fmla="*/ 2147483646 h 48"/>
                <a:gd name="T6" fmla="*/ 2147483646 w 52"/>
                <a:gd name="T7" fmla="*/ 2147483646 h 48"/>
                <a:gd name="T8" fmla="*/ 2147483646 w 52"/>
                <a:gd name="T9" fmla="*/ 0 h 48"/>
                <a:gd name="T10" fmla="*/ 0 w 52"/>
                <a:gd name="T11" fmla="*/ 2147483646 h 48"/>
                <a:gd name="T12" fmla="*/ 2147483646 w 52"/>
                <a:gd name="T13" fmla="*/ 2147483646 h 4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52" h="48">
                  <a:moveTo>
                    <a:pt x="52" y="48"/>
                  </a:moveTo>
                  <a:lnTo>
                    <a:pt x="50" y="0"/>
                  </a:lnTo>
                  <a:lnTo>
                    <a:pt x="50" y="47"/>
                  </a:lnTo>
                  <a:lnTo>
                    <a:pt x="2" y="47"/>
                  </a:lnTo>
                  <a:lnTo>
                    <a:pt x="2" y="0"/>
                  </a:lnTo>
                  <a:lnTo>
                    <a:pt x="0" y="48"/>
                  </a:lnTo>
                  <a:lnTo>
                    <a:pt x="52" y="48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15" name="Freeform 140"/>
            <p:cNvSpPr>
              <a:spLocks/>
            </p:cNvSpPr>
            <p:nvPr/>
          </p:nvSpPr>
          <p:spPr bwMode="auto">
            <a:xfrm>
              <a:off x="6167034" y="4167142"/>
              <a:ext cx="31922" cy="27666"/>
            </a:xfrm>
            <a:custGeom>
              <a:avLst/>
              <a:gdLst>
                <a:gd name="T0" fmla="*/ 2147483646 w 45"/>
                <a:gd name="T1" fmla="*/ 2147483646 h 39"/>
                <a:gd name="T2" fmla="*/ 2147483646 w 45"/>
                <a:gd name="T3" fmla="*/ 2147483646 h 39"/>
                <a:gd name="T4" fmla="*/ 2147483646 w 45"/>
                <a:gd name="T5" fmla="*/ 2147483646 h 39"/>
                <a:gd name="T6" fmla="*/ 2147483646 w 45"/>
                <a:gd name="T7" fmla="*/ 2147483646 h 39"/>
                <a:gd name="T8" fmla="*/ 2147483646 w 45"/>
                <a:gd name="T9" fmla="*/ 0 h 39"/>
                <a:gd name="T10" fmla="*/ 0 w 45"/>
                <a:gd name="T11" fmla="*/ 0 h 39"/>
                <a:gd name="T12" fmla="*/ 2147483646 w 45"/>
                <a:gd name="T13" fmla="*/ 2147483646 h 3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45" h="39">
                  <a:moveTo>
                    <a:pt x="1" y="39"/>
                  </a:moveTo>
                  <a:lnTo>
                    <a:pt x="1" y="2"/>
                  </a:lnTo>
                  <a:lnTo>
                    <a:pt x="43" y="2"/>
                  </a:lnTo>
                  <a:lnTo>
                    <a:pt x="43" y="39"/>
                  </a:lnTo>
                  <a:lnTo>
                    <a:pt x="45" y="0"/>
                  </a:lnTo>
                  <a:lnTo>
                    <a:pt x="0" y="0"/>
                  </a:lnTo>
                  <a:lnTo>
                    <a:pt x="1" y="39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cxnSp>
        <p:nvCxnSpPr>
          <p:cNvPr id="144" name="直接连接符 143"/>
          <p:cNvCxnSpPr/>
          <p:nvPr>
            <p:custDataLst>
              <p:tags r:id="rId14"/>
            </p:custDataLst>
          </p:nvPr>
        </p:nvCxnSpPr>
        <p:spPr>
          <a:xfrm>
            <a:off x="1524000" y="1254125"/>
            <a:ext cx="9144000" cy="0"/>
          </a:xfrm>
          <a:prstGeom prst="line">
            <a:avLst/>
          </a:prstGeom>
          <a:ln w="47625">
            <a:solidFill>
              <a:srgbClr val="FF2D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87" name="文本框 154"/>
          <p:cNvSpPr txBox="1">
            <a:spLocks noChangeArrowheads="1"/>
          </p:cNvSpPr>
          <p:nvPr>
            <p:custDataLst>
              <p:tags r:id="rId15"/>
            </p:custDataLst>
          </p:nvPr>
        </p:nvSpPr>
        <p:spPr bwMode="auto">
          <a:xfrm>
            <a:off x="5430838" y="2997200"/>
            <a:ext cx="723900" cy="299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笑谈“红包”兴起</a:t>
            </a:r>
            <a:endParaRPr lang="zh-CN" altLang="en-US" sz="20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088" name="文本框 155"/>
          <p:cNvSpPr txBox="1">
            <a:spLocks noChangeArrowheads="1"/>
          </p:cNvSpPr>
          <p:nvPr>
            <p:custDataLst>
              <p:tags r:id="rId16"/>
            </p:custDataLst>
          </p:nvPr>
        </p:nvSpPr>
        <p:spPr bwMode="auto">
          <a:xfrm>
            <a:off x="6619875" y="3605214"/>
            <a:ext cx="723900" cy="2992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猴年春晚的“红包”</a:t>
            </a:r>
            <a:endParaRPr lang="zh-CN" altLang="en-US" sz="20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089" name="文本框 156"/>
          <p:cNvSpPr txBox="1">
            <a:spLocks noChangeArrowheads="1"/>
          </p:cNvSpPr>
          <p:nvPr>
            <p:custDataLst>
              <p:tags r:id="rId17"/>
            </p:custDataLst>
          </p:nvPr>
        </p:nvSpPr>
        <p:spPr bwMode="auto">
          <a:xfrm>
            <a:off x="7808914" y="3462338"/>
            <a:ext cx="725487" cy="299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“红包”撕逼大战</a:t>
            </a:r>
            <a:endParaRPr lang="zh-CN" altLang="en-US" sz="20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090" name="文本框 157"/>
          <p:cNvSpPr txBox="1">
            <a:spLocks noChangeArrowheads="1"/>
          </p:cNvSpPr>
          <p:nvPr>
            <p:custDataLst>
              <p:tags r:id="rId18"/>
            </p:custDataLst>
          </p:nvPr>
        </p:nvSpPr>
        <p:spPr bwMode="auto">
          <a:xfrm>
            <a:off x="8969375" y="3244850"/>
            <a:ext cx="725488" cy="2992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“红包”背后的思考</a:t>
            </a:r>
            <a:endParaRPr lang="zh-CN" altLang="en-US" sz="20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77639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9053" y="208230"/>
            <a:ext cx="760491" cy="55226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887253" y="208230"/>
            <a:ext cx="144855" cy="55226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等腰三角形 4"/>
          <p:cNvSpPr/>
          <p:nvPr/>
        </p:nvSpPr>
        <p:spPr>
          <a:xfrm>
            <a:off x="-9052" y="5423026"/>
            <a:ext cx="1683944" cy="1475717"/>
          </a:xfrm>
          <a:prstGeom prst="triangle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cxnSp>
        <p:nvCxnSpPr>
          <p:cNvPr id="6" name="直接连接符 5"/>
          <p:cNvCxnSpPr/>
          <p:nvPr/>
        </p:nvCxnSpPr>
        <p:spPr>
          <a:xfrm>
            <a:off x="1502875" y="6554457"/>
            <a:ext cx="106891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 rot="13267179" flipV="1">
            <a:off x="-179482" y="6073217"/>
            <a:ext cx="2232671" cy="4571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8103946" y="6529886"/>
            <a:ext cx="35189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latin typeface="华文行楷" panose="02010800040101010101" pitchFamily="2" charset="-122"/>
                <a:ea typeface="华文行楷" panose="02010800040101010101" pitchFamily="2" charset="-122"/>
              </a:rPr>
              <a:t>电子商务与智能服务研究中心</a:t>
            </a:r>
            <a:endParaRPr lang="zh-CN" altLang="en-US" sz="2000" dirty="0"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86577" y="4903659"/>
            <a:ext cx="482660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 smtClean="0">
                <a:latin typeface="华文行楷" panose="02010800040101010101" pitchFamily="2" charset="-122"/>
                <a:ea typeface="华文行楷" panose="02010800040101010101" pitchFamily="2" charset="-122"/>
              </a:rPr>
              <a:t>     微</a:t>
            </a:r>
            <a:r>
              <a:rPr lang="zh-CN" altLang="en-US" b="1" dirty="0">
                <a:latin typeface="华文行楷" panose="02010800040101010101" pitchFamily="2" charset="-122"/>
                <a:ea typeface="华文行楷" panose="02010800040101010101" pitchFamily="2" charset="-122"/>
              </a:rPr>
              <a:t>信</a:t>
            </a:r>
            <a:r>
              <a:rPr lang="zh-CN" altLang="en-US" b="1" dirty="0" smtClean="0">
                <a:latin typeface="华文行楷" panose="02010800040101010101" pitchFamily="2" charset="-122"/>
                <a:ea typeface="华文行楷" panose="02010800040101010101" pitchFamily="2" charset="-122"/>
              </a:rPr>
              <a:t>红包：</a:t>
            </a:r>
            <a:endParaRPr lang="en-US" altLang="zh-CN" b="1" dirty="0" smtClean="0"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zh-CN" altLang="en-US" dirty="0"/>
              <a:t>小额“拜年红包”或微信群</a:t>
            </a:r>
            <a:r>
              <a:rPr lang="zh-CN" altLang="en-US" dirty="0" smtClean="0"/>
              <a:t>“拼手气红包”</a:t>
            </a:r>
            <a:endParaRPr lang="en-US" altLang="zh-CN" dirty="0" smtClean="0"/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zh-CN" altLang="en-US" dirty="0" smtClean="0"/>
              <a:t>微信照片红包</a:t>
            </a:r>
            <a:endParaRPr lang="en-US" altLang="zh-CN" dirty="0" smtClean="0"/>
          </a:p>
          <a:p>
            <a:endParaRPr lang="zh-CN" altLang="en-US" b="1" dirty="0"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5681" y="1345586"/>
            <a:ext cx="2252280" cy="3296353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088" y="1345587"/>
            <a:ext cx="2252280" cy="3296353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8475" y="1379018"/>
            <a:ext cx="2078509" cy="3283756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8517" y="1384693"/>
            <a:ext cx="1990866" cy="3296353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7196150" y="4968520"/>
            <a:ext cx="482660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 smtClean="0">
                <a:latin typeface="华文行楷" panose="02010800040101010101" pitchFamily="2" charset="-122"/>
                <a:ea typeface="华文行楷" panose="02010800040101010101" pitchFamily="2" charset="-122"/>
              </a:rPr>
              <a:t>    支付宝红包：</a:t>
            </a:r>
            <a:endParaRPr lang="en-US" altLang="zh-CN" b="1" dirty="0" smtClean="0"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zh-CN" altLang="en-US" dirty="0" smtClean="0"/>
              <a:t>“咻一咻”抢惊喜</a:t>
            </a:r>
            <a:endParaRPr lang="en-US" altLang="zh-CN" dirty="0" smtClean="0"/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zh-CN" altLang="en-US" dirty="0" smtClean="0"/>
              <a:t>集“五福”</a:t>
            </a:r>
            <a:endParaRPr lang="zh-CN" altLang="en-US" b="1" dirty="0"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5669677" y="2658990"/>
            <a:ext cx="92685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dirty="0">
                <a:latin typeface="华文行楷" panose="02010800040101010101" pitchFamily="2" charset="-122"/>
                <a:ea typeface="华文行楷" panose="02010800040101010101" pitchFamily="2" charset="-122"/>
              </a:rPr>
              <a:t>VS</a:t>
            </a:r>
            <a:endParaRPr lang="zh-CN" altLang="en-US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158865" y="228562"/>
            <a:ext cx="45576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微信红包  </a:t>
            </a:r>
            <a:r>
              <a:rPr lang="en-US" altLang="zh-CN" sz="2800" dirty="0" smtClean="0">
                <a:latin typeface="华文行楷" panose="02010800040101010101" pitchFamily="2" charset="-122"/>
                <a:ea typeface="华文行楷" panose="02010800040101010101" pitchFamily="2" charset="-122"/>
              </a:rPr>
              <a:t>VS </a:t>
            </a:r>
            <a:r>
              <a:rPr lang="zh-CN" altLang="en-US" sz="32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支付宝红包</a:t>
            </a:r>
          </a:p>
        </p:txBody>
      </p:sp>
      <p:sp>
        <p:nvSpPr>
          <p:cNvPr id="19" name="矩形 18"/>
          <p:cNvSpPr/>
          <p:nvPr/>
        </p:nvSpPr>
        <p:spPr>
          <a:xfrm>
            <a:off x="5590911" y="254898"/>
            <a:ext cx="3427273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2800" b="1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第三回合（</a:t>
            </a:r>
            <a:r>
              <a:rPr lang="en-US" altLang="zh-CN" sz="2800" b="1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2016</a:t>
            </a:r>
            <a:r>
              <a:rPr lang="zh-CN" altLang="en-US" sz="2800" b="1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）</a:t>
            </a:r>
            <a:endParaRPr lang="zh-CN" altLang="en-US" sz="2800" b="1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73511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9053" y="208230"/>
            <a:ext cx="760491" cy="55226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887253" y="208230"/>
            <a:ext cx="144855" cy="55226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等腰三角形 4"/>
          <p:cNvSpPr/>
          <p:nvPr/>
        </p:nvSpPr>
        <p:spPr>
          <a:xfrm>
            <a:off x="-9052" y="5423026"/>
            <a:ext cx="1683944" cy="1475717"/>
          </a:xfrm>
          <a:prstGeom prst="triangle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cxnSp>
        <p:nvCxnSpPr>
          <p:cNvPr id="6" name="直接连接符 5"/>
          <p:cNvCxnSpPr/>
          <p:nvPr/>
        </p:nvCxnSpPr>
        <p:spPr>
          <a:xfrm>
            <a:off x="1502875" y="6554457"/>
            <a:ext cx="106891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 rot="13267179" flipV="1">
            <a:off x="-179482" y="6073217"/>
            <a:ext cx="2232671" cy="4571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8103946" y="6529886"/>
            <a:ext cx="35189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latin typeface="华文行楷" panose="02010800040101010101" pitchFamily="2" charset="-122"/>
                <a:ea typeface="华文行楷" panose="02010800040101010101" pitchFamily="2" charset="-122"/>
              </a:rPr>
              <a:t>电子商务与智能服务研究中心</a:t>
            </a:r>
            <a:endParaRPr lang="zh-CN" altLang="en-US" sz="2000" dirty="0"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28" name="MH_Other_14"/>
          <p:cNvSpPr>
            <a:spLocks noEditPoints="1"/>
          </p:cNvSpPr>
          <p:nvPr>
            <p:custDataLst>
              <p:tags r:id="rId1"/>
            </p:custDataLst>
          </p:nvPr>
        </p:nvSpPr>
        <p:spPr bwMode="auto">
          <a:xfrm>
            <a:off x="10305203" y="3709470"/>
            <a:ext cx="365125" cy="276225"/>
          </a:xfrm>
          <a:custGeom>
            <a:avLst/>
            <a:gdLst>
              <a:gd name="T0" fmla="*/ 451029 w 243"/>
              <a:gd name="T1" fmla="*/ 36131 h 183"/>
              <a:gd name="T2" fmla="*/ 346791 w 243"/>
              <a:gd name="T3" fmla="*/ 22080 h 183"/>
              <a:gd name="T4" fmla="*/ 4009 w 243"/>
              <a:gd name="T5" fmla="*/ 228829 h 183"/>
              <a:gd name="T6" fmla="*/ 54123 w 243"/>
              <a:gd name="T7" fmla="*/ 367331 h 183"/>
              <a:gd name="T8" fmla="*/ 54123 w 243"/>
              <a:gd name="T9" fmla="*/ 335215 h 183"/>
              <a:gd name="T10" fmla="*/ 142325 w 243"/>
              <a:gd name="T11" fmla="*/ 293062 h 183"/>
              <a:gd name="T12" fmla="*/ 172393 w 243"/>
              <a:gd name="T13" fmla="*/ 301091 h 183"/>
              <a:gd name="T14" fmla="*/ 364832 w 243"/>
              <a:gd name="T15" fmla="*/ 297076 h 183"/>
              <a:gd name="T16" fmla="*/ 445015 w 243"/>
              <a:gd name="T17" fmla="*/ 351273 h 183"/>
              <a:gd name="T18" fmla="*/ 487111 w 243"/>
              <a:gd name="T19" fmla="*/ 152553 h 183"/>
              <a:gd name="T20" fmla="*/ 451029 w 243"/>
              <a:gd name="T21" fmla="*/ 36131 h 183"/>
              <a:gd name="T22" fmla="*/ 344786 w 243"/>
              <a:gd name="T23" fmla="*/ 40145 h 183"/>
              <a:gd name="T24" fmla="*/ 453033 w 243"/>
              <a:gd name="T25" fmla="*/ 74269 h 183"/>
              <a:gd name="T26" fmla="*/ 332759 w 243"/>
              <a:gd name="T27" fmla="*/ 60218 h 183"/>
              <a:gd name="T28" fmla="*/ 82187 w 243"/>
              <a:gd name="T29" fmla="*/ 112407 h 183"/>
              <a:gd name="T30" fmla="*/ 44101 w 243"/>
              <a:gd name="T31" fmla="*/ 317149 h 183"/>
              <a:gd name="T32" fmla="*/ 26059 w 243"/>
              <a:gd name="T33" fmla="*/ 303098 h 183"/>
              <a:gd name="T34" fmla="*/ 68155 w 243"/>
              <a:gd name="T35" fmla="*/ 86313 h 183"/>
              <a:gd name="T36" fmla="*/ 344786 w 243"/>
              <a:gd name="T37" fmla="*/ 40145 h 183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0" t="0" r="r" b="b"/>
            <a:pathLst>
              <a:path w="243" h="183">
                <a:moveTo>
                  <a:pt x="225" y="18"/>
                </a:moveTo>
                <a:cubicBezTo>
                  <a:pt x="211" y="11"/>
                  <a:pt x="194" y="9"/>
                  <a:pt x="173" y="11"/>
                </a:cubicBezTo>
                <a:cubicBezTo>
                  <a:pt x="57" y="0"/>
                  <a:pt x="0" y="34"/>
                  <a:pt x="2" y="114"/>
                </a:cubicBezTo>
                <a:cubicBezTo>
                  <a:pt x="0" y="147"/>
                  <a:pt x="8" y="171"/>
                  <a:pt x="27" y="183"/>
                </a:cubicBezTo>
                <a:cubicBezTo>
                  <a:pt x="27" y="167"/>
                  <a:pt x="27" y="167"/>
                  <a:pt x="27" y="167"/>
                </a:cubicBezTo>
                <a:cubicBezTo>
                  <a:pt x="39" y="150"/>
                  <a:pt x="53" y="143"/>
                  <a:pt x="71" y="146"/>
                </a:cubicBezTo>
                <a:cubicBezTo>
                  <a:pt x="76" y="146"/>
                  <a:pt x="81" y="148"/>
                  <a:pt x="86" y="150"/>
                </a:cubicBezTo>
                <a:cubicBezTo>
                  <a:pt x="122" y="159"/>
                  <a:pt x="154" y="159"/>
                  <a:pt x="182" y="148"/>
                </a:cubicBezTo>
                <a:cubicBezTo>
                  <a:pt x="222" y="175"/>
                  <a:pt x="222" y="175"/>
                  <a:pt x="222" y="175"/>
                </a:cubicBezTo>
                <a:cubicBezTo>
                  <a:pt x="218" y="141"/>
                  <a:pt x="225" y="108"/>
                  <a:pt x="243" y="76"/>
                </a:cubicBezTo>
                <a:cubicBezTo>
                  <a:pt x="225" y="18"/>
                  <a:pt x="225" y="18"/>
                  <a:pt x="225" y="18"/>
                </a:cubicBezTo>
                <a:close/>
                <a:moveTo>
                  <a:pt x="172" y="20"/>
                </a:moveTo>
                <a:cubicBezTo>
                  <a:pt x="226" y="37"/>
                  <a:pt x="226" y="37"/>
                  <a:pt x="226" y="37"/>
                </a:cubicBezTo>
                <a:cubicBezTo>
                  <a:pt x="166" y="30"/>
                  <a:pt x="166" y="30"/>
                  <a:pt x="166" y="30"/>
                </a:cubicBezTo>
                <a:cubicBezTo>
                  <a:pt x="121" y="25"/>
                  <a:pt x="80" y="33"/>
                  <a:pt x="41" y="56"/>
                </a:cubicBezTo>
                <a:cubicBezTo>
                  <a:pt x="21" y="80"/>
                  <a:pt x="15" y="114"/>
                  <a:pt x="22" y="158"/>
                </a:cubicBezTo>
                <a:cubicBezTo>
                  <a:pt x="13" y="151"/>
                  <a:pt x="13" y="151"/>
                  <a:pt x="13" y="151"/>
                </a:cubicBezTo>
                <a:cubicBezTo>
                  <a:pt x="3" y="102"/>
                  <a:pt x="11" y="66"/>
                  <a:pt x="34" y="43"/>
                </a:cubicBezTo>
                <a:cubicBezTo>
                  <a:pt x="70" y="18"/>
                  <a:pt x="116" y="11"/>
                  <a:pt x="172" y="20"/>
                </a:cubicBez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8580" tIns="34290" rIns="68580" bIns="34290"/>
          <a:lstStyle/>
          <a:p>
            <a:pPr>
              <a:defRPr/>
            </a:pPr>
            <a:endParaRPr lang="zh-CN" altLang="en-US" kern="0">
              <a:solidFill>
                <a:prstClr val="black"/>
              </a:solidFill>
            </a:endParaRPr>
          </a:p>
        </p:txBody>
      </p:sp>
      <p:sp>
        <p:nvSpPr>
          <p:cNvPr id="29" name="MH_Other_15"/>
          <p:cNvSpPr>
            <a:spLocks/>
          </p:cNvSpPr>
          <p:nvPr>
            <p:custDataLst>
              <p:tags r:id="rId2"/>
            </p:custDataLst>
          </p:nvPr>
        </p:nvSpPr>
        <p:spPr bwMode="auto">
          <a:xfrm>
            <a:off x="10311553" y="3725344"/>
            <a:ext cx="333375" cy="222250"/>
          </a:xfrm>
          <a:custGeom>
            <a:avLst/>
            <a:gdLst>
              <a:gd name="T0" fmla="*/ 444522 w 223"/>
              <a:gd name="T1" fmla="*/ 52259 h 147"/>
              <a:gd name="T2" fmla="*/ 336880 w 223"/>
              <a:gd name="T3" fmla="*/ 18090 h 147"/>
              <a:gd name="T4" fmla="*/ 61795 w 223"/>
              <a:gd name="T5" fmla="*/ 64318 h 147"/>
              <a:gd name="T6" fmla="*/ 19934 w 223"/>
              <a:gd name="T7" fmla="*/ 281393 h 147"/>
              <a:gd name="T8" fmla="*/ 37874 w 223"/>
              <a:gd name="T9" fmla="*/ 295463 h 147"/>
              <a:gd name="T10" fmla="*/ 75748 w 223"/>
              <a:gd name="T11" fmla="*/ 90448 h 147"/>
              <a:gd name="T12" fmla="*/ 324920 w 223"/>
              <a:gd name="T13" fmla="*/ 38189 h 147"/>
              <a:gd name="T14" fmla="*/ 444522 w 223"/>
              <a:gd name="T15" fmla="*/ 52259 h 147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223" h="147">
                <a:moveTo>
                  <a:pt x="223" y="26"/>
                </a:moveTo>
                <a:cubicBezTo>
                  <a:pt x="169" y="9"/>
                  <a:pt x="169" y="9"/>
                  <a:pt x="169" y="9"/>
                </a:cubicBezTo>
                <a:cubicBezTo>
                  <a:pt x="113" y="0"/>
                  <a:pt x="67" y="7"/>
                  <a:pt x="31" y="32"/>
                </a:cubicBezTo>
                <a:cubicBezTo>
                  <a:pt x="8" y="55"/>
                  <a:pt x="0" y="91"/>
                  <a:pt x="10" y="140"/>
                </a:cubicBezTo>
                <a:cubicBezTo>
                  <a:pt x="19" y="147"/>
                  <a:pt x="19" y="147"/>
                  <a:pt x="19" y="147"/>
                </a:cubicBezTo>
                <a:cubicBezTo>
                  <a:pt x="12" y="103"/>
                  <a:pt x="18" y="69"/>
                  <a:pt x="38" y="45"/>
                </a:cubicBezTo>
                <a:cubicBezTo>
                  <a:pt x="77" y="22"/>
                  <a:pt x="118" y="14"/>
                  <a:pt x="163" y="19"/>
                </a:cubicBezTo>
                <a:cubicBezTo>
                  <a:pt x="223" y="26"/>
                  <a:pt x="223" y="26"/>
                  <a:pt x="223" y="26"/>
                </a:cubicBezTo>
                <a:close/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8580" tIns="34290" rIns="68580" bIns="34290"/>
          <a:lstStyle/>
          <a:p>
            <a:pPr>
              <a:defRPr/>
            </a:pPr>
            <a:endParaRPr lang="zh-CN" altLang="en-US" kern="0">
              <a:solidFill>
                <a:prstClr val="black"/>
              </a:solidFill>
            </a:endParaRPr>
          </a:p>
        </p:txBody>
      </p:sp>
      <p:sp>
        <p:nvSpPr>
          <p:cNvPr id="30" name="MH_Other_16"/>
          <p:cNvSpPr>
            <a:spLocks/>
          </p:cNvSpPr>
          <p:nvPr>
            <p:custDataLst>
              <p:tags r:id="rId3"/>
            </p:custDataLst>
          </p:nvPr>
        </p:nvSpPr>
        <p:spPr bwMode="auto">
          <a:xfrm>
            <a:off x="10435378" y="3738044"/>
            <a:ext cx="274637" cy="330200"/>
          </a:xfrm>
          <a:custGeom>
            <a:avLst/>
            <a:gdLst>
              <a:gd name="T0" fmla="*/ 0 w 184"/>
              <a:gd name="T1" fmla="*/ 263918 h 221"/>
              <a:gd name="T2" fmla="*/ 55898 w 184"/>
              <a:gd name="T3" fmla="*/ 297907 h 221"/>
              <a:gd name="T4" fmla="*/ 213610 w 184"/>
              <a:gd name="T5" fmla="*/ 329897 h 221"/>
              <a:gd name="T6" fmla="*/ 257530 w 184"/>
              <a:gd name="T7" fmla="*/ 435864 h 221"/>
              <a:gd name="T8" fmla="*/ 259527 w 184"/>
              <a:gd name="T9" fmla="*/ 441862 h 221"/>
              <a:gd name="T10" fmla="*/ 285479 w 184"/>
              <a:gd name="T11" fmla="*/ 431865 h 221"/>
              <a:gd name="T12" fmla="*/ 285479 w 184"/>
              <a:gd name="T13" fmla="*/ 365886 h 221"/>
              <a:gd name="T14" fmla="*/ 351359 w 184"/>
              <a:gd name="T15" fmla="*/ 281912 h 221"/>
              <a:gd name="T16" fmla="*/ 353355 w 184"/>
              <a:gd name="T17" fmla="*/ 297907 h 221"/>
              <a:gd name="T18" fmla="*/ 357348 w 184"/>
              <a:gd name="T19" fmla="*/ 183943 h 221"/>
              <a:gd name="T20" fmla="*/ 277494 w 184"/>
              <a:gd name="T21" fmla="*/ 0 h 221"/>
              <a:gd name="T22" fmla="*/ 313428 w 184"/>
              <a:gd name="T23" fmla="*/ 115964 h 221"/>
              <a:gd name="T24" fmla="*/ 271505 w 184"/>
              <a:gd name="T25" fmla="*/ 313902 h 221"/>
              <a:gd name="T26" fmla="*/ 191650 w 184"/>
              <a:gd name="T27" fmla="*/ 259919 h 221"/>
              <a:gd name="T28" fmla="*/ 0 w 184"/>
              <a:gd name="T29" fmla="*/ 263918 h 221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184" h="221">
                <a:moveTo>
                  <a:pt x="0" y="132"/>
                </a:moveTo>
                <a:cubicBezTo>
                  <a:pt x="9" y="136"/>
                  <a:pt x="18" y="141"/>
                  <a:pt x="28" y="149"/>
                </a:cubicBezTo>
                <a:cubicBezTo>
                  <a:pt x="54" y="163"/>
                  <a:pt x="81" y="168"/>
                  <a:pt x="107" y="165"/>
                </a:cubicBezTo>
                <a:cubicBezTo>
                  <a:pt x="129" y="218"/>
                  <a:pt x="129" y="218"/>
                  <a:pt x="129" y="218"/>
                </a:cubicBezTo>
                <a:cubicBezTo>
                  <a:pt x="130" y="221"/>
                  <a:pt x="130" y="221"/>
                  <a:pt x="130" y="221"/>
                </a:cubicBezTo>
                <a:cubicBezTo>
                  <a:pt x="143" y="216"/>
                  <a:pt x="143" y="216"/>
                  <a:pt x="143" y="216"/>
                </a:cubicBezTo>
                <a:cubicBezTo>
                  <a:pt x="143" y="183"/>
                  <a:pt x="143" y="183"/>
                  <a:pt x="143" y="183"/>
                </a:cubicBezTo>
                <a:cubicBezTo>
                  <a:pt x="152" y="151"/>
                  <a:pt x="163" y="137"/>
                  <a:pt x="176" y="141"/>
                </a:cubicBezTo>
                <a:cubicBezTo>
                  <a:pt x="176" y="144"/>
                  <a:pt x="177" y="147"/>
                  <a:pt x="177" y="149"/>
                </a:cubicBezTo>
                <a:cubicBezTo>
                  <a:pt x="183" y="130"/>
                  <a:pt x="184" y="111"/>
                  <a:pt x="179" y="92"/>
                </a:cubicBezTo>
                <a:cubicBezTo>
                  <a:pt x="179" y="44"/>
                  <a:pt x="166" y="13"/>
                  <a:pt x="139" y="0"/>
                </a:cubicBezTo>
                <a:cubicBezTo>
                  <a:pt x="157" y="58"/>
                  <a:pt x="157" y="58"/>
                  <a:pt x="157" y="58"/>
                </a:cubicBezTo>
                <a:cubicBezTo>
                  <a:pt x="139" y="90"/>
                  <a:pt x="132" y="123"/>
                  <a:pt x="136" y="157"/>
                </a:cubicBezTo>
                <a:cubicBezTo>
                  <a:pt x="96" y="130"/>
                  <a:pt x="96" y="130"/>
                  <a:pt x="96" y="130"/>
                </a:cubicBezTo>
                <a:cubicBezTo>
                  <a:pt x="68" y="141"/>
                  <a:pt x="36" y="141"/>
                  <a:pt x="0" y="132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8580" tIns="34290" rIns="68580" bIns="34290"/>
          <a:lstStyle/>
          <a:p>
            <a:pPr>
              <a:defRPr/>
            </a:pPr>
            <a:endParaRPr lang="zh-CN" altLang="en-US" kern="0">
              <a:solidFill>
                <a:prstClr val="black"/>
              </a:solidFill>
            </a:endParaRPr>
          </a:p>
        </p:txBody>
      </p:sp>
      <p:sp>
        <p:nvSpPr>
          <p:cNvPr id="31" name="MH_Other_17"/>
          <p:cNvSpPr>
            <a:spLocks/>
          </p:cNvSpPr>
          <p:nvPr>
            <p:custDataLst>
              <p:tags r:id="rId4"/>
            </p:custDataLst>
          </p:nvPr>
        </p:nvSpPr>
        <p:spPr bwMode="auto">
          <a:xfrm>
            <a:off x="10346478" y="3925370"/>
            <a:ext cx="282575" cy="155575"/>
          </a:xfrm>
          <a:custGeom>
            <a:avLst/>
            <a:gdLst>
              <a:gd name="T0" fmla="*/ 173683 w 188"/>
              <a:gd name="T1" fmla="*/ 47913 h 104"/>
              <a:gd name="T2" fmla="*/ 117785 w 188"/>
              <a:gd name="T3" fmla="*/ 13975 h 104"/>
              <a:gd name="T4" fmla="*/ 87840 w 188"/>
              <a:gd name="T5" fmla="*/ 5989 h 104"/>
              <a:gd name="T6" fmla="*/ 0 w 188"/>
              <a:gd name="T7" fmla="*/ 47913 h 104"/>
              <a:gd name="T8" fmla="*/ 0 w 188"/>
              <a:gd name="T9" fmla="*/ 79855 h 104"/>
              <a:gd name="T10" fmla="*/ 157712 w 188"/>
              <a:gd name="T11" fmla="*/ 77858 h 104"/>
              <a:gd name="T12" fmla="*/ 291468 w 188"/>
              <a:gd name="T13" fmla="*/ 105807 h 104"/>
              <a:gd name="T14" fmla="*/ 353355 w 188"/>
              <a:gd name="T15" fmla="*/ 207622 h 104"/>
              <a:gd name="T16" fmla="*/ 375315 w 188"/>
              <a:gd name="T17" fmla="*/ 185662 h 104"/>
              <a:gd name="T18" fmla="*/ 331395 w 188"/>
              <a:gd name="T19" fmla="*/ 79855 h 104"/>
              <a:gd name="T20" fmla="*/ 173683 w 188"/>
              <a:gd name="T21" fmla="*/ 47913 h 104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188" h="104">
                <a:moveTo>
                  <a:pt x="87" y="24"/>
                </a:moveTo>
                <a:cubicBezTo>
                  <a:pt x="77" y="16"/>
                  <a:pt x="68" y="11"/>
                  <a:pt x="59" y="7"/>
                </a:cubicBezTo>
                <a:cubicBezTo>
                  <a:pt x="54" y="5"/>
                  <a:pt x="49" y="3"/>
                  <a:pt x="44" y="3"/>
                </a:cubicBezTo>
                <a:cubicBezTo>
                  <a:pt x="26" y="0"/>
                  <a:pt x="12" y="7"/>
                  <a:pt x="0" y="24"/>
                </a:cubicBezTo>
                <a:cubicBezTo>
                  <a:pt x="0" y="40"/>
                  <a:pt x="0" y="40"/>
                  <a:pt x="0" y="40"/>
                </a:cubicBezTo>
                <a:cubicBezTo>
                  <a:pt x="18" y="24"/>
                  <a:pt x="45" y="23"/>
                  <a:pt x="79" y="39"/>
                </a:cubicBezTo>
                <a:cubicBezTo>
                  <a:pt x="146" y="53"/>
                  <a:pt x="146" y="53"/>
                  <a:pt x="146" y="53"/>
                </a:cubicBezTo>
                <a:cubicBezTo>
                  <a:pt x="177" y="104"/>
                  <a:pt x="177" y="104"/>
                  <a:pt x="177" y="104"/>
                </a:cubicBezTo>
                <a:cubicBezTo>
                  <a:pt x="188" y="93"/>
                  <a:pt x="188" y="93"/>
                  <a:pt x="188" y="93"/>
                </a:cubicBezTo>
                <a:cubicBezTo>
                  <a:pt x="166" y="40"/>
                  <a:pt x="166" y="40"/>
                  <a:pt x="166" y="40"/>
                </a:cubicBezTo>
                <a:cubicBezTo>
                  <a:pt x="140" y="43"/>
                  <a:pt x="113" y="38"/>
                  <a:pt x="87" y="24"/>
                </a:cubicBezTo>
                <a:close/>
              </a:path>
            </a:pathLst>
          </a:custGeom>
          <a:solidFill>
            <a:srgbClr val="A56E4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8580" tIns="34290" rIns="68580" bIns="34290"/>
          <a:lstStyle/>
          <a:p>
            <a:pPr>
              <a:defRPr/>
            </a:pPr>
            <a:endParaRPr lang="zh-CN" altLang="en-US" kern="0">
              <a:solidFill>
                <a:prstClr val="black"/>
              </a:solidFill>
            </a:endParaRPr>
          </a:p>
        </p:txBody>
      </p:sp>
      <p:sp>
        <p:nvSpPr>
          <p:cNvPr id="32" name="MH_Other_18"/>
          <p:cNvSpPr>
            <a:spLocks noEditPoints="1"/>
          </p:cNvSpPr>
          <p:nvPr>
            <p:custDataLst>
              <p:tags r:id="rId5"/>
            </p:custDataLst>
          </p:nvPr>
        </p:nvSpPr>
        <p:spPr bwMode="auto">
          <a:xfrm>
            <a:off x="10346477" y="3942832"/>
            <a:ext cx="354012" cy="315913"/>
          </a:xfrm>
          <a:custGeom>
            <a:avLst/>
            <a:gdLst>
              <a:gd name="T0" fmla="*/ 291468 w 236"/>
              <a:gd name="T1" fmla="*/ 81722 h 211"/>
              <a:gd name="T2" fmla="*/ 157712 w 236"/>
              <a:gd name="T3" fmla="*/ 53817 h 211"/>
              <a:gd name="T4" fmla="*/ 0 w 236"/>
              <a:gd name="T5" fmla="*/ 55810 h 211"/>
              <a:gd name="T6" fmla="*/ 0 w 236"/>
              <a:gd name="T7" fmla="*/ 121586 h 211"/>
              <a:gd name="T8" fmla="*/ 23956 w 236"/>
              <a:gd name="T9" fmla="*/ 149491 h 211"/>
              <a:gd name="T10" fmla="*/ 23956 w 236"/>
              <a:gd name="T11" fmla="*/ 175402 h 211"/>
              <a:gd name="T12" fmla="*/ 91832 w 236"/>
              <a:gd name="T13" fmla="*/ 342832 h 211"/>
              <a:gd name="T14" fmla="*/ 107803 w 236"/>
              <a:gd name="T15" fmla="*/ 382696 h 211"/>
              <a:gd name="T16" fmla="*/ 113792 w 236"/>
              <a:gd name="T17" fmla="*/ 390669 h 211"/>
              <a:gd name="T18" fmla="*/ 285479 w 236"/>
              <a:gd name="T19" fmla="*/ 376716 h 211"/>
              <a:gd name="T20" fmla="*/ 415242 w 236"/>
              <a:gd name="T21" fmla="*/ 261110 h 211"/>
              <a:gd name="T22" fmla="*/ 415242 w 236"/>
              <a:gd name="T23" fmla="*/ 141518 h 211"/>
              <a:gd name="T24" fmla="*/ 469144 w 236"/>
              <a:gd name="T25" fmla="*/ 23919 h 211"/>
              <a:gd name="T26" fmla="*/ 471140 w 236"/>
              <a:gd name="T27" fmla="*/ 23919 h 211"/>
              <a:gd name="T28" fmla="*/ 469144 w 236"/>
              <a:gd name="T29" fmla="*/ 7973 h 211"/>
              <a:gd name="T30" fmla="*/ 403264 w 236"/>
              <a:gd name="T31" fmla="*/ 91688 h 211"/>
              <a:gd name="T32" fmla="*/ 403264 w 236"/>
              <a:gd name="T33" fmla="*/ 157463 h 211"/>
              <a:gd name="T34" fmla="*/ 377311 w 236"/>
              <a:gd name="T35" fmla="*/ 167430 h 211"/>
              <a:gd name="T36" fmla="*/ 375315 w 236"/>
              <a:gd name="T37" fmla="*/ 161450 h 211"/>
              <a:gd name="T38" fmla="*/ 353355 w 236"/>
              <a:gd name="T39" fmla="*/ 183375 h 211"/>
              <a:gd name="T40" fmla="*/ 291468 w 236"/>
              <a:gd name="T41" fmla="*/ 81722 h 211"/>
              <a:gd name="T42" fmla="*/ 453173 w 236"/>
              <a:gd name="T43" fmla="*/ 17939 h 211"/>
              <a:gd name="T44" fmla="*/ 461158 w 236"/>
              <a:gd name="T45" fmla="*/ 39864 h 211"/>
              <a:gd name="T46" fmla="*/ 419235 w 236"/>
              <a:gd name="T47" fmla="*/ 121586 h 211"/>
              <a:gd name="T48" fmla="*/ 411249 w 236"/>
              <a:gd name="T49" fmla="*/ 121586 h 211"/>
              <a:gd name="T50" fmla="*/ 453173 w 236"/>
              <a:gd name="T51" fmla="*/ 17939 h 211"/>
              <a:gd name="T52" fmla="*/ 149727 w 236"/>
              <a:gd name="T53" fmla="*/ 388676 h 211"/>
              <a:gd name="T54" fmla="*/ 117785 w 236"/>
              <a:gd name="T55" fmla="*/ 380703 h 211"/>
              <a:gd name="T56" fmla="*/ 33938 w 236"/>
              <a:gd name="T57" fmla="*/ 171416 h 211"/>
              <a:gd name="T58" fmla="*/ 33938 w 236"/>
              <a:gd name="T59" fmla="*/ 141518 h 211"/>
              <a:gd name="T60" fmla="*/ 7985 w 236"/>
              <a:gd name="T61" fmla="*/ 119593 h 211"/>
              <a:gd name="T62" fmla="*/ 7985 w 236"/>
              <a:gd name="T63" fmla="*/ 63783 h 211"/>
              <a:gd name="T64" fmla="*/ 23956 w 236"/>
              <a:gd name="T65" fmla="*/ 51823 h 211"/>
              <a:gd name="T66" fmla="*/ 23956 w 236"/>
              <a:gd name="T67" fmla="*/ 111620 h 211"/>
              <a:gd name="T68" fmla="*/ 55898 w 236"/>
              <a:gd name="T69" fmla="*/ 129559 h 211"/>
              <a:gd name="T70" fmla="*/ 55898 w 236"/>
              <a:gd name="T71" fmla="*/ 169423 h 211"/>
              <a:gd name="T72" fmla="*/ 149727 w 236"/>
              <a:gd name="T73" fmla="*/ 388676 h 211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0" t="0" r="r" b="b"/>
            <a:pathLst>
              <a:path w="236" h="211">
                <a:moveTo>
                  <a:pt x="146" y="41"/>
                </a:moveTo>
                <a:cubicBezTo>
                  <a:pt x="79" y="27"/>
                  <a:pt x="79" y="27"/>
                  <a:pt x="79" y="27"/>
                </a:cubicBezTo>
                <a:cubicBezTo>
                  <a:pt x="45" y="11"/>
                  <a:pt x="18" y="12"/>
                  <a:pt x="0" y="28"/>
                </a:cubicBezTo>
                <a:cubicBezTo>
                  <a:pt x="0" y="61"/>
                  <a:pt x="0" y="61"/>
                  <a:pt x="0" y="61"/>
                </a:cubicBezTo>
                <a:cubicBezTo>
                  <a:pt x="12" y="75"/>
                  <a:pt x="12" y="75"/>
                  <a:pt x="12" y="75"/>
                </a:cubicBezTo>
                <a:cubicBezTo>
                  <a:pt x="12" y="88"/>
                  <a:pt x="12" y="88"/>
                  <a:pt x="12" y="88"/>
                </a:cubicBezTo>
                <a:cubicBezTo>
                  <a:pt x="46" y="172"/>
                  <a:pt x="46" y="172"/>
                  <a:pt x="46" y="172"/>
                </a:cubicBezTo>
                <a:cubicBezTo>
                  <a:pt x="48" y="179"/>
                  <a:pt x="51" y="186"/>
                  <a:pt x="54" y="192"/>
                </a:cubicBezTo>
                <a:cubicBezTo>
                  <a:pt x="55" y="193"/>
                  <a:pt x="56" y="195"/>
                  <a:pt x="57" y="196"/>
                </a:cubicBezTo>
                <a:cubicBezTo>
                  <a:pt x="93" y="211"/>
                  <a:pt x="122" y="209"/>
                  <a:pt x="143" y="189"/>
                </a:cubicBezTo>
                <a:cubicBezTo>
                  <a:pt x="208" y="131"/>
                  <a:pt x="208" y="131"/>
                  <a:pt x="208" y="131"/>
                </a:cubicBezTo>
                <a:cubicBezTo>
                  <a:pt x="208" y="71"/>
                  <a:pt x="208" y="71"/>
                  <a:pt x="208" y="71"/>
                </a:cubicBezTo>
                <a:cubicBezTo>
                  <a:pt x="227" y="53"/>
                  <a:pt x="236" y="34"/>
                  <a:pt x="235" y="12"/>
                </a:cubicBezTo>
                <a:cubicBezTo>
                  <a:pt x="236" y="12"/>
                  <a:pt x="236" y="12"/>
                  <a:pt x="236" y="12"/>
                </a:cubicBezTo>
                <a:cubicBezTo>
                  <a:pt x="236" y="10"/>
                  <a:pt x="235" y="7"/>
                  <a:pt x="235" y="4"/>
                </a:cubicBezTo>
                <a:cubicBezTo>
                  <a:pt x="222" y="0"/>
                  <a:pt x="211" y="14"/>
                  <a:pt x="202" y="46"/>
                </a:cubicBezTo>
                <a:cubicBezTo>
                  <a:pt x="202" y="79"/>
                  <a:pt x="202" y="79"/>
                  <a:pt x="202" y="79"/>
                </a:cubicBezTo>
                <a:cubicBezTo>
                  <a:pt x="189" y="84"/>
                  <a:pt x="189" y="84"/>
                  <a:pt x="189" y="84"/>
                </a:cubicBezTo>
                <a:cubicBezTo>
                  <a:pt x="188" y="81"/>
                  <a:pt x="188" y="81"/>
                  <a:pt x="188" y="81"/>
                </a:cubicBezTo>
                <a:cubicBezTo>
                  <a:pt x="177" y="92"/>
                  <a:pt x="177" y="92"/>
                  <a:pt x="177" y="92"/>
                </a:cubicBezTo>
                <a:cubicBezTo>
                  <a:pt x="146" y="41"/>
                  <a:pt x="146" y="41"/>
                  <a:pt x="146" y="41"/>
                </a:cubicBezTo>
                <a:close/>
                <a:moveTo>
                  <a:pt x="227" y="9"/>
                </a:moveTo>
                <a:cubicBezTo>
                  <a:pt x="231" y="20"/>
                  <a:pt x="231" y="20"/>
                  <a:pt x="231" y="20"/>
                </a:cubicBezTo>
                <a:cubicBezTo>
                  <a:pt x="215" y="28"/>
                  <a:pt x="208" y="42"/>
                  <a:pt x="210" y="61"/>
                </a:cubicBezTo>
                <a:cubicBezTo>
                  <a:pt x="206" y="61"/>
                  <a:pt x="206" y="61"/>
                  <a:pt x="206" y="61"/>
                </a:cubicBezTo>
                <a:cubicBezTo>
                  <a:pt x="204" y="41"/>
                  <a:pt x="211" y="23"/>
                  <a:pt x="227" y="9"/>
                </a:cubicBezTo>
                <a:close/>
                <a:moveTo>
                  <a:pt x="75" y="195"/>
                </a:moveTo>
                <a:cubicBezTo>
                  <a:pt x="59" y="191"/>
                  <a:pt x="59" y="191"/>
                  <a:pt x="59" y="191"/>
                </a:cubicBezTo>
                <a:cubicBezTo>
                  <a:pt x="17" y="86"/>
                  <a:pt x="17" y="86"/>
                  <a:pt x="17" y="86"/>
                </a:cubicBezTo>
                <a:cubicBezTo>
                  <a:pt x="17" y="71"/>
                  <a:pt x="17" y="71"/>
                  <a:pt x="17" y="71"/>
                </a:cubicBezTo>
                <a:cubicBezTo>
                  <a:pt x="4" y="60"/>
                  <a:pt x="4" y="60"/>
                  <a:pt x="4" y="60"/>
                </a:cubicBezTo>
                <a:cubicBezTo>
                  <a:pt x="4" y="32"/>
                  <a:pt x="4" y="32"/>
                  <a:pt x="4" y="32"/>
                </a:cubicBezTo>
                <a:cubicBezTo>
                  <a:pt x="12" y="26"/>
                  <a:pt x="12" y="26"/>
                  <a:pt x="12" y="26"/>
                </a:cubicBezTo>
                <a:cubicBezTo>
                  <a:pt x="12" y="56"/>
                  <a:pt x="12" y="56"/>
                  <a:pt x="12" y="56"/>
                </a:cubicBezTo>
                <a:cubicBezTo>
                  <a:pt x="28" y="65"/>
                  <a:pt x="28" y="65"/>
                  <a:pt x="28" y="65"/>
                </a:cubicBezTo>
                <a:cubicBezTo>
                  <a:pt x="28" y="85"/>
                  <a:pt x="28" y="85"/>
                  <a:pt x="28" y="85"/>
                </a:cubicBezTo>
                <a:cubicBezTo>
                  <a:pt x="75" y="195"/>
                  <a:pt x="75" y="195"/>
                  <a:pt x="75" y="195"/>
                </a:cubicBezTo>
                <a:close/>
              </a:path>
            </a:pathLst>
          </a:custGeom>
          <a:solidFill>
            <a:srgbClr val="DCA56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8580" tIns="34290" rIns="68580" bIns="34290"/>
          <a:lstStyle/>
          <a:p>
            <a:pPr>
              <a:defRPr/>
            </a:pPr>
            <a:endParaRPr lang="zh-CN" altLang="en-US" kern="0">
              <a:solidFill>
                <a:prstClr val="black"/>
              </a:solidFill>
            </a:endParaRPr>
          </a:p>
        </p:txBody>
      </p:sp>
      <p:sp>
        <p:nvSpPr>
          <p:cNvPr id="33" name="MH_Other_19"/>
          <p:cNvSpPr>
            <a:spLocks/>
          </p:cNvSpPr>
          <p:nvPr>
            <p:custDataLst>
              <p:tags r:id="rId6"/>
            </p:custDataLst>
          </p:nvPr>
        </p:nvSpPr>
        <p:spPr bwMode="auto">
          <a:xfrm>
            <a:off x="10652864" y="3955531"/>
            <a:ext cx="39688" cy="77788"/>
          </a:xfrm>
          <a:custGeom>
            <a:avLst/>
            <a:gdLst>
              <a:gd name="T0" fmla="*/ 53236 w 27"/>
              <a:gd name="T1" fmla="*/ 21960 h 52"/>
              <a:gd name="T2" fmla="*/ 45349 w 27"/>
              <a:gd name="T3" fmla="*/ 0 h 52"/>
              <a:gd name="T4" fmla="*/ 3943 w 27"/>
              <a:gd name="T5" fmla="*/ 103812 h 52"/>
              <a:gd name="T6" fmla="*/ 11830 w 27"/>
              <a:gd name="T7" fmla="*/ 103812 h 52"/>
              <a:gd name="T8" fmla="*/ 53236 w 27"/>
              <a:gd name="T9" fmla="*/ 21960 h 5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7" h="52">
                <a:moveTo>
                  <a:pt x="27" y="11"/>
                </a:moveTo>
                <a:cubicBezTo>
                  <a:pt x="23" y="0"/>
                  <a:pt x="23" y="0"/>
                  <a:pt x="23" y="0"/>
                </a:cubicBezTo>
                <a:cubicBezTo>
                  <a:pt x="7" y="14"/>
                  <a:pt x="0" y="32"/>
                  <a:pt x="2" y="52"/>
                </a:cubicBezTo>
                <a:cubicBezTo>
                  <a:pt x="6" y="52"/>
                  <a:pt x="6" y="52"/>
                  <a:pt x="6" y="52"/>
                </a:cubicBezTo>
                <a:cubicBezTo>
                  <a:pt x="4" y="33"/>
                  <a:pt x="11" y="19"/>
                  <a:pt x="27" y="11"/>
                </a:cubicBezTo>
                <a:close/>
              </a:path>
            </a:pathLst>
          </a:custGeom>
          <a:solidFill>
            <a:srgbClr val="F3DDC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8580" tIns="34290" rIns="68580" bIns="34290"/>
          <a:lstStyle/>
          <a:p>
            <a:pPr>
              <a:defRPr/>
            </a:pPr>
            <a:endParaRPr lang="zh-CN" altLang="en-US" kern="0">
              <a:solidFill>
                <a:prstClr val="black"/>
              </a:solidFill>
            </a:endParaRPr>
          </a:p>
        </p:txBody>
      </p:sp>
      <p:sp>
        <p:nvSpPr>
          <p:cNvPr id="34" name="MH_Other_20"/>
          <p:cNvSpPr>
            <a:spLocks/>
          </p:cNvSpPr>
          <p:nvPr>
            <p:custDataLst>
              <p:tags r:id="rId7"/>
            </p:custDataLst>
          </p:nvPr>
        </p:nvSpPr>
        <p:spPr bwMode="auto">
          <a:xfrm>
            <a:off x="10352827" y="3980931"/>
            <a:ext cx="106362" cy="254000"/>
          </a:xfrm>
          <a:custGeom>
            <a:avLst/>
            <a:gdLst>
              <a:gd name="T0" fmla="*/ 109133 w 53"/>
              <a:gd name="T1" fmla="*/ 330067 h 127"/>
              <a:gd name="T2" fmla="*/ 141075 w 53"/>
              <a:gd name="T3" fmla="*/ 338052 h 127"/>
              <a:gd name="T4" fmla="*/ 47912 w 53"/>
              <a:gd name="T5" fmla="*/ 119782 h 127"/>
              <a:gd name="T6" fmla="*/ 47912 w 53"/>
              <a:gd name="T7" fmla="*/ 77193 h 127"/>
              <a:gd name="T8" fmla="*/ 15971 w 53"/>
              <a:gd name="T9" fmla="*/ 61222 h 127"/>
              <a:gd name="T10" fmla="*/ 15971 w 53"/>
              <a:gd name="T11" fmla="*/ 0 h 127"/>
              <a:gd name="T12" fmla="*/ 0 w 53"/>
              <a:gd name="T13" fmla="*/ 13309 h 127"/>
              <a:gd name="T14" fmla="*/ 0 w 53"/>
              <a:gd name="T15" fmla="*/ 69207 h 127"/>
              <a:gd name="T16" fmla="*/ 23956 w 53"/>
              <a:gd name="T17" fmla="*/ 90502 h 127"/>
              <a:gd name="T18" fmla="*/ 23956 w 53"/>
              <a:gd name="T19" fmla="*/ 119782 h 127"/>
              <a:gd name="T20" fmla="*/ 109133 w 53"/>
              <a:gd name="T21" fmla="*/ 330067 h 127"/>
              <a:gd name="T22" fmla="*/ 109133 w 53"/>
              <a:gd name="T23" fmla="*/ 330067 h 127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0" t="0" r="r" b="b"/>
            <a:pathLst>
              <a:path w="53" h="127">
                <a:moveTo>
                  <a:pt x="41" y="124"/>
                </a:moveTo>
                <a:lnTo>
                  <a:pt x="53" y="127"/>
                </a:lnTo>
                <a:lnTo>
                  <a:pt x="18" y="45"/>
                </a:lnTo>
                <a:lnTo>
                  <a:pt x="18" y="29"/>
                </a:lnTo>
                <a:lnTo>
                  <a:pt x="6" y="23"/>
                </a:lnTo>
                <a:lnTo>
                  <a:pt x="6" y="0"/>
                </a:lnTo>
                <a:lnTo>
                  <a:pt x="0" y="5"/>
                </a:lnTo>
                <a:lnTo>
                  <a:pt x="0" y="26"/>
                </a:lnTo>
                <a:lnTo>
                  <a:pt x="9" y="34"/>
                </a:lnTo>
                <a:lnTo>
                  <a:pt x="9" y="45"/>
                </a:lnTo>
                <a:lnTo>
                  <a:pt x="41" y="124"/>
                </a:lnTo>
                <a:close/>
              </a:path>
            </a:pathLst>
          </a:custGeom>
          <a:solidFill>
            <a:srgbClr val="F3DDC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8580" tIns="34290" rIns="68580" bIns="34290"/>
          <a:lstStyle/>
          <a:p>
            <a:pPr>
              <a:defRPr/>
            </a:pPr>
            <a:endParaRPr lang="zh-CN" altLang="en-US" kern="0">
              <a:solidFill>
                <a:prstClr val="black"/>
              </a:solidFill>
            </a:endParaRPr>
          </a:p>
        </p:txBody>
      </p:sp>
      <p:sp>
        <p:nvSpPr>
          <p:cNvPr id="35" name="MH_Other_21"/>
          <p:cNvSpPr>
            <a:spLocks/>
          </p:cNvSpPr>
          <p:nvPr>
            <p:custDataLst>
              <p:tags r:id="rId8"/>
            </p:custDataLst>
          </p:nvPr>
        </p:nvSpPr>
        <p:spPr bwMode="auto">
          <a:xfrm>
            <a:off x="10432202" y="3961881"/>
            <a:ext cx="271462" cy="317500"/>
          </a:xfrm>
          <a:custGeom>
            <a:avLst/>
            <a:gdLst>
              <a:gd name="T0" fmla="*/ 358007 w 181"/>
              <a:gd name="T1" fmla="*/ 0 h 212"/>
              <a:gd name="T2" fmla="*/ 356007 w 181"/>
              <a:gd name="T3" fmla="*/ 0 h 212"/>
              <a:gd name="T4" fmla="*/ 302006 w 181"/>
              <a:gd name="T5" fmla="*/ 117786 h 212"/>
              <a:gd name="T6" fmla="*/ 302006 w 181"/>
              <a:gd name="T7" fmla="*/ 237568 h 212"/>
              <a:gd name="T8" fmla="*/ 172003 w 181"/>
              <a:gd name="T9" fmla="*/ 353357 h 212"/>
              <a:gd name="T10" fmla="*/ 0 w 181"/>
              <a:gd name="T11" fmla="*/ 367332 h 212"/>
              <a:gd name="T12" fmla="*/ 4000 w 181"/>
              <a:gd name="T13" fmla="*/ 373321 h 212"/>
              <a:gd name="T14" fmla="*/ 16000 w 181"/>
              <a:gd name="T15" fmla="*/ 385299 h 212"/>
              <a:gd name="T16" fmla="*/ 112002 w 181"/>
              <a:gd name="T17" fmla="*/ 399274 h 212"/>
              <a:gd name="T18" fmla="*/ 140003 w 181"/>
              <a:gd name="T19" fmla="*/ 389292 h 212"/>
              <a:gd name="T20" fmla="*/ 134003 w 181"/>
              <a:gd name="T21" fmla="*/ 423230 h 212"/>
              <a:gd name="T22" fmla="*/ 218004 w 181"/>
              <a:gd name="T23" fmla="*/ 359346 h 212"/>
              <a:gd name="T24" fmla="*/ 344007 w 181"/>
              <a:gd name="T25" fmla="*/ 219600 h 212"/>
              <a:gd name="T26" fmla="*/ 330006 w 181"/>
              <a:gd name="T27" fmla="*/ 171688 h 212"/>
              <a:gd name="T28" fmla="*/ 314006 w 181"/>
              <a:gd name="T29" fmla="*/ 121778 h 212"/>
              <a:gd name="T30" fmla="*/ 350007 w 181"/>
              <a:gd name="T31" fmla="*/ 93829 h 212"/>
              <a:gd name="T32" fmla="*/ 350007 w 181"/>
              <a:gd name="T33" fmla="*/ 91833 h 212"/>
              <a:gd name="T34" fmla="*/ 358007 w 181"/>
              <a:gd name="T35" fmla="*/ 0 h 212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0" t="0" r="r" b="b"/>
            <a:pathLst>
              <a:path w="181" h="212">
                <a:moveTo>
                  <a:pt x="179" y="0"/>
                </a:moveTo>
                <a:cubicBezTo>
                  <a:pt x="178" y="0"/>
                  <a:pt x="178" y="0"/>
                  <a:pt x="178" y="0"/>
                </a:cubicBezTo>
                <a:cubicBezTo>
                  <a:pt x="179" y="22"/>
                  <a:pt x="170" y="41"/>
                  <a:pt x="151" y="59"/>
                </a:cubicBezTo>
                <a:cubicBezTo>
                  <a:pt x="151" y="119"/>
                  <a:pt x="151" y="119"/>
                  <a:pt x="151" y="119"/>
                </a:cubicBezTo>
                <a:cubicBezTo>
                  <a:pt x="86" y="177"/>
                  <a:pt x="86" y="177"/>
                  <a:pt x="86" y="177"/>
                </a:cubicBezTo>
                <a:cubicBezTo>
                  <a:pt x="65" y="197"/>
                  <a:pt x="36" y="199"/>
                  <a:pt x="0" y="184"/>
                </a:cubicBezTo>
                <a:cubicBezTo>
                  <a:pt x="1" y="185"/>
                  <a:pt x="1" y="186"/>
                  <a:pt x="2" y="187"/>
                </a:cubicBezTo>
                <a:cubicBezTo>
                  <a:pt x="4" y="190"/>
                  <a:pt x="6" y="192"/>
                  <a:pt x="8" y="193"/>
                </a:cubicBezTo>
                <a:cubicBezTo>
                  <a:pt x="20" y="203"/>
                  <a:pt x="36" y="205"/>
                  <a:pt x="56" y="200"/>
                </a:cubicBezTo>
                <a:cubicBezTo>
                  <a:pt x="70" y="195"/>
                  <a:pt x="70" y="195"/>
                  <a:pt x="70" y="195"/>
                </a:cubicBezTo>
                <a:cubicBezTo>
                  <a:pt x="67" y="212"/>
                  <a:pt x="67" y="212"/>
                  <a:pt x="67" y="212"/>
                </a:cubicBezTo>
                <a:cubicBezTo>
                  <a:pt x="85" y="199"/>
                  <a:pt x="99" y="189"/>
                  <a:pt x="109" y="180"/>
                </a:cubicBezTo>
                <a:cubicBezTo>
                  <a:pt x="133" y="158"/>
                  <a:pt x="154" y="135"/>
                  <a:pt x="172" y="110"/>
                </a:cubicBezTo>
                <a:cubicBezTo>
                  <a:pt x="165" y="86"/>
                  <a:pt x="165" y="86"/>
                  <a:pt x="165" y="86"/>
                </a:cubicBezTo>
                <a:cubicBezTo>
                  <a:pt x="157" y="61"/>
                  <a:pt x="157" y="61"/>
                  <a:pt x="157" y="61"/>
                </a:cubicBezTo>
                <a:cubicBezTo>
                  <a:pt x="165" y="59"/>
                  <a:pt x="171" y="54"/>
                  <a:pt x="175" y="47"/>
                </a:cubicBezTo>
                <a:cubicBezTo>
                  <a:pt x="175" y="46"/>
                  <a:pt x="175" y="46"/>
                  <a:pt x="175" y="46"/>
                </a:cubicBezTo>
                <a:cubicBezTo>
                  <a:pt x="180" y="36"/>
                  <a:pt x="181" y="21"/>
                  <a:pt x="179" y="0"/>
                </a:cubicBezTo>
                <a:close/>
              </a:path>
            </a:pathLst>
          </a:custGeom>
          <a:solidFill>
            <a:srgbClr val="A56E4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8580" tIns="34290" rIns="68580" bIns="34290"/>
          <a:lstStyle/>
          <a:p>
            <a:pPr>
              <a:defRPr/>
            </a:pPr>
            <a:endParaRPr lang="zh-CN" altLang="en-US" kern="0">
              <a:solidFill>
                <a:prstClr val="black"/>
              </a:solidFill>
            </a:endParaRPr>
          </a:p>
        </p:txBody>
      </p:sp>
      <p:sp>
        <p:nvSpPr>
          <p:cNvPr id="36" name="MH_Other_22"/>
          <p:cNvSpPr>
            <a:spLocks/>
          </p:cNvSpPr>
          <p:nvPr>
            <p:custDataLst>
              <p:tags r:id="rId9"/>
            </p:custDataLst>
          </p:nvPr>
        </p:nvSpPr>
        <p:spPr bwMode="auto">
          <a:xfrm>
            <a:off x="10668739" y="4031731"/>
            <a:ext cx="25400" cy="57150"/>
          </a:xfrm>
          <a:custGeom>
            <a:avLst/>
            <a:gdLst>
              <a:gd name="T0" fmla="*/ 34603 w 18"/>
              <a:gd name="T1" fmla="*/ 0 h 39"/>
              <a:gd name="T2" fmla="*/ 0 w 18"/>
              <a:gd name="T3" fmla="*/ 27711 h 39"/>
              <a:gd name="T4" fmla="*/ 15379 w 18"/>
              <a:gd name="T5" fmla="*/ 77194 h 39"/>
              <a:gd name="T6" fmla="*/ 34603 w 18"/>
              <a:gd name="T7" fmla="*/ 0 h 3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8" h="39">
                <a:moveTo>
                  <a:pt x="18" y="0"/>
                </a:moveTo>
                <a:cubicBezTo>
                  <a:pt x="14" y="7"/>
                  <a:pt x="8" y="12"/>
                  <a:pt x="0" y="14"/>
                </a:cubicBezTo>
                <a:cubicBezTo>
                  <a:pt x="8" y="39"/>
                  <a:pt x="8" y="39"/>
                  <a:pt x="8" y="39"/>
                </a:cubicBezTo>
                <a:cubicBezTo>
                  <a:pt x="18" y="0"/>
                  <a:pt x="18" y="0"/>
                  <a:pt x="18" y="0"/>
                </a:cubicBez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8580" tIns="34290" rIns="68580" bIns="34290"/>
          <a:lstStyle/>
          <a:p>
            <a:pPr>
              <a:defRPr/>
            </a:pPr>
            <a:endParaRPr lang="zh-CN" altLang="en-US" kern="0">
              <a:solidFill>
                <a:prstClr val="black"/>
              </a:solidFill>
            </a:endParaRPr>
          </a:p>
        </p:txBody>
      </p:sp>
      <p:sp>
        <p:nvSpPr>
          <p:cNvPr id="37" name="MH_Other_23"/>
          <p:cNvSpPr>
            <a:spLocks/>
          </p:cNvSpPr>
          <p:nvPr>
            <p:custDataLst>
              <p:tags r:id="rId10"/>
            </p:custDataLst>
          </p:nvPr>
        </p:nvSpPr>
        <p:spPr bwMode="auto">
          <a:xfrm>
            <a:off x="10492527" y="4087294"/>
            <a:ext cx="241300" cy="290512"/>
          </a:xfrm>
          <a:custGeom>
            <a:avLst/>
            <a:gdLst>
              <a:gd name="T0" fmla="*/ 284304 w 162"/>
              <a:gd name="T1" fmla="*/ 0 h 194"/>
              <a:gd name="T2" fmla="*/ 248518 w 162"/>
              <a:gd name="T3" fmla="*/ 4006 h 194"/>
              <a:gd name="T4" fmla="*/ 262435 w 162"/>
              <a:gd name="T5" fmla="*/ 52084 h 194"/>
              <a:gd name="T6" fmla="*/ 137182 w 162"/>
              <a:gd name="T7" fmla="*/ 192309 h 194"/>
              <a:gd name="T8" fmla="*/ 53680 w 162"/>
              <a:gd name="T9" fmla="*/ 256412 h 194"/>
              <a:gd name="T10" fmla="*/ 0 w 162"/>
              <a:gd name="T11" fmla="*/ 296477 h 194"/>
              <a:gd name="T12" fmla="*/ 37775 w 162"/>
              <a:gd name="T13" fmla="*/ 362583 h 194"/>
              <a:gd name="T14" fmla="*/ 53680 w 162"/>
              <a:gd name="T15" fmla="*/ 388625 h 194"/>
              <a:gd name="T16" fmla="*/ 107360 w 162"/>
              <a:gd name="T17" fmla="*/ 280451 h 194"/>
              <a:gd name="T18" fmla="*/ 322079 w 162"/>
              <a:gd name="T19" fmla="*/ 64103 h 194"/>
              <a:gd name="T20" fmla="*/ 302198 w 162"/>
              <a:gd name="T21" fmla="*/ 32052 h 194"/>
              <a:gd name="T22" fmla="*/ 284304 w 162"/>
              <a:gd name="T23" fmla="*/ 0 h 194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0" t="0" r="r" b="b"/>
            <a:pathLst>
              <a:path w="162" h="194">
                <a:moveTo>
                  <a:pt x="143" y="0"/>
                </a:moveTo>
                <a:cubicBezTo>
                  <a:pt x="125" y="2"/>
                  <a:pt x="125" y="2"/>
                  <a:pt x="125" y="2"/>
                </a:cubicBezTo>
                <a:cubicBezTo>
                  <a:pt x="132" y="26"/>
                  <a:pt x="132" y="26"/>
                  <a:pt x="132" y="26"/>
                </a:cubicBezTo>
                <a:cubicBezTo>
                  <a:pt x="114" y="51"/>
                  <a:pt x="93" y="74"/>
                  <a:pt x="69" y="96"/>
                </a:cubicBezTo>
                <a:cubicBezTo>
                  <a:pt x="59" y="105"/>
                  <a:pt x="45" y="115"/>
                  <a:pt x="27" y="128"/>
                </a:cubicBezTo>
                <a:cubicBezTo>
                  <a:pt x="19" y="134"/>
                  <a:pt x="10" y="141"/>
                  <a:pt x="0" y="148"/>
                </a:cubicBezTo>
                <a:cubicBezTo>
                  <a:pt x="19" y="181"/>
                  <a:pt x="19" y="181"/>
                  <a:pt x="19" y="181"/>
                </a:cubicBezTo>
                <a:cubicBezTo>
                  <a:pt x="27" y="194"/>
                  <a:pt x="27" y="194"/>
                  <a:pt x="27" y="194"/>
                </a:cubicBezTo>
                <a:cubicBezTo>
                  <a:pt x="54" y="140"/>
                  <a:pt x="54" y="140"/>
                  <a:pt x="54" y="140"/>
                </a:cubicBezTo>
                <a:cubicBezTo>
                  <a:pt x="162" y="32"/>
                  <a:pt x="162" y="32"/>
                  <a:pt x="162" y="32"/>
                </a:cubicBezTo>
                <a:cubicBezTo>
                  <a:pt x="152" y="16"/>
                  <a:pt x="152" y="16"/>
                  <a:pt x="152" y="16"/>
                </a:cubicBezTo>
                <a:cubicBezTo>
                  <a:pt x="143" y="0"/>
                  <a:pt x="143" y="0"/>
                  <a:pt x="143" y="0"/>
                </a:cubicBezTo>
                <a:close/>
              </a:path>
            </a:pathLst>
          </a:custGeom>
          <a:solidFill>
            <a:srgbClr val="E1E1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8580" tIns="34290" rIns="68580" bIns="34290"/>
          <a:lstStyle/>
          <a:p>
            <a:pPr>
              <a:defRPr/>
            </a:pPr>
            <a:endParaRPr lang="zh-CN" altLang="en-US" kern="0">
              <a:solidFill>
                <a:prstClr val="black"/>
              </a:solidFill>
            </a:endParaRPr>
          </a:p>
        </p:txBody>
      </p:sp>
      <p:sp>
        <p:nvSpPr>
          <p:cNvPr id="38" name="MH_Other_24"/>
          <p:cNvSpPr>
            <a:spLocks noEditPoints="1"/>
          </p:cNvSpPr>
          <p:nvPr>
            <p:custDataLst>
              <p:tags r:id="rId11"/>
            </p:custDataLst>
          </p:nvPr>
        </p:nvSpPr>
        <p:spPr bwMode="auto">
          <a:xfrm>
            <a:off x="10430615" y="4109520"/>
            <a:ext cx="371475" cy="511175"/>
          </a:xfrm>
          <a:custGeom>
            <a:avLst/>
            <a:gdLst>
              <a:gd name="T0" fmla="*/ 433875 w 186"/>
              <a:gd name="T1" fmla="*/ 0 h 256"/>
              <a:gd name="T2" fmla="*/ 385963 w 186"/>
              <a:gd name="T3" fmla="*/ 2662 h 256"/>
              <a:gd name="T4" fmla="*/ 404595 w 186"/>
              <a:gd name="T5" fmla="*/ 34604 h 256"/>
              <a:gd name="T6" fmla="*/ 188989 w 186"/>
              <a:gd name="T7" fmla="*/ 250211 h 256"/>
              <a:gd name="T8" fmla="*/ 135752 w 186"/>
              <a:gd name="T9" fmla="*/ 359345 h 256"/>
              <a:gd name="T10" fmla="*/ 114458 w 186"/>
              <a:gd name="T11" fmla="*/ 407258 h 256"/>
              <a:gd name="T12" fmla="*/ 77193 w 186"/>
              <a:gd name="T13" fmla="*/ 476465 h 256"/>
              <a:gd name="T14" fmla="*/ 0 w 186"/>
              <a:gd name="T15" fmla="*/ 633512 h 256"/>
              <a:gd name="T16" fmla="*/ 5324 w 186"/>
              <a:gd name="T17" fmla="*/ 638836 h 256"/>
              <a:gd name="T18" fmla="*/ 42589 w 186"/>
              <a:gd name="T19" fmla="*/ 681425 h 256"/>
              <a:gd name="T20" fmla="*/ 396610 w 186"/>
              <a:gd name="T21" fmla="*/ 207622 h 256"/>
              <a:gd name="T22" fmla="*/ 372654 w 186"/>
              <a:gd name="T23" fmla="*/ 149062 h 256"/>
              <a:gd name="T24" fmla="*/ 436537 w 186"/>
              <a:gd name="T25" fmla="*/ 149062 h 256"/>
              <a:gd name="T26" fmla="*/ 495097 w 186"/>
              <a:gd name="T27" fmla="*/ 90502 h 256"/>
              <a:gd name="T28" fmla="*/ 433875 w 186"/>
              <a:gd name="T29" fmla="*/ 0 h 256"/>
              <a:gd name="T30" fmla="*/ 433875 w 186"/>
              <a:gd name="T31" fmla="*/ 0 h 256"/>
              <a:gd name="T32" fmla="*/ 420566 w 186"/>
              <a:gd name="T33" fmla="*/ 42589 h 256"/>
              <a:gd name="T34" fmla="*/ 428552 w 186"/>
              <a:gd name="T35" fmla="*/ 71869 h 256"/>
              <a:gd name="T36" fmla="*/ 223592 w 186"/>
              <a:gd name="T37" fmla="*/ 276829 h 256"/>
              <a:gd name="T38" fmla="*/ 37265 w 186"/>
              <a:gd name="T39" fmla="*/ 641498 h 256"/>
              <a:gd name="T40" fmla="*/ 18633 w 186"/>
              <a:gd name="T41" fmla="*/ 630850 h 256"/>
              <a:gd name="T42" fmla="*/ 202298 w 186"/>
              <a:gd name="T43" fmla="*/ 263520 h 256"/>
              <a:gd name="T44" fmla="*/ 420566 w 186"/>
              <a:gd name="T45" fmla="*/ 42589 h 256"/>
              <a:gd name="T46" fmla="*/ 420566 w 186"/>
              <a:gd name="T47" fmla="*/ 42589 h 25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</a:gdLst>
            <a:ahLst/>
            <a:cxnLst>
              <a:cxn ang="T48">
                <a:pos x="T0" y="T1"/>
              </a:cxn>
              <a:cxn ang="T49">
                <a:pos x="T2" y="T3"/>
              </a:cxn>
              <a:cxn ang="T50">
                <a:pos x="T4" y="T5"/>
              </a:cxn>
              <a:cxn ang="T51">
                <a:pos x="T6" y="T7"/>
              </a:cxn>
              <a:cxn ang="T52">
                <a:pos x="T8" y="T9"/>
              </a:cxn>
              <a:cxn ang="T53">
                <a:pos x="T10" y="T11"/>
              </a:cxn>
              <a:cxn ang="T54">
                <a:pos x="T12" y="T13"/>
              </a:cxn>
              <a:cxn ang="T55">
                <a:pos x="T14" y="T15"/>
              </a:cxn>
              <a:cxn ang="T56">
                <a:pos x="T16" y="T17"/>
              </a:cxn>
              <a:cxn ang="T57">
                <a:pos x="T18" y="T19"/>
              </a:cxn>
              <a:cxn ang="T58">
                <a:pos x="T20" y="T21"/>
              </a:cxn>
              <a:cxn ang="T59">
                <a:pos x="T22" y="T23"/>
              </a:cxn>
              <a:cxn ang="T60">
                <a:pos x="T24" y="T25"/>
              </a:cxn>
              <a:cxn ang="T61">
                <a:pos x="T26" y="T27"/>
              </a:cxn>
              <a:cxn ang="T62">
                <a:pos x="T28" y="T29"/>
              </a:cxn>
              <a:cxn ang="T63">
                <a:pos x="T30" y="T31"/>
              </a:cxn>
              <a:cxn ang="T64">
                <a:pos x="T32" y="T33"/>
              </a:cxn>
              <a:cxn ang="T65">
                <a:pos x="T34" y="T35"/>
              </a:cxn>
              <a:cxn ang="T66">
                <a:pos x="T36" y="T37"/>
              </a:cxn>
              <a:cxn ang="T67">
                <a:pos x="T38" y="T39"/>
              </a:cxn>
              <a:cxn ang="T68">
                <a:pos x="T40" y="T41"/>
              </a:cxn>
              <a:cxn ang="T69">
                <a:pos x="T42" y="T43"/>
              </a:cxn>
              <a:cxn ang="T70">
                <a:pos x="T44" y="T45"/>
              </a:cxn>
              <a:cxn ang="T71">
                <a:pos x="T46" y="T47"/>
              </a:cxn>
            </a:cxnLst>
            <a:rect l="0" t="0" r="r" b="b"/>
            <a:pathLst>
              <a:path w="186" h="256">
                <a:moveTo>
                  <a:pt x="163" y="0"/>
                </a:moveTo>
                <a:lnTo>
                  <a:pt x="145" y="1"/>
                </a:lnTo>
                <a:lnTo>
                  <a:pt x="152" y="13"/>
                </a:lnTo>
                <a:lnTo>
                  <a:pt x="71" y="94"/>
                </a:lnTo>
                <a:lnTo>
                  <a:pt x="51" y="135"/>
                </a:lnTo>
                <a:lnTo>
                  <a:pt x="43" y="153"/>
                </a:lnTo>
                <a:lnTo>
                  <a:pt x="29" y="179"/>
                </a:lnTo>
                <a:lnTo>
                  <a:pt x="0" y="238"/>
                </a:lnTo>
                <a:lnTo>
                  <a:pt x="2" y="240"/>
                </a:lnTo>
                <a:lnTo>
                  <a:pt x="16" y="256"/>
                </a:lnTo>
                <a:lnTo>
                  <a:pt x="149" y="78"/>
                </a:lnTo>
                <a:lnTo>
                  <a:pt x="140" y="56"/>
                </a:lnTo>
                <a:lnTo>
                  <a:pt x="164" y="56"/>
                </a:lnTo>
                <a:lnTo>
                  <a:pt x="186" y="34"/>
                </a:lnTo>
                <a:lnTo>
                  <a:pt x="163" y="0"/>
                </a:lnTo>
                <a:close/>
                <a:moveTo>
                  <a:pt x="158" y="16"/>
                </a:moveTo>
                <a:lnTo>
                  <a:pt x="161" y="27"/>
                </a:lnTo>
                <a:lnTo>
                  <a:pt x="84" y="104"/>
                </a:lnTo>
                <a:lnTo>
                  <a:pt x="14" y="241"/>
                </a:lnTo>
                <a:lnTo>
                  <a:pt x="7" y="237"/>
                </a:lnTo>
                <a:lnTo>
                  <a:pt x="76" y="99"/>
                </a:lnTo>
                <a:lnTo>
                  <a:pt x="158" y="16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8580" tIns="34290" rIns="68580" bIns="34290"/>
          <a:lstStyle/>
          <a:p>
            <a:pPr>
              <a:defRPr/>
            </a:pPr>
            <a:endParaRPr lang="zh-CN" altLang="en-US" kern="0">
              <a:solidFill>
                <a:prstClr val="black"/>
              </a:solidFill>
            </a:endParaRPr>
          </a:p>
        </p:txBody>
      </p:sp>
      <p:sp>
        <p:nvSpPr>
          <p:cNvPr id="39" name="MH_Other_25"/>
          <p:cNvSpPr>
            <a:spLocks/>
          </p:cNvSpPr>
          <p:nvPr>
            <p:custDataLst>
              <p:tags r:id="rId12"/>
            </p:custDataLst>
          </p:nvPr>
        </p:nvSpPr>
        <p:spPr bwMode="auto">
          <a:xfrm>
            <a:off x="10444903" y="4141269"/>
            <a:ext cx="306387" cy="449262"/>
          </a:xfrm>
          <a:custGeom>
            <a:avLst/>
            <a:gdLst>
              <a:gd name="T0" fmla="*/ 409919 w 154"/>
              <a:gd name="T1" fmla="*/ 29280 h 225"/>
              <a:gd name="T2" fmla="*/ 401934 w 154"/>
              <a:gd name="T3" fmla="*/ 0 h 225"/>
              <a:gd name="T4" fmla="*/ 183665 w 154"/>
              <a:gd name="T5" fmla="*/ 220931 h 225"/>
              <a:gd name="T6" fmla="*/ 0 w 154"/>
              <a:gd name="T7" fmla="*/ 588263 h 225"/>
              <a:gd name="T8" fmla="*/ 18633 w 154"/>
              <a:gd name="T9" fmla="*/ 598910 h 225"/>
              <a:gd name="T10" fmla="*/ 204960 w 154"/>
              <a:gd name="T11" fmla="*/ 234240 h 225"/>
              <a:gd name="T12" fmla="*/ 409919 w 154"/>
              <a:gd name="T13" fmla="*/ 29280 h 225"/>
              <a:gd name="T14" fmla="*/ 409919 w 154"/>
              <a:gd name="T15" fmla="*/ 29280 h 225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154" h="225">
                <a:moveTo>
                  <a:pt x="154" y="11"/>
                </a:moveTo>
                <a:lnTo>
                  <a:pt x="151" y="0"/>
                </a:lnTo>
                <a:lnTo>
                  <a:pt x="69" y="83"/>
                </a:lnTo>
                <a:lnTo>
                  <a:pt x="0" y="221"/>
                </a:lnTo>
                <a:lnTo>
                  <a:pt x="7" y="225"/>
                </a:lnTo>
                <a:lnTo>
                  <a:pt x="77" y="88"/>
                </a:lnTo>
                <a:lnTo>
                  <a:pt x="154" y="11"/>
                </a:lnTo>
                <a:close/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8580" tIns="34290" rIns="68580" bIns="34290"/>
          <a:lstStyle/>
          <a:p>
            <a:pPr>
              <a:defRPr/>
            </a:pPr>
            <a:endParaRPr lang="zh-CN" altLang="en-US" kern="0">
              <a:solidFill>
                <a:prstClr val="black"/>
              </a:solidFill>
            </a:endParaRPr>
          </a:p>
        </p:txBody>
      </p:sp>
      <p:sp>
        <p:nvSpPr>
          <p:cNvPr id="40" name="MH_Other_26"/>
          <p:cNvSpPr>
            <a:spLocks/>
          </p:cNvSpPr>
          <p:nvPr>
            <p:custDataLst>
              <p:tags r:id="rId13"/>
            </p:custDataLst>
          </p:nvPr>
        </p:nvSpPr>
        <p:spPr bwMode="auto">
          <a:xfrm>
            <a:off x="10478239" y="4203181"/>
            <a:ext cx="419100" cy="603250"/>
          </a:xfrm>
          <a:custGeom>
            <a:avLst/>
            <a:gdLst>
              <a:gd name="T0" fmla="*/ 351359 w 280"/>
              <a:gd name="T1" fmla="*/ 57991 h 402"/>
              <a:gd name="T2" fmla="*/ 373319 w 280"/>
              <a:gd name="T3" fmla="*/ 99984 h 402"/>
              <a:gd name="T4" fmla="*/ 0 w 280"/>
              <a:gd name="T5" fmla="*/ 583905 h 402"/>
              <a:gd name="T6" fmla="*/ 83847 w 280"/>
              <a:gd name="T7" fmla="*/ 683889 h 402"/>
              <a:gd name="T8" fmla="*/ 59891 w 280"/>
              <a:gd name="T9" fmla="*/ 771874 h 402"/>
              <a:gd name="T10" fmla="*/ 339381 w 280"/>
              <a:gd name="T11" fmla="*/ 803869 h 402"/>
              <a:gd name="T12" fmla="*/ 339381 w 280"/>
              <a:gd name="T13" fmla="*/ 479922 h 402"/>
              <a:gd name="T14" fmla="*/ 558981 w 280"/>
              <a:gd name="T15" fmla="*/ 75988 h 402"/>
              <a:gd name="T16" fmla="*/ 439199 w 280"/>
              <a:gd name="T17" fmla="*/ 0 h 402"/>
              <a:gd name="T18" fmla="*/ 389290 w 280"/>
              <a:gd name="T19" fmla="*/ 57991 h 402"/>
              <a:gd name="T20" fmla="*/ 351359 w 280"/>
              <a:gd name="T21" fmla="*/ 57991 h 402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280" h="402">
                <a:moveTo>
                  <a:pt x="176" y="29"/>
                </a:moveTo>
                <a:cubicBezTo>
                  <a:pt x="187" y="50"/>
                  <a:pt x="187" y="50"/>
                  <a:pt x="187" y="50"/>
                </a:cubicBezTo>
                <a:cubicBezTo>
                  <a:pt x="0" y="292"/>
                  <a:pt x="0" y="292"/>
                  <a:pt x="0" y="292"/>
                </a:cubicBezTo>
                <a:cubicBezTo>
                  <a:pt x="42" y="342"/>
                  <a:pt x="42" y="342"/>
                  <a:pt x="42" y="342"/>
                </a:cubicBezTo>
                <a:cubicBezTo>
                  <a:pt x="45" y="357"/>
                  <a:pt x="41" y="371"/>
                  <a:pt x="30" y="386"/>
                </a:cubicBezTo>
                <a:cubicBezTo>
                  <a:pt x="170" y="402"/>
                  <a:pt x="170" y="402"/>
                  <a:pt x="170" y="402"/>
                </a:cubicBezTo>
                <a:cubicBezTo>
                  <a:pt x="170" y="240"/>
                  <a:pt x="170" y="240"/>
                  <a:pt x="170" y="240"/>
                </a:cubicBezTo>
                <a:cubicBezTo>
                  <a:pt x="190" y="119"/>
                  <a:pt x="227" y="52"/>
                  <a:pt x="280" y="38"/>
                </a:cubicBezTo>
                <a:cubicBezTo>
                  <a:pt x="220" y="0"/>
                  <a:pt x="220" y="0"/>
                  <a:pt x="220" y="0"/>
                </a:cubicBezTo>
                <a:cubicBezTo>
                  <a:pt x="195" y="29"/>
                  <a:pt x="195" y="29"/>
                  <a:pt x="195" y="29"/>
                </a:cubicBezTo>
                <a:cubicBezTo>
                  <a:pt x="176" y="29"/>
                  <a:pt x="176" y="29"/>
                  <a:pt x="176" y="29"/>
                </a:cubicBez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8580" tIns="34290" rIns="68580" bIns="34290"/>
          <a:lstStyle/>
          <a:p>
            <a:pPr>
              <a:defRPr/>
            </a:pPr>
            <a:endParaRPr lang="zh-CN" altLang="en-US" kern="0">
              <a:solidFill>
                <a:prstClr val="black"/>
              </a:solidFill>
            </a:endParaRPr>
          </a:p>
        </p:txBody>
      </p:sp>
      <p:sp>
        <p:nvSpPr>
          <p:cNvPr id="41" name="MH_Other_27"/>
          <p:cNvSpPr>
            <a:spLocks/>
          </p:cNvSpPr>
          <p:nvPr>
            <p:custDataLst>
              <p:tags r:id="rId14"/>
            </p:custDataLst>
          </p:nvPr>
        </p:nvSpPr>
        <p:spPr bwMode="auto">
          <a:xfrm>
            <a:off x="10390928" y="4176194"/>
            <a:ext cx="668337" cy="1181100"/>
          </a:xfrm>
          <a:custGeom>
            <a:avLst/>
            <a:gdLst>
              <a:gd name="T0" fmla="*/ 490940 w 445"/>
              <a:gd name="T1" fmla="*/ 135925 h 787"/>
              <a:gd name="T2" fmla="*/ 468898 w 445"/>
              <a:gd name="T3" fmla="*/ 93948 h 787"/>
              <a:gd name="T4" fmla="*/ 506970 w 445"/>
              <a:gd name="T5" fmla="*/ 93948 h 787"/>
              <a:gd name="T6" fmla="*/ 557066 w 445"/>
              <a:gd name="T7" fmla="*/ 35980 h 787"/>
              <a:gd name="T8" fmla="*/ 677297 w 445"/>
              <a:gd name="T9" fmla="*/ 111938 h 787"/>
              <a:gd name="T10" fmla="*/ 456875 w 445"/>
              <a:gd name="T11" fmla="*/ 515716 h 787"/>
              <a:gd name="T12" fmla="*/ 456875 w 445"/>
              <a:gd name="T13" fmla="*/ 839538 h 787"/>
              <a:gd name="T14" fmla="*/ 176338 w 445"/>
              <a:gd name="T15" fmla="*/ 807556 h 787"/>
              <a:gd name="T16" fmla="*/ 160307 w 445"/>
              <a:gd name="T17" fmla="*/ 825546 h 787"/>
              <a:gd name="T18" fmla="*/ 168322 w 445"/>
              <a:gd name="T19" fmla="*/ 827545 h 787"/>
              <a:gd name="T20" fmla="*/ 176338 w 445"/>
              <a:gd name="T21" fmla="*/ 827545 h 787"/>
              <a:gd name="T22" fmla="*/ 500959 w 445"/>
              <a:gd name="T23" fmla="*/ 871521 h 787"/>
              <a:gd name="T24" fmla="*/ 504967 w 445"/>
              <a:gd name="T25" fmla="*/ 451752 h 787"/>
              <a:gd name="T26" fmla="*/ 697335 w 445"/>
              <a:gd name="T27" fmla="*/ 123932 h 787"/>
              <a:gd name="T28" fmla="*/ 751438 w 445"/>
              <a:gd name="T29" fmla="*/ 939483 h 787"/>
              <a:gd name="T30" fmla="*/ 705350 w 445"/>
              <a:gd name="T31" fmla="*/ 1041427 h 787"/>
              <a:gd name="T32" fmla="*/ 166318 w 445"/>
              <a:gd name="T33" fmla="*/ 993454 h 787"/>
              <a:gd name="T34" fmla="*/ 150288 w 445"/>
              <a:gd name="T35" fmla="*/ 1043426 h 787"/>
              <a:gd name="T36" fmla="*/ 108207 w 445"/>
              <a:gd name="T37" fmla="*/ 1029434 h 787"/>
              <a:gd name="T38" fmla="*/ 118226 w 445"/>
              <a:gd name="T39" fmla="*/ 1101394 h 787"/>
              <a:gd name="T40" fmla="*/ 575101 w 445"/>
              <a:gd name="T41" fmla="*/ 1131378 h 787"/>
              <a:gd name="T42" fmla="*/ 531017 w 445"/>
              <a:gd name="T43" fmla="*/ 1423217 h 787"/>
              <a:gd name="T44" fmla="*/ 0 w 445"/>
              <a:gd name="T45" fmla="*/ 1573135 h 787"/>
              <a:gd name="T46" fmla="*/ 651247 w 445"/>
              <a:gd name="T47" fmla="*/ 1573135 h 787"/>
              <a:gd name="T48" fmla="*/ 631208 w 445"/>
              <a:gd name="T49" fmla="*/ 1135376 h 787"/>
              <a:gd name="T50" fmla="*/ 645235 w 445"/>
              <a:gd name="T51" fmla="*/ 1135376 h 787"/>
              <a:gd name="T52" fmla="*/ 789511 w 445"/>
              <a:gd name="T53" fmla="*/ 985458 h 787"/>
              <a:gd name="T54" fmla="*/ 863653 w 445"/>
              <a:gd name="T55" fmla="*/ 555694 h 787"/>
              <a:gd name="T56" fmla="*/ 735408 w 445"/>
              <a:gd name="T57" fmla="*/ 97946 h 787"/>
              <a:gd name="T58" fmla="*/ 549051 w 445"/>
              <a:gd name="T59" fmla="*/ 0 h 787"/>
              <a:gd name="T60" fmla="*/ 490940 w 445"/>
              <a:gd name="T61" fmla="*/ 57968 h 787"/>
              <a:gd name="T62" fmla="*/ 426817 w 445"/>
              <a:gd name="T63" fmla="*/ 57968 h 787"/>
              <a:gd name="T64" fmla="*/ 448859 w 445"/>
              <a:gd name="T65" fmla="*/ 117935 h 787"/>
              <a:gd name="T66" fmla="*/ 94180 w 445"/>
              <a:gd name="T67" fmla="*/ 591675 h 787"/>
              <a:gd name="T68" fmla="*/ 116222 w 445"/>
              <a:gd name="T69" fmla="*/ 619659 h 787"/>
              <a:gd name="T70" fmla="*/ 490940 w 445"/>
              <a:gd name="T71" fmla="*/ 135925 h 787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0" t="0" r="r" b="b"/>
            <a:pathLst>
              <a:path w="445" h="787">
                <a:moveTo>
                  <a:pt x="245" y="68"/>
                </a:moveTo>
                <a:cubicBezTo>
                  <a:pt x="234" y="47"/>
                  <a:pt x="234" y="47"/>
                  <a:pt x="234" y="47"/>
                </a:cubicBezTo>
                <a:cubicBezTo>
                  <a:pt x="253" y="47"/>
                  <a:pt x="253" y="47"/>
                  <a:pt x="253" y="47"/>
                </a:cubicBezTo>
                <a:cubicBezTo>
                  <a:pt x="278" y="18"/>
                  <a:pt x="278" y="18"/>
                  <a:pt x="278" y="18"/>
                </a:cubicBezTo>
                <a:cubicBezTo>
                  <a:pt x="338" y="56"/>
                  <a:pt x="338" y="56"/>
                  <a:pt x="338" y="56"/>
                </a:cubicBezTo>
                <a:cubicBezTo>
                  <a:pt x="285" y="70"/>
                  <a:pt x="248" y="137"/>
                  <a:pt x="228" y="258"/>
                </a:cubicBezTo>
                <a:cubicBezTo>
                  <a:pt x="228" y="420"/>
                  <a:pt x="228" y="420"/>
                  <a:pt x="228" y="420"/>
                </a:cubicBezTo>
                <a:cubicBezTo>
                  <a:pt x="88" y="404"/>
                  <a:pt x="88" y="404"/>
                  <a:pt x="88" y="404"/>
                </a:cubicBezTo>
                <a:cubicBezTo>
                  <a:pt x="86" y="407"/>
                  <a:pt x="83" y="410"/>
                  <a:pt x="80" y="413"/>
                </a:cubicBezTo>
                <a:cubicBezTo>
                  <a:pt x="84" y="414"/>
                  <a:pt x="84" y="414"/>
                  <a:pt x="84" y="414"/>
                </a:cubicBezTo>
                <a:cubicBezTo>
                  <a:pt x="88" y="414"/>
                  <a:pt x="88" y="414"/>
                  <a:pt x="88" y="414"/>
                </a:cubicBezTo>
                <a:cubicBezTo>
                  <a:pt x="250" y="436"/>
                  <a:pt x="250" y="436"/>
                  <a:pt x="250" y="436"/>
                </a:cubicBezTo>
                <a:cubicBezTo>
                  <a:pt x="252" y="226"/>
                  <a:pt x="252" y="226"/>
                  <a:pt x="252" y="226"/>
                </a:cubicBezTo>
                <a:cubicBezTo>
                  <a:pt x="257" y="157"/>
                  <a:pt x="288" y="103"/>
                  <a:pt x="348" y="62"/>
                </a:cubicBezTo>
                <a:cubicBezTo>
                  <a:pt x="394" y="172"/>
                  <a:pt x="403" y="308"/>
                  <a:pt x="375" y="470"/>
                </a:cubicBezTo>
                <a:cubicBezTo>
                  <a:pt x="352" y="521"/>
                  <a:pt x="352" y="521"/>
                  <a:pt x="352" y="521"/>
                </a:cubicBezTo>
                <a:cubicBezTo>
                  <a:pt x="83" y="497"/>
                  <a:pt x="83" y="497"/>
                  <a:pt x="83" y="497"/>
                </a:cubicBezTo>
                <a:cubicBezTo>
                  <a:pt x="81" y="506"/>
                  <a:pt x="78" y="514"/>
                  <a:pt x="75" y="522"/>
                </a:cubicBezTo>
                <a:cubicBezTo>
                  <a:pt x="54" y="515"/>
                  <a:pt x="54" y="515"/>
                  <a:pt x="54" y="515"/>
                </a:cubicBezTo>
                <a:cubicBezTo>
                  <a:pt x="59" y="551"/>
                  <a:pt x="59" y="551"/>
                  <a:pt x="59" y="551"/>
                </a:cubicBezTo>
                <a:cubicBezTo>
                  <a:pt x="287" y="566"/>
                  <a:pt x="287" y="566"/>
                  <a:pt x="287" y="566"/>
                </a:cubicBezTo>
                <a:cubicBezTo>
                  <a:pt x="265" y="712"/>
                  <a:pt x="265" y="712"/>
                  <a:pt x="265" y="712"/>
                </a:cubicBezTo>
                <a:cubicBezTo>
                  <a:pt x="0" y="787"/>
                  <a:pt x="0" y="787"/>
                  <a:pt x="0" y="787"/>
                </a:cubicBezTo>
                <a:cubicBezTo>
                  <a:pt x="325" y="787"/>
                  <a:pt x="325" y="787"/>
                  <a:pt x="325" y="787"/>
                </a:cubicBezTo>
                <a:cubicBezTo>
                  <a:pt x="315" y="568"/>
                  <a:pt x="315" y="568"/>
                  <a:pt x="315" y="568"/>
                </a:cubicBezTo>
                <a:cubicBezTo>
                  <a:pt x="322" y="568"/>
                  <a:pt x="322" y="568"/>
                  <a:pt x="322" y="568"/>
                </a:cubicBezTo>
                <a:cubicBezTo>
                  <a:pt x="361" y="575"/>
                  <a:pt x="385" y="550"/>
                  <a:pt x="394" y="493"/>
                </a:cubicBezTo>
                <a:cubicBezTo>
                  <a:pt x="431" y="278"/>
                  <a:pt x="431" y="278"/>
                  <a:pt x="431" y="278"/>
                </a:cubicBezTo>
                <a:cubicBezTo>
                  <a:pt x="445" y="166"/>
                  <a:pt x="424" y="90"/>
                  <a:pt x="367" y="49"/>
                </a:cubicBezTo>
                <a:cubicBezTo>
                  <a:pt x="274" y="0"/>
                  <a:pt x="274" y="0"/>
                  <a:pt x="274" y="0"/>
                </a:cubicBezTo>
                <a:cubicBezTo>
                  <a:pt x="245" y="29"/>
                  <a:pt x="245" y="29"/>
                  <a:pt x="245" y="29"/>
                </a:cubicBezTo>
                <a:cubicBezTo>
                  <a:pt x="213" y="29"/>
                  <a:pt x="213" y="29"/>
                  <a:pt x="213" y="29"/>
                </a:cubicBezTo>
                <a:cubicBezTo>
                  <a:pt x="224" y="59"/>
                  <a:pt x="224" y="59"/>
                  <a:pt x="224" y="59"/>
                </a:cubicBezTo>
                <a:cubicBezTo>
                  <a:pt x="47" y="296"/>
                  <a:pt x="47" y="296"/>
                  <a:pt x="47" y="296"/>
                </a:cubicBezTo>
                <a:cubicBezTo>
                  <a:pt x="58" y="310"/>
                  <a:pt x="58" y="310"/>
                  <a:pt x="58" y="310"/>
                </a:cubicBezTo>
                <a:cubicBezTo>
                  <a:pt x="245" y="68"/>
                  <a:pt x="245" y="68"/>
                  <a:pt x="245" y="68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8580" tIns="34290" rIns="68580" bIns="34290"/>
          <a:lstStyle/>
          <a:p>
            <a:pPr>
              <a:defRPr/>
            </a:pPr>
            <a:endParaRPr lang="zh-CN" altLang="en-US" kern="0">
              <a:solidFill>
                <a:prstClr val="black"/>
              </a:solidFill>
            </a:endParaRPr>
          </a:p>
        </p:txBody>
      </p:sp>
      <p:sp>
        <p:nvSpPr>
          <p:cNvPr id="42" name="MH_Other_28"/>
          <p:cNvSpPr>
            <a:spLocks/>
          </p:cNvSpPr>
          <p:nvPr>
            <p:custDataLst>
              <p:tags r:id="rId15"/>
            </p:custDataLst>
          </p:nvPr>
        </p:nvSpPr>
        <p:spPr bwMode="auto">
          <a:xfrm>
            <a:off x="10346477" y="4230169"/>
            <a:ext cx="88900" cy="323850"/>
          </a:xfrm>
          <a:custGeom>
            <a:avLst/>
            <a:gdLst>
              <a:gd name="T0" fmla="*/ 117120 w 58"/>
              <a:gd name="T1" fmla="*/ 13975 h 216"/>
              <a:gd name="T2" fmla="*/ 113081 w 58"/>
              <a:gd name="T3" fmla="*/ 7985 h 216"/>
              <a:gd name="T4" fmla="*/ 107023 w 58"/>
              <a:gd name="T5" fmla="*/ 0 h 216"/>
              <a:gd name="T6" fmla="*/ 12116 w 58"/>
              <a:gd name="T7" fmla="*/ 173683 h 216"/>
              <a:gd name="T8" fmla="*/ 38367 w 58"/>
              <a:gd name="T9" fmla="*/ 173683 h 216"/>
              <a:gd name="T10" fmla="*/ 0 w 58"/>
              <a:gd name="T11" fmla="*/ 231578 h 216"/>
              <a:gd name="T12" fmla="*/ 4039 w 58"/>
              <a:gd name="T13" fmla="*/ 341378 h 216"/>
              <a:gd name="T14" fmla="*/ 46444 w 58"/>
              <a:gd name="T15" fmla="*/ 391287 h 216"/>
              <a:gd name="T16" fmla="*/ 78753 w 58"/>
              <a:gd name="T17" fmla="*/ 431214 h 216"/>
              <a:gd name="T18" fmla="*/ 78753 w 58"/>
              <a:gd name="T19" fmla="*/ 257531 h 216"/>
              <a:gd name="T20" fmla="*/ 82792 w 58"/>
              <a:gd name="T21" fmla="*/ 191651 h 216"/>
              <a:gd name="T22" fmla="*/ 86830 w 58"/>
              <a:gd name="T23" fmla="*/ 163702 h 216"/>
              <a:gd name="T24" fmla="*/ 117120 w 58"/>
              <a:gd name="T25" fmla="*/ 13975 h 21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58" h="216">
                <a:moveTo>
                  <a:pt x="58" y="7"/>
                </a:moveTo>
                <a:cubicBezTo>
                  <a:pt x="57" y="6"/>
                  <a:pt x="57" y="5"/>
                  <a:pt x="56" y="4"/>
                </a:cubicBezTo>
                <a:cubicBezTo>
                  <a:pt x="55" y="3"/>
                  <a:pt x="54" y="1"/>
                  <a:pt x="53" y="0"/>
                </a:cubicBezTo>
                <a:cubicBezTo>
                  <a:pt x="27" y="25"/>
                  <a:pt x="11" y="54"/>
                  <a:pt x="6" y="87"/>
                </a:cubicBezTo>
                <a:cubicBezTo>
                  <a:pt x="19" y="87"/>
                  <a:pt x="19" y="87"/>
                  <a:pt x="19" y="87"/>
                </a:cubicBezTo>
                <a:cubicBezTo>
                  <a:pt x="0" y="116"/>
                  <a:pt x="0" y="116"/>
                  <a:pt x="0" y="116"/>
                </a:cubicBezTo>
                <a:cubicBezTo>
                  <a:pt x="2" y="171"/>
                  <a:pt x="2" y="171"/>
                  <a:pt x="2" y="171"/>
                </a:cubicBezTo>
                <a:cubicBezTo>
                  <a:pt x="23" y="196"/>
                  <a:pt x="23" y="196"/>
                  <a:pt x="23" y="196"/>
                </a:cubicBezTo>
                <a:cubicBezTo>
                  <a:pt x="39" y="216"/>
                  <a:pt x="39" y="216"/>
                  <a:pt x="39" y="216"/>
                </a:cubicBezTo>
                <a:cubicBezTo>
                  <a:pt x="37" y="186"/>
                  <a:pt x="37" y="157"/>
                  <a:pt x="39" y="129"/>
                </a:cubicBezTo>
                <a:cubicBezTo>
                  <a:pt x="39" y="118"/>
                  <a:pt x="40" y="107"/>
                  <a:pt x="41" y="96"/>
                </a:cubicBezTo>
                <a:cubicBezTo>
                  <a:pt x="42" y="91"/>
                  <a:pt x="42" y="87"/>
                  <a:pt x="43" y="82"/>
                </a:cubicBezTo>
                <a:cubicBezTo>
                  <a:pt x="46" y="55"/>
                  <a:pt x="51" y="31"/>
                  <a:pt x="58" y="7"/>
                </a:cubicBez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8580" tIns="34290" rIns="68580" bIns="34290"/>
          <a:lstStyle/>
          <a:p>
            <a:pPr>
              <a:defRPr/>
            </a:pPr>
            <a:endParaRPr lang="zh-CN" altLang="en-US" kern="0">
              <a:solidFill>
                <a:prstClr val="black"/>
              </a:solidFill>
            </a:endParaRPr>
          </a:p>
        </p:txBody>
      </p:sp>
      <p:sp>
        <p:nvSpPr>
          <p:cNvPr id="43" name="MH_Other_29"/>
          <p:cNvSpPr>
            <a:spLocks/>
          </p:cNvSpPr>
          <p:nvPr>
            <p:custDataLst>
              <p:tags r:id="rId16"/>
            </p:custDataLst>
          </p:nvPr>
        </p:nvSpPr>
        <p:spPr bwMode="auto">
          <a:xfrm>
            <a:off x="10413153" y="4241282"/>
            <a:ext cx="79375" cy="112713"/>
          </a:xfrm>
          <a:custGeom>
            <a:avLst/>
            <a:gdLst>
              <a:gd name="T0" fmla="*/ 42187 w 53"/>
              <a:gd name="T1" fmla="*/ 12138 h 75"/>
              <a:gd name="T2" fmla="*/ 30134 w 53"/>
              <a:gd name="T3" fmla="*/ 0 h 75"/>
              <a:gd name="T4" fmla="*/ 0 w 53"/>
              <a:gd name="T5" fmla="*/ 151724 h 75"/>
              <a:gd name="T6" fmla="*/ 38170 w 53"/>
              <a:gd name="T7" fmla="*/ 129471 h 75"/>
              <a:gd name="T8" fmla="*/ 88393 w 53"/>
              <a:gd name="T9" fmla="*/ 101149 h 75"/>
              <a:gd name="T10" fmla="*/ 106473 w 53"/>
              <a:gd name="T11" fmla="*/ 91034 h 75"/>
              <a:gd name="T12" fmla="*/ 42187 w 53"/>
              <a:gd name="T13" fmla="*/ 12138 h 75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53" h="75">
                <a:moveTo>
                  <a:pt x="21" y="6"/>
                </a:moveTo>
                <a:cubicBezTo>
                  <a:pt x="19" y="5"/>
                  <a:pt x="17" y="3"/>
                  <a:pt x="15" y="0"/>
                </a:cubicBezTo>
                <a:cubicBezTo>
                  <a:pt x="8" y="24"/>
                  <a:pt x="3" y="48"/>
                  <a:pt x="0" y="75"/>
                </a:cubicBezTo>
                <a:cubicBezTo>
                  <a:pt x="19" y="64"/>
                  <a:pt x="19" y="64"/>
                  <a:pt x="19" y="64"/>
                </a:cubicBezTo>
                <a:cubicBezTo>
                  <a:pt x="44" y="50"/>
                  <a:pt x="44" y="50"/>
                  <a:pt x="44" y="50"/>
                </a:cubicBezTo>
                <a:cubicBezTo>
                  <a:pt x="53" y="45"/>
                  <a:pt x="53" y="45"/>
                  <a:pt x="53" y="45"/>
                </a:cubicBezTo>
                <a:cubicBezTo>
                  <a:pt x="21" y="6"/>
                  <a:pt x="21" y="6"/>
                  <a:pt x="21" y="6"/>
                </a:cubicBezTo>
                <a:close/>
              </a:path>
            </a:pathLst>
          </a:custGeom>
          <a:solidFill>
            <a:srgbClr val="E1E1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8580" tIns="34290" rIns="68580" bIns="34290"/>
          <a:lstStyle/>
          <a:p>
            <a:pPr>
              <a:defRPr/>
            </a:pPr>
            <a:endParaRPr lang="zh-CN" altLang="en-US" kern="0">
              <a:solidFill>
                <a:prstClr val="black"/>
              </a:solidFill>
            </a:endParaRPr>
          </a:p>
        </p:txBody>
      </p:sp>
      <p:sp>
        <p:nvSpPr>
          <p:cNvPr id="44" name="MH_Other_30"/>
          <p:cNvSpPr>
            <a:spLocks/>
          </p:cNvSpPr>
          <p:nvPr>
            <p:custDataLst>
              <p:tags r:id="rId17"/>
            </p:custDataLst>
          </p:nvPr>
        </p:nvSpPr>
        <p:spPr bwMode="auto">
          <a:xfrm>
            <a:off x="10402039" y="4315895"/>
            <a:ext cx="88900" cy="238125"/>
          </a:xfrm>
          <a:custGeom>
            <a:avLst/>
            <a:gdLst>
              <a:gd name="T0" fmla="*/ 25 w 58"/>
              <a:gd name="T1" fmla="*/ 14 h 159"/>
              <a:gd name="T2" fmla="*/ 27 w 58"/>
              <a:gd name="T3" fmla="*/ 27 h 159"/>
              <a:gd name="T4" fmla="*/ 29 w 58"/>
              <a:gd name="T5" fmla="*/ 34 h 159"/>
              <a:gd name="T6" fmla="*/ 2 w 58"/>
              <a:gd name="T7" fmla="*/ 72 h 159"/>
              <a:gd name="T8" fmla="*/ 2 w 58"/>
              <a:gd name="T9" fmla="*/ 159 h 159"/>
              <a:gd name="T10" fmla="*/ 31 w 58"/>
              <a:gd name="T11" fmla="*/ 95 h 159"/>
              <a:gd name="T12" fmla="*/ 31 w 58"/>
              <a:gd name="T13" fmla="*/ 46 h 159"/>
              <a:gd name="T14" fmla="*/ 30 w 58"/>
              <a:gd name="T15" fmla="*/ 38 h 159"/>
              <a:gd name="T16" fmla="*/ 58 w 58"/>
              <a:gd name="T17" fmla="*/ 20 h 159"/>
              <a:gd name="T18" fmla="*/ 50 w 58"/>
              <a:gd name="T19" fmla="*/ 0 h 159"/>
              <a:gd name="T20" fmla="*/ 25 w 58"/>
              <a:gd name="T21" fmla="*/ 14 h 1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8" h="159">
                <a:moveTo>
                  <a:pt x="25" y="14"/>
                </a:moveTo>
                <a:cubicBezTo>
                  <a:pt x="27" y="27"/>
                  <a:pt x="27" y="27"/>
                  <a:pt x="27" y="27"/>
                </a:cubicBezTo>
                <a:cubicBezTo>
                  <a:pt x="29" y="34"/>
                  <a:pt x="29" y="34"/>
                  <a:pt x="29" y="34"/>
                </a:cubicBezTo>
                <a:cubicBezTo>
                  <a:pt x="2" y="72"/>
                  <a:pt x="2" y="72"/>
                  <a:pt x="2" y="72"/>
                </a:cubicBezTo>
                <a:cubicBezTo>
                  <a:pt x="0" y="100"/>
                  <a:pt x="0" y="129"/>
                  <a:pt x="2" y="159"/>
                </a:cubicBezTo>
                <a:cubicBezTo>
                  <a:pt x="31" y="95"/>
                  <a:pt x="31" y="95"/>
                  <a:pt x="31" y="95"/>
                </a:cubicBezTo>
                <a:cubicBezTo>
                  <a:pt x="31" y="46"/>
                  <a:pt x="31" y="46"/>
                  <a:pt x="31" y="46"/>
                </a:cubicBezTo>
                <a:cubicBezTo>
                  <a:pt x="30" y="38"/>
                  <a:pt x="30" y="38"/>
                  <a:pt x="30" y="38"/>
                </a:cubicBezTo>
                <a:cubicBezTo>
                  <a:pt x="58" y="20"/>
                  <a:pt x="58" y="20"/>
                  <a:pt x="58" y="20"/>
                </a:cubicBezTo>
                <a:cubicBezTo>
                  <a:pt x="50" y="0"/>
                  <a:pt x="50" y="0"/>
                  <a:pt x="50" y="0"/>
                </a:cubicBezTo>
                <a:cubicBezTo>
                  <a:pt x="25" y="14"/>
                  <a:pt x="25" y="14"/>
                  <a:pt x="25" y="14"/>
                </a:cubicBezTo>
                <a:close/>
              </a:path>
            </a:pathLst>
          </a:custGeom>
          <a:solidFill>
            <a:srgbClr val="E64823"/>
          </a:solidFill>
          <a:ln>
            <a:noFill/>
          </a:ln>
          <a:extLst/>
        </p:spPr>
        <p:txBody>
          <a:bodyPr lIns="68580" tIns="34290" rIns="68580" bIns="34290"/>
          <a:lstStyle/>
          <a:p>
            <a:pPr>
              <a:defRPr/>
            </a:pPr>
            <a:endParaRPr lang="zh-CN" altLang="en-US" kern="0">
              <a:solidFill>
                <a:prstClr val="black"/>
              </a:solidFill>
            </a:endParaRPr>
          </a:p>
        </p:txBody>
      </p:sp>
      <p:sp>
        <p:nvSpPr>
          <p:cNvPr id="45" name="MH_Other_31"/>
          <p:cNvSpPr>
            <a:spLocks/>
          </p:cNvSpPr>
          <p:nvPr>
            <p:custDataLst>
              <p:tags r:id="rId18"/>
            </p:custDataLst>
          </p:nvPr>
        </p:nvSpPr>
        <p:spPr bwMode="auto">
          <a:xfrm>
            <a:off x="10408390" y="4336531"/>
            <a:ext cx="36513" cy="38100"/>
          </a:xfrm>
          <a:custGeom>
            <a:avLst/>
            <a:gdLst>
              <a:gd name="T0" fmla="*/ 47913 w 23"/>
              <a:gd name="T1" fmla="*/ 26299 h 25"/>
              <a:gd name="T2" fmla="*/ 43747 w 23"/>
              <a:gd name="T3" fmla="*/ 0 h 25"/>
              <a:gd name="T4" fmla="*/ 4166 w 23"/>
              <a:gd name="T5" fmla="*/ 22253 h 25"/>
              <a:gd name="T6" fmla="*/ 0 w 23"/>
              <a:gd name="T7" fmla="*/ 50575 h 25"/>
              <a:gd name="T8" fmla="*/ 47913 w 23"/>
              <a:gd name="T9" fmla="*/ 26299 h 2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3" h="25">
                <a:moveTo>
                  <a:pt x="23" y="13"/>
                </a:moveTo>
                <a:cubicBezTo>
                  <a:pt x="21" y="0"/>
                  <a:pt x="21" y="0"/>
                  <a:pt x="21" y="0"/>
                </a:cubicBezTo>
                <a:cubicBezTo>
                  <a:pt x="2" y="11"/>
                  <a:pt x="2" y="11"/>
                  <a:pt x="2" y="11"/>
                </a:cubicBezTo>
                <a:cubicBezTo>
                  <a:pt x="1" y="16"/>
                  <a:pt x="1" y="20"/>
                  <a:pt x="0" y="25"/>
                </a:cubicBezTo>
                <a:cubicBezTo>
                  <a:pt x="23" y="13"/>
                  <a:pt x="23" y="13"/>
                  <a:pt x="23" y="13"/>
                </a:cubicBezTo>
                <a:close/>
              </a:path>
            </a:pathLst>
          </a:custGeom>
          <a:solidFill>
            <a:srgbClr val="BBBBB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8580" tIns="34290" rIns="68580" bIns="34290"/>
          <a:lstStyle/>
          <a:p>
            <a:pPr>
              <a:defRPr/>
            </a:pPr>
            <a:endParaRPr lang="zh-CN" altLang="en-US" kern="0">
              <a:solidFill>
                <a:prstClr val="black"/>
              </a:solidFill>
            </a:endParaRPr>
          </a:p>
        </p:txBody>
      </p:sp>
      <p:sp>
        <p:nvSpPr>
          <p:cNvPr id="46" name="MH_Other_32"/>
          <p:cNvSpPr>
            <a:spLocks/>
          </p:cNvSpPr>
          <p:nvPr>
            <p:custDataLst>
              <p:tags r:id="rId19"/>
            </p:custDataLst>
          </p:nvPr>
        </p:nvSpPr>
        <p:spPr bwMode="auto">
          <a:xfrm>
            <a:off x="10406802" y="4307957"/>
            <a:ext cx="114300" cy="276225"/>
          </a:xfrm>
          <a:custGeom>
            <a:avLst/>
            <a:gdLst>
              <a:gd name="T0" fmla="*/ 57 w 57"/>
              <a:gd name="T1" fmla="*/ 25 h 138"/>
              <a:gd name="T2" fmla="*/ 43 w 57"/>
              <a:gd name="T3" fmla="*/ 0 h 138"/>
              <a:gd name="T4" fmla="*/ 36 w 57"/>
              <a:gd name="T5" fmla="*/ 4 h 138"/>
              <a:gd name="T6" fmla="*/ 42 w 57"/>
              <a:gd name="T7" fmla="*/ 19 h 138"/>
              <a:gd name="T8" fmla="*/ 21 w 57"/>
              <a:gd name="T9" fmla="*/ 32 h 138"/>
              <a:gd name="T10" fmla="*/ 22 w 57"/>
              <a:gd name="T11" fmla="*/ 38 h 138"/>
              <a:gd name="T12" fmla="*/ 22 w 57"/>
              <a:gd name="T13" fmla="*/ 75 h 138"/>
              <a:gd name="T14" fmla="*/ 0 w 57"/>
              <a:gd name="T15" fmla="*/ 123 h 138"/>
              <a:gd name="T16" fmla="*/ 12 w 57"/>
              <a:gd name="T17" fmla="*/ 138 h 138"/>
              <a:gd name="T18" fmla="*/ 41 w 57"/>
              <a:gd name="T19" fmla="*/ 79 h 138"/>
              <a:gd name="T20" fmla="*/ 40 w 57"/>
              <a:gd name="T21" fmla="*/ 35 h 138"/>
              <a:gd name="T22" fmla="*/ 44 w 57"/>
              <a:gd name="T23" fmla="*/ 32 h 138"/>
              <a:gd name="T24" fmla="*/ 57 w 57"/>
              <a:gd name="T25" fmla="*/ 25 h 138"/>
              <a:gd name="T26" fmla="*/ 57 w 57"/>
              <a:gd name="T27" fmla="*/ 25 h 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57" h="138">
                <a:moveTo>
                  <a:pt x="57" y="25"/>
                </a:moveTo>
                <a:lnTo>
                  <a:pt x="43" y="0"/>
                </a:lnTo>
                <a:lnTo>
                  <a:pt x="36" y="4"/>
                </a:lnTo>
                <a:lnTo>
                  <a:pt x="42" y="19"/>
                </a:lnTo>
                <a:lnTo>
                  <a:pt x="21" y="32"/>
                </a:lnTo>
                <a:lnTo>
                  <a:pt x="22" y="38"/>
                </a:lnTo>
                <a:lnTo>
                  <a:pt x="22" y="75"/>
                </a:lnTo>
                <a:lnTo>
                  <a:pt x="0" y="123"/>
                </a:lnTo>
                <a:lnTo>
                  <a:pt x="12" y="138"/>
                </a:lnTo>
                <a:lnTo>
                  <a:pt x="41" y="79"/>
                </a:lnTo>
                <a:lnTo>
                  <a:pt x="40" y="35"/>
                </a:lnTo>
                <a:lnTo>
                  <a:pt x="44" y="32"/>
                </a:lnTo>
                <a:lnTo>
                  <a:pt x="57" y="25"/>
                </a:lnTo>
                <a:lnTo>
                  <a:pt x="57" y="25"/>
                </a:lnTo>
                <a:close/>
              </a:path>
            </a:pathLst>
          </a:custGeom>
          <a:solidFill>
            <a:srgbClr val="E64823">
              <a:lumMod val="75000"/>
            </a:srgbClr>
          </a:solidFill>
          <a:ln>
            <a:noFill/>
          </a:ln>
          <a:extLst/>
        </p:spPr>
        <p:txBody>
          <a:bodyPr lIns="68580" tIns="34290" rIns="68580" bIns="34290"/>
          <a:lstStyle/>
          <a:p>
            <a:pPr>
              <a:defRPr/>
            </a:pPr>
            <a:endParaRPr lang="zh-CN" altLang="en-US" kern="0">
              <a:solidFill>
                <a:prstClr val="black"/>
              </a:solidFill>
            </a:endParaRPr>
          </a:p>
        </p:txBody>
      </p:sp>
      <p:sp>
        <p:nvSpPr>
          <p:cNvPr id="47" name="MH_Other_33"/>
          <p:cNvSpPr>
            <a:spLocks/>
          </p:cNvSpPr>
          <p:nvPr>
            <p:custDataLst>
              <p:tags r:id="rId20"/>
            </p:custDataLst>
          </p:nvPr>
        </p:nvSpPr>
        <p:spPr bwMode="auto">
          <a:xfrm>
            <a:off x="10444903" y="4250806"/>
            <a:ext cx="92075" cy="57150"/>
          </a:xfrm>
          <a:custGeom>
            <a:avLst/>
            <a:gdLst>
              <a:gd name="T0" fmla="*/ 0 w 62"/>
              <a:gd name="T1" fmla="*/ 0 h 39"/>
              <a:gd name="T2" fmla="*/ 63196 w 62"/>
              <a:gd name="T3" fmla="*/ 77194 h 39"/>
              <a:gd name="T4" fmla="*/ 116518 w 62"/>
              <a:gd name="T5" fmla="*/ 37607 h 39"/>
              <a:gd name="T6" fmla="*/ 122443 w 62"/>
              <a:gd name="T7" fmla="*/ 3959 h 39"/>
              <a:gd name="T8" fmla="*/ 94795 w 62"/>
              <a:gd name="T9" fmla="*/ 13855 h 39"/>
              <a:gd name="T10" fmla="*/ 0 w 62"/>
              <a:gd name="T11" fmla="*/ 0 h 39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62" h="39">
                <a:moveTo>
                  <a:pt x="0" y="0"/>
                </a:moveTo>
                <a:cubicBezTo>
                  <a:pt x="32" y="39"/>
                  <a:pt x="32" y="39"/>
                  <a:pt x="32" y="39"/>
                </a:cubicBezTo>
                <a:cubicBezTo>
                  <a:pt x="42" y="32"/>
                  <a:pt x="51" y="25"/>
                  <a:pt x="59" y="19"/>
                </a:cubicBezTo>
                <a:cubicBezTo>
                  <a:pt x="62" y="2"/>
                  <a:pt x="62" y="2"/>
                  <a:pt x="62" y="2"/>
                </a:cubicBezTo>
                <a:cubicBezTo>
                  <a:pt x="48" y="7"/>
                  <a:pt x="48" y="7"/>
                  <a:pt x="48" y="7"/>
                </a:cubicBezTo>
                <a:cubicBezTo>
                  <a:pt x="28" y="12"/>
                  <a:pt x="12" y="10"/>
                  <a:pt x="0" y="0"/>
                </a:cubicBezTo>
                <a:close/>
              </a:path>
            </a:pathLst>
          </a:custGeom>
          <a:solidFill>
            <a:srgbClr val="DCA56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8580" tIns="34290" rIns="68580" bIns="34290"/>
          <a:lstStyle/>
          <a:p>
            <a:pPr>
              <a:defRPr/>
            </a:pPr>
            <a:endParaRPr lang="zh-CN" altLang="en-US" kern="0">
              <a:solidFill>
                <a:prstClr val="black"/>
              </a:solidFill>
            </a:endParaRPr>
          </a:p>
        </p:txBody>
      </p:sp>
      <p:sp>
        <p:nvSpPr>
          <p:cNvPr id="48" name="MH_Other_34"/>
          <p:cNvSpPr>
            <a:spLocks/>
          </p:cNvSpPr>
          <p:nvPr>
            <p:custDataLst>
              <p:tags r:id="rId21"/>
            </p:custDataLst>
          </p:nvPr>
        </p:nvSpPr>
        <p:spPr bwMode="auto">
          <a:xfrm>
            <a:off x="10494114" y="4358757"/>
            <a:ext cx="38100" cy="55563"/>
          </a:xfrm>
          <a:custGeom>
            <a:avLst/>
            <a:gdLst>
              <a:gd name="T0" fmla="*/ 0 w 19"/>
              <a:gd name="T1" fmla="*/ 18633 h 28"/>
              <a:gd name="T2" fmla="*/ 29280 w 19"/>
              <a:gd name="T3" fmla="*/ 74531 h 28"/>
              <a:gd name="T4" fmla="*/ 50574 w 19"/>
              <a:gd name="T5" fmla="*/ 26618 h 28"/>
              <a:gd name="T6" fmla="*/ 34603 w 19"/>
              <a:gd name="T7" fmla="*/ 0 h 28"/>
              <a:gd name="T8" fmla="*/ 0 w 19"/>
              <a:gd name="T9" fmla="*/ 18633 h 28"/>
              <a:gd name="T10" fmla="*/ 0 w 19"/>
              <a:gd name="T11" fmla="*/ 18633 h 28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9" h="28">
                <a:moveTo>
                  <a:pt x="0" y="7"/>
                </a:moveTo>
                <a:lnTo>
                  <a:pt x="11" y="28"/>
                </a:lnTo>
                <a:lnTo>
                  <a:pt x="19" y="10"/>
                </a:lnTo>
                <a:lnTo>
                  <a:pt x="13" y="0"/>
                </a:lnTo>
                <a:lnTo>
                  <a:pt x="0" y="7"/>
                </a:lnTo>
                <a:close/>
              </a:path>
            </a:pathLst>
          </a:custGeom>
          <a:solidFill>
            <a:srgbClr val="BBBBB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8580" tIns="34290" rIns="68580" bIns="34290"/>
          <a:lstStyle/>
          <a:p>
            <a:pPr>
              <a:defRPr/>
            </a:pPr>
            <a:endParaRPr lang="zh-CN" altLang="en-US" kern="0">
              <a:solidFill>
                <a:prstClr val="black"/>
              </a:solidFill>
            </a:endParaRPr>
          </a:p>
        </p:txBody>
      </p:sp>
      <p:sp>
        <p:nvSpPr>
          <p:cNvPr id="49" name="MH_Other_35"/>
          <p:cNvSpPr>
            <a:spLocks/>
          </p:cNvSpPr>
          <p:nvPr>
            <p:custDataLst>
              <p:tags r:id="rId22"/>
            </p:custDataLst>
          </p:nvPr>
        </p:nvSpPr>
        <p:spPr bwMode="auto">
          <a:xfrm>
            <a:off x="10486177" y="4373044"/>
            <a:ext cx="30162" cy="93662"/>
          </a:xfrm>
          <a:custGeom>
            <a:avLst/>
            <a:gdLst>
              <a:gd name="T0" fmla="*/ 39926 w 15"/>
              <a:gd name="T1" fmla="*/ 55898 h 47"/>
              <a:gd name="T2" fmla="*/ 10647 w 15"/>
              <a:gd name="T3" fmla="*/ 0 h 47"/>
              <a:gd name="T4" fmla="*/ 0 w 15"/>
              <a:gd name="T5" fmla="*/ 7985 h 47"/>
              <a:gd name="T6" fmla="*/ 2662 w 15"/>
              <a:gd name="T7" fmla="*/ 125106 h 47"/>
              <a:gd name="T8" fmla="*/ 39926 w 15"/>
              <a:gd name="T9" fmla="*/ 55898 h 47"/>
              <a:gd name="T10" fmla="*/ 39926 w 15"/>
              <a:gd name="T11" fmla="*/ 55898 h 47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5" h="47">
                <a:moveTo>
                  <a:pt x="15" y="21"/>
                </a:moveTo>
                <a:lnTo>
                  <a:pt x="4" y="0"/>
                </a:lnTo>
                <a:lnTo>
                  <a:pt x="0" y="3"/>
                </a:lnTo>
                <a:lnTo>
                  <a:pt x="1" y="47"/>
                </a:lnTo>
                <a:lnTo>
                  <a:pt x="15" y="21"/>
                </a:lnTo>
                <a:close/>
              </a:path>
            </a:pathLst>
          </a:custGeom>
          <a:solidFill>
            <a:srgbClr val="E1E1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8580" tIns="34290" rIns="68580" bIns="34290"/>
          <a:lstStyle/>
          <a:p>
            <a:pPr>
              <a:defRPr/>
            </a:pPr>
            <a:endParaRPr lang="zh-CN" altLang="en-US" kern="0">
              <a:solidFill>
                <a:prstClr val="black"/>
              </a:solidFill>
            </a:endParaRPr>
          </a:p>
        </p:txBody>
      </p:sp>
      <p:sp>
        <p:nvSpPr>
          <p:cNvPr id="50" name="MH_Other_36"/>
          <p:cNvSpPr>
            <a:spLocks/>
          </p:cNvSpPr>
          <p:nvPr>
            <p:custDataLst>
              <p:tags r:id="rId23"/>
            </p:custDataLst>
          </p:nvPr>
        </p:nvSpPr>
        <p:spPr bwMode="auto">
          <a:xfrm>
            <a:off x="10406803" y="4357170"/>
            <a:ext cx="39687" cy="66675"/>
          </a:xfrm>
          <a:custGeom>
            <a:avLst/>
            <a:gdLst>
              <a:gd name="T0" fmla="*/ 0 w 27"/>
              <a:gd name="T1" fmla="*/ 90502 h 45"/>
              <a:gd name="T2" fmla="*/ 53236 w 27"/>
              <a:gd name="T3" fmla="*/ 14078 h 45"/>
              <a:gd name="T4" fmla="*/ 49293 w 27"/>
              <a:gd name="T5" fmla="*/ 0 h 45"/>
              <a:gd name="T6" fmla="*/ 3943 w 27"/>
              <a:gd name="T7" fmla="*/ 24134 h 45"/>
              <a:gd name="T8" fmla="*/ 0 w 27"/>
              <a:gd name="T9" fmla="*/ 90502 h 4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7" h="45">
                <a:moveTo>
                  <a:pt x="0" y="45"/>
                </a:moveTo>
                <a:cubicBezTo>
                  <a:pt x="27" y="7"/>
                  <a:pt x="27" y="7"/>
                  <a:pt x="27" y="7"/>
                </a:cubicBezTo>
                <a:cubicBezTo>
                  <a:pt x="25" y="0"/>
                  <a:pt x="25" y="0"/>
                  <a:pt x="25" y="0"/>
                </a:cubicBezTo>
                <a:cubicBezTo>
                  <a:pt x="2" y="12"/>
                  <a:pt x="2" y="12"/>
                  <a:pt x="2" y="12"/>
                </a:cubicBezTo>
                <a:cubicBezTo>
                  <a:pt x="1" y="23"/>
                  <a:pt x="0" y="34"/>
                  <a:pt x="0" y="45"/>
                </a:cubicBezTo>
                <a:close/>
              </a:path>
            </a:pathLst>
          </a:custGeom>
          <a:solidFill>
            <a:srgbClr val="E1E1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8580" tIns="34290" rIns="68580" bIns="34290"/>
          <a:lstStyle/>
          <a:p>
            <a:pPr>
              <a:defRPr/>
            </a:pPr>
            <a:endParaRPr lang="zh-CN" altLang="en-US" kern="0">
              <a:solidFill>
                <a:prstClr val="black"/>
              </a:solidFill>
            </a:endParaRPr>
          </a:p>
        </p:txBody>
      </p:sp>
      <p:sp>
        <p:nvSpPr>
          <p:cNvPr id="51" name="MH_Other_37"/>
          <p:cNvSpPr>
            <a:spLocks/>
          </p:cNvSpPr>
          <p:nvPr>
            <p:custDataLst>
              <p:tags r:id="rId24"/>
            </p:custDataLst>
          </p:nvPr>
        </p:nvSpPr>
        <p:spPr bwMode="auto">
          <a:xfrm>
            <a:off x="10197252" y="4588945"/>
            <a:ext cx="349250" cy="206375"/>
          </a:xfrm>
          <a:custGeom>
            <a:avLst/>
            <a:gdLst>
              <a:gd name="T0" fmla="*/ 375465 w 232"/>
              <a:gd name="T1" fmla="*/ 71697 h 139"/>
              <a:gd name="T2" fmla="*/ 353378 w 232"/>
              <a:gd name="T3" fmla="*/ 43815 h 139"/>
              <a:gd name="T4" fmla="*/ 317237 w 232"/>
              <a:gd name="T5" fmla="*/ 0 h 139"/>
              <a:gd name="T6" fmla="*/ 244955 w 232"/>
              <a:gd name="T7" fmla="*/ 133436 h 139"/>
              <a:gd name="T8" fmla="*/ 0 w 232"/>
              <a:gd name="T9" fmla="*/ 63730 h 139"/>
              <a:gd name="T10" fmla="*/ 16063 w 232"/>
              <a:gd name="T11" fmla="*/ 87629 h 139"/>
              <a:gd name="T12" fmla="*/ 192752 w 232"/>
              <a:gd name="T13" fmla="*/ 181233 h 139"/>
              <a:gd name="T14" fmla="*/ 285112 w 232"/>
              <a:gd name="T15" fmla="*/ 169284 h 139"/>
              <a:gd name="T16" fmla="*/ 333300 w 232"/>
              <a:gd name="T17" fmla="*/ 55764 h 139"/>
              <a:gd name="T18" fmla="*/ 347355 w 232"/>
              <a:gd name="T19" fmla="*/ 57756 h 139"/>
              <a:gd name="T20" fmla="*/ 347355 w 232"/>
              <a:gd name="T21" fmla="*/ 171275 h 139"/>
              <a:gd name="T22" fmla="*/ 391527 w 232"/>
              <a:gd name="T23" fmla="*/ 266871 h 139"/>
              <a:gd name="T24" fmla="*/ 419637 w 232"/>
              <a:gd name="T25" fmla="*/ 276829 h 139"/>
              <a:gd name="T26" fmla="*/ 435700 w 232"/>
              <a:gd name="T27" fmla="*/ 258905 h 139"/>
              <a:gd name="T28" fmla="*/ 459794 w 232"/>
              <a:gd name="T29" fmla="*/ 171275 h 139"/>
              <a:gd name="T30" fmla="*/ 375465 w 232"/>
              <a:gd name="T31" fmla="*/ 71697 h 139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232" h="139">
                <a:moveTo>
                  <a:pt x="187" y="36"/>
                </a:moveTo>
                <a:cubicBezTo>
                  <a:pt x="176" y="22"/>
                  <a:pt x="176" y="22"/>
                  <a:pt x="176" y="22"/>
                </a:cubicBezTo>
                <a:cubicBezTo>
                  <a:pt x="158" y="0"/>
                  <a:pt x="158" y="0"/>
                  <a:pt x="158" y="0"/>
                </a:cubicBezTo>
                <a:cubicBezTo>
                  <a:pt x="135" y="15"/>
                  <a:pt x="123" y="37"/>
                  <a:pt x="122" y="67"/>
                </a:cubicBezTo>
                <a:cubicBezTo>
                  <a:pt x="77" y="69"/>
                  <a:pt x="36" y="57"/>
                  <a:pt x="0" y="32"/>
                </a:cubicBezTo>
                <a:cubicBezTo>
                  <a:pt x="8" y="44"/>
                  <a:pt x="8" y="44"/>
                  <a:pt x="8" y="44"/>
                </a:cubicBezTo>
                <a:cubicBezTo>
                  <a:pt x="37" y="66"/>
                  <a:pt x="66" y="82"/>
                  <a:pt x="96" y="91"/>
                </a:cubicBezTo>
                <a:cubicBezTo>
                  <a:pt x="142" y="85"/>
                  <a:pt x="142" y="85"/>
                  <a:pt x="142" y="85"/>
                </a:cubicBezTo>
                <a:cubicBezTo>
                  <a:pt x="137" y="44"/>
                  <a:pt x="145" y="25"/>
                  <a:pt x="166" y="28"/>
                </a:cubicBezTo>
                <a:cubicBezTo>
                  <a:pt x="169" y="28"/>
                  <a:pt x="171" y="29"/>
                  <a:pt x="173" y="29"/>
                </a:cubicBezTo>
                <a:cubicBezTo>
                  <a:pt x="173" y="86"/>
                  <a:pt x="173" y="86"/>
                  <a:pt x="173" y="86"/>
                </a:cubicBezTo>
                <a:cubicBezTo>
                  <a:pt x="187" y="102"/>
                  <a:pt x="194" y="118"/>
                  <a:pt x="195" y="134"/>
                </a:cubicBezTo>
                <a:cubicBezTo>
                  <a:pt x="209" y="139"/>
                  <a:pt x="209" y="139"/>
                  <a:pt x="209" y="139"/>
                </a:cubicBezTo>
                <a:cubicBezTo>
                  <a:pt x="212" y="136"/>
                  <a:pt x="215" y="133"/>
                  <a:pt x="217" y="130"/>
                </a:cubicBezTo>
                <a:cubicBezTo>
                  <a:pt x="228" y="115"/>
                  <a:pt x="232" y="101"/>
                  <a:pt x="229" y="86"/>
                </a:cubicBezTo>
                <a:cubicBezTo>
                  <a:pt x="187" y="36"/>
                  <a:pt x="187" y="36"/>
                  <a:pt x="187" y="36"/>
                </a:cubicBezTo>
                <a:close/>
              </a:path>
            </a:pathLst>
          </a:custGeom>
          <a:solidFill>
            <a:srgbClr val="7C7A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8580" tIns="34290" rIns="68580" bIns="34290"/>
          <a:lstStyle/>
          <a:p>
            <a:pPr>
              <a:defRPr/>
            </a:pPr>
            <a:endParaRPr lang="zh-CN" altLang="en-US" kern="0">
              <a:solidFill>
                <a:prstClr val="black"/>
              </a:solidFill>
            </a:endParaRPr>
          </a:p>
        </p:txBody>
      </p:sp>
      <p:sp>
        <p:nvSpPr>
          <p:cNvPr id="52" name="MH_Other_38"/>
          <p:cNvSpPr>
            <a:spLocks/>
          </p:cNvSpPr>
          <p:nvPr>
            <p:custDataLst>
              <p:tags r:id="rId25"/>
            </p:custDataLst>
          </p:nvPr>
        </p:nvSpPr>
        <p:spPr bwMode="auto">
          <a:xfrm>
            <a:off x="10087715" y="4630219"/>
            <a:ext cx="403225" cy="265112"/>
          </a:xfrm>
          <a:custGeom>
            <a:avLst/>
            <a:gdLst>
              <a:gd name="T0" fmla="*/ 493712 w 269"/>
              <a:gd name="T1" fmla="*/ 2000 h 177"/>
              <a:gd name="T2" fmla="*/ 479720 w 269"/>
              <a:gd name="T3" fmla="*/ 0 h 177"/>
              <a:gd name="T4" fmla="*/ 449737 w 269"/>
              <a:gd name="T5" fmla="*/ 156010 h 177"/>
              <a:gd name="T6" fmla="*/ 479720 w 269"/>
              <a:gd name="T7" fmla="*/ 208014 h 177"/>
              <a:gd name="T8" fmla="*/ 409761 w 269"/>
              <a:gd name="T9" fmla="*/ 274018 h 177"/>
              <a:gd name="T10" fmla="*/ 0 w 269"/>
              <a:gd name="T11" fmla="*/ 66004 h 177"/>
              <a:gd name="T12" fmla="*/ 9994 w 269"/>
              <a:gd name="T13" fmla="*/ 92006 h 177"/>
              <a:gd name="T14" fmla="*/ 219872 w 269"/>
              <a:gd name="T15" fmla="*/ 202013 h 177"/>
              <a:gd name="T16" fmla="*/ 223869 w 269"/>
              <a:gd name="T17" fmla="*/ 204013 h 177"/>
              <a:gd name="T18" fmla="*/ 271841 w 269"/>
              <a:gd name="T19" fmla="*/ 230015 h 177"/>
              <a:gd name="T20" fmla="*/ 291830 w 269"/>
              <a:gd name="T21" fmla="*/ 244016 h 177"/>
              <a:gd name="T22" fmla="*/ 313817 w 269"/>
              <a:gd name="T23" fmla="*/ 258017 h 177"/>
              <a:gd name="T24" fmla="*/ 339802 w 269"/>
              <a:gd name="T25" fmla="*/ 274018 h 177"/>
              <a:gd name="T26" fmla="*/ 367785 w 269"/>
              <a:gd name="T27" fmla="*/ 292019 h 177"/>
              <a:gd name="T28" fmla="*/ 439743 w 269"/>
              <a:gd name="T29" fmla="*/ 336022 h 177"/>
              <a:gd name="T30" fmla="*/ 449737 w 269"/>
              <a:gd name="T31" fmla="*/ 340022 h 177"/>
              <a:gd name="T32" fmla="*/ 509702 w 269"/>
              <a:gd name="T33" fmla="*/ 354023 h 177"/>
              <a:gd name="T34" fmla="*/ 515699 w 269"/>
              <a:gd name="T35" fmla="*/ 328021 h 177"/>
              <a:gd name="T36" fmla="*/ 537686 w 269"/>
              <a:gd name="T37" fmla="*/ 212014 h 177"/>
              <a:gd name="T38" fmla="*/ 493712 w 269"/>
              <a:gd name="T39" fmla="*/ 116008 h 177"/>
              <a:gd name="T40" fmla="*/ 493712 w 269"/>
              <a:gd name="T41" fmla="*/ 2000 h 177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269" h="177">
                <a:moveTo>
                  <a:pt x="247" y="1"/>
                </a:moveTo>
                <a:cubicBezTo>
                  <a:pt x="245" y="1"/>
                  <a:pt x="243" y="0"/>
                  <a:pt x="240" y="0"/>
                </a:cubicBezTo>
                <a:cubicBezTo>
                  <a:pt x="244" y="27"/>
                  <a:pt x="239" y="53"/>
                  <a:pt x="225" y="78"/>
                </a:cubicBezTo>
                <a:cubicBezTo>
                  <a:pt x="240" y="104"/>
                  <a:pt x="240" y="104"/>
                  <a:pt x="240" y="104"/>
                </a:cubicBezTo>
                <a:cubicBezTo>
                  <a:pt x="236" y="123"/>
                  <a:pt x="224" y="134"/>
                  <a:pt x="205" y="137"/>
                </a:cubicBezTo>
                <a:cubicBezTo>
                  <a:pt x="0" y="33"/>
                  <a:pt x="0" y="33"/>
                  <a:pt x="0" y="33"/>
                </a:cubicBezTo>
                <a:cubicBezTo>
                  <a:pt x="0" y="36"/>
                  <a:pt x="2" y="41"/>
                  <a:pt x="5" y="46"/>
                </a:cubicBezTo>
                <a:cubicBezTo>
                  <a:pt x="110" y="101"/>
                  <a:pt x="110" y="101"/>
                  <a:pt x="110" y="101"/>
                </a:cubicBezTo>
                <a:cubicBezTo>
                  <a:pt x="112" y="102"/>
                  <a:pt x="112" y="102"/>
                  <a:pt x="112" y="102"/>
                </a:cubicBezTo>
                <a:cubicBezTo>
                  <a:pt x="136" y="115"/>
                  <a:pt x="136" y="115"/>
                  <a:pt x="136" y="115"/>
                </a:cubicBezTo>
                <a:cubicBezTo>
                  <a:pt x="146" y="122"/>
                  <a:pt x="146" y="122"/>
                  <a:pt x="146" y="122"/>
                </a:cubicBezTo>
                <a:cubicBezTo>
                  <a:pt x="157" y="129"/>
                  <a:pt x="157" y="129"/>
                  <a:pt x="157" y="129"/>
                </a:cubicBezTo>
                <a:cubicBezTo>
                  <a:pt x="170" y="137"/>
                  <a:pt x="170" y="137"/>
                  <a:pt x="170" y="137"/>
                </a:cubicBezTo>
                <a:cubicBezTo>
                  <a:pt x="184" y="146"/>
                  <a:pt x="184" y="146"/>
                  <a:pt x="184" y="146"/>
                </a:cubicBezTo>
                <a:cubicBezTo>
                  <a:pt x="220" y="168"/>
                  <a:pt x="220" y="168"/>
                  <a:pt x="220" y="168"/>
                </a:cubicBezTo>
                <a:cubicBezTo>
                  <a:pt x="225" y="170"/>
                  <a:pt x="225" y="170"/>
                  <a:pt x="225" y="170"/>
                </a:cubicBezTo>
                <a:cubicBezTo>
                  <a:pt x="255" y="177"/>
                  <a:pt x="255" y="177"/>
                  <a:pt x="255" y="177"/>
                </a:cubicBezTo>
                <a:cubicBezTo>
                  <a:pt x="258" y="164"/>
                  <a:pt x="258" y="164"/>
                  <a:pt x="258" y="164"/>
                </a:cubicBezTo>
                <a:cubicBezTo>
                  <a:pt x="269" y="106"/>
                  <a:pt x="269" y="106"/>
                  <a:pt x="269" y="106"/>
                </a:cubicBezTo>
                <a:cubicBezTo>
                  <a:pt x="268" y="90"/>
                  <a:pt x="261" y="74"/>
                  <a:pt x="247" y="58"/>
                </a:cubicBezTo>
                <a:cubicBezTo>
                  <a:pt x="247" y="1"/>
                  <a:pt x="247" y="1"/>
                  <a:pt x="247" y="1"/>
                </a:cubicBezTo>
                <a:close/>
              </a:path>
            </a:pathLst>
          </a:custGeom>
          <a:solidFill>
            <a:srgbClr val="A56E4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8580" tIns="34290" rIns="68580" bIns="34290"/>
          <a:lstStyle/>
          <a:p>
            <a:pPr>
              <a:defRPr/>
            </a:pPr>
            <a:endParaRPr lang="zh-CN" altLang="en-US" kern="0">
              <a:solidFill>
                <a:prstClr val="black"/>
              </a:solidFill>
            </a:endParaRPr>
          </a:p>
        </p:txBody>
      </p:sp>
      <p:sp>
        <p:nvSpPr>
          <p:cNvPr id="53" name="MH_Other_39"/>
          <p:cNvSpPr>
            <a:spLocks/>
          </p:cNvSpPr>
          <p:nvPr>
            <p:custDataLst>
              <p:tags r:id="rId26"/>
            </p:custDataLst>
          </p:nvPr>
        </p:nvSpPr>
        <p:spPr bwMode="auto">
          <a:xfrm>
            <a:off x="10184553" y="4523857"/>
            <a:ext cx="250825" cy="168275"/>
          </a:xfrm>
          <a:custGeom>
            <a:avLst/>
            <a:gdLst>
              <a:gd name="T0" fmla="*/ 326713 w 166"/>
              <a:gd name="T1" fmla="*/ 78560 h 111"/>
              <a:gd name="T2" fmla="*/ 294643 w 166"/>
              <a:gd name="T3" fmla="*/ 40287 h 111"/>
              <a:gd name="T4" fmla="*/ 262573 w 166"/>
              <a:gd name="T5" fmla="*/ 0 h 111"/>
              <a:gd name="T6" fmla="*/ 240525 w 166"/>
              <a:gd name="T7" fmla="*/ 90646 h 111"/>
              <a:gd name="T8" fmla="*/ 174380 w 166"/>
              <a:gd name="T9" fmla="*/ 130933 h 111"/>
              <a:gd name="T10" fmla="*/ 36079 w 166"/>
              <a:gd name="T11" fmla="*/ 141005 h 111"/>
              <a:gd name="T12" fmla="*/ 0 w 166"/>
              <a:gd name="T13" fmla="*/ 124890 h 111"/>
              <a:gd name="T14" fmla="*/ 16035 w 166"/>
              <a:gd name="T15" fmla="*/ 149062 h 111"/>
              <a:gd name="T16" fmla="*/ 260569 w 166"/>
              <a:gd name="T17" fmla="*/ 219564 h 111"/>
              <a:gd name="T18" fmla="*/ 332726 w 166"/>
              <a:gd name="T19" fmla="*/ 84603 h 111"/>
              <a:gd name="T20" fmla="*/ 326713 w 166"/>
              <a:gd name="T21" fmla="*/ 78560 h 111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166" h="111">
                <a:moveTo>
                  <a:pt x="163" y="39"/>
                </a:moveTo>
                <a:cubicBezTo>
                  <a:pt x="147" y="20"/>
                  <a:pt x="147" y="20"/>
                  <a:pt x="147" y="20"/>
                </a:cubicBezTo>
                <a:cubicBezTo>
                  <a:pt x="131" y="0"/>
                  <a:pt x="131" y="0"/>
                  <a:pt x="131" y="0"/>
                </a:cubicBezTo>
                <a:cubicBezTo>
                  <a:pt x="135" y="15"/>
                  <a:pt x="131" y="30"/>
                  <a:pt x="120" y="45"/>
                </a:cubicBezTo>
                <a:cubicBezTo>
                  <a:pt x="109" y="58"/>
                  <a:pt x="98" y="64"/>
                  <a:pt x="87" y="65"/>
                </a:cubicBezTo>
                <a:cubicBezTo>
                  <a:pt x="18" y="70"/>
                  <a:pt x="18" y="70"/>
                  <a:pt x="18" y="70"/>
                </a:cubicBezTo>
                <a:cubicBezTo>
                  <a:pt x="0" y="62"/>
                  <a:pt x="0" y="62"/>
                  <a:pt x="0" y="62"/>
                </a:cubicBezTo>
                <a:cubicBezTo>
                  <a:pt x="8" y="74"/>
                  <a:pt x="8" y="74"/>
                  <a:pt x="8" y="74"/>
                </a:cubicBezTo>
                <a:cubicBezTo>
                  <a:pt x="44" y="99"/>
                  <a:pt x="85" y="111"/>
                  <a:pt x="130" y="109"/>
                </a:cubicBezTo>
                <a:cubicBezTo>
                  <a:pt x="131" y="79"/>
                  <a:pt x="143" y="57"/>
                  <a:pt x="166" y="42"/>
                </a:cubicBezTo>
                <a:cubicBezTo>
                  <a:pt x="163" y="39"/>
                  <a:pt x="163" y="39"/>
                  <a:pt x="163" y="39"/>
                </a:cubicBezTo>
                <a:close/>
              </a:path>
            </a:pathLst>
          </a:custGeom>
          <a:solidFill>
            <a:srgbClr val="9A988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8580" tIns="34290" rIns="68580" bIns="34290"/>
          <a:lstStyle/>
          <a:p>
            <a:pPr>
              <a:defRPr/>
            </a:pPr>
            <a:endParaRPr lang="zh-CN" altLang="en-US" kern="0">
              <a:solidFill>
                <a:prstClr val="black"/>
              </a:solidFill>
            </a:endParaRPr>
          </a:p>
        </p:txBody>
      </p:sp>
      <p:sp>
        <p:nvSpPr>
          <p:cNvPr id="54" name="MH_Other_40"/>
          <p:cNvSpPr>
            <a:spLocks noEditPoints="1"/>
          </p:cNvSpPr>
          <p:nvPr>
            <p:custDataLst>
              <p:tags r:id="rId27"/>
            </p:custDataLst>
          </p:nvPr>
        </p:nvSpPr>
        <p:spPr bwMode="auto">
          <a:xfrm>
            <a:off x="10516340" y="4268270"/>
            <a:ext cx="479425" cy="688975"/>
          </a:xfrm>
          <a:custGeom>
            <a:avLst/>
            <a:gdLst>
              <a:gd name="T0" fmla="*/ 529035 w 320"/>
              <a:gd name="T1" fmla="*/ 0 h 459"/>
              <a:gd name="T2" fmla="*/ 337385 w 320"/>
              <a:gd name="T3" fmla="*/ 328117 h 459"/>
              <a:gd name="T4" fmla="*/ 333392 w 320"/>
              <a:gd name="T5" fmla="*/ 748267 h 459"/>
              <a:gd name="T6" fmla="*/ 9982 w 320"/>
              <a:gd name="T7" fmla="*/ 704252 h 459"/>
              <a:gd name="T8" fmla="*/ 9982 w 320"/>
              <a:gd name="T9" fmla="*/ 706252 h 459"/>
              <a:gd name="T10" fmla="*/ 5989 w 320"/>
              <a:gd name="T11" fmla="*/ 828296 h 459"/>
              <a:gd name="T12" fmla="*/ 0 w 320"/>
              <a:gd name="T13" fmla="*/ 870311 h 459"/>
              <a:gd name="T14" fmla="*/ 537021 w 320"/>
              <a:gd name="T15" fmla="*/ 918328 h 459"/>
              <a:gd name="T16" fmla="*/ 582937 w 320"/>
              <a:gd name="T17" fmla="*/ 816292 h 459"/>
              <a:gd name="T18" fmla="*/ 529035 w 320"/>
              <a:gd name="T19" fmla="*/ 0 h 459"/>
              <a:gd name="T20" fmla="*/ 345370 w 320"/>
              <a:gd name="T21" fmla="*/ 386138 h 459"/>
              <a:gd name="T22" fmla="*/ 345370 w 320"/>
              <a:gd name="T23" fmla="*/ 378135 h 459"/>
              <a:gd name="T24" fmla="*/ 523046 w 320"/>
              <a:gd name="T25" fmla="*/ 30011 h 459"/>
              <a:gd name="T26" fmla="*/ 515061 w 320"/>
              <a:gd name="T27" fmla="*/ 92033 h 459"/>
              <a:gd name="T28" fmla="*/ 375316 w 320"/>
              <a:gd name="T29" fmla="*/ 366131 h 459"/>
              <a:gd name="T30" fmla="*/ 377312 w 320"/>
              <a:gd name="T31" fmla="*/ 788282 h 459"/>
              <a:gd name="T32" fmla="*/ 21960 w 320"/>
              <a:gd name="T33" fmla="*/ 760272 h 459"/>
              <a:gd name="T34" fmla="*/ 21960 w 320"/>
              <a:gd name="T35" fmla="*/ 718257 h 459"/>
              <a:gd name="T36" fmla="*/ 345370 w 320"/>
              <a:gd name="T37" fmla="*/ 762272 h 459"/>
              <a:gd name="T38" fmla="*/ 345370 w 320"/>
              <a:gd name="T39" fmla="*/ 386138 h 459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</a:gdLst>
            <a:ahLst/>
            <a:cxnLst>
              <a:cxn ang="T40">
                <a:pos x="T0" y="T1"/>
              </a:cxn>
              <a:cxn ang="T41">
                <a:pos x="T2" y="T3"/>
              </a:cxn>
              <a:cxn ang="T42">
                <a:pos x="T4" y="T5"/>
              </a:cxn>
              <a:cxn ang="T43">
                <a:pos x="T6" y="T7"/>
              </a:cxn>
              <a:cxn ang="T44">
                <a:pos x="T8" y="T9"/>
              </a:cxn>
              <a:cxn ang="T45">
                <a:pos x="T10" y="T11"/>
              </a:cxn>
              <a:cxn ang="T46">
                <a:pos x="T12" y="T13"/>
              </a:cxn>
              <a:cxn ang="T47">
                <a:pos x="T14" y="T15"/>
              </a:cxn>
              <a:cxn ang="T48">
                <a:pos x="T16" y="T17"/>
              </a:cxn>
              <a:cxn ang="T49">
                <a:pos x="T18" y="T19"/>
              </a:cxn>
              <a:cxn ang="T50">
                <a:pos x="T20" y="T21"/>
              </a:cxn>
              <a:cxn ang="T51">
                <a:pos x="T22" y="T23"/>
              </a:cxn>
              <a:cxn ang="T52">
                <a:pos x="T24" y="T25"/>
              </a:cxn>
              <a:cxn ang="T53">
                <a:pos x="T26" y="T27"/>
              </a:cxn>
              <a:cxn ang="T54">
                <a:pos x="T28" y="T29"/>
              </a:cxn>
              <a:cxn ang="T55">
                <a:pos x="T30" y="T31"/>
              </a:cxn>
              <a:cxn ang="T56">
                <a:pos x="T32" y="T33"/>
              </a:cxn>
              <a:cxn ang="T57">
                <a:pos x="T34" y="T35"/>
              </a:cxn>
              <a:cxn ang="T58">
                <a:pos x="T36" y="T37"/>
              </a:cxn>
              <a:cxn ang="T59">
                <a:pos x="T38" y="T39"/>
              </a:cxn>
            </a:cxnLst>
            <a:rect l="0" t="0" r="r" b="b"/>
            <a:pathLst>
              <a:path w="320" h="459">
                <a:moveTo>
                  <a:pt x="265" y="0"/>
                </a:moveTo>
                <a:cubicBezTo>
                  <a:pt x="205" y="41"/>
                  <a:pt x="174" y="95"/>
                  <a:pt x="169" y="164"/>
                </a:cubicBezTo>
                <a:cubicBezTo>
                  <a:pt x="167" y="374"/>
                  <a:pt x="167" y="374"/>
                  <a:pt x="167" y="374"/>
                </a:cubicBezTo>
                <a:cubicBezTo>
                  <a:pt x="5" y="352"/>
                  <a:pt x="5" y="352"/>
                  <a:pt x="5" y="352"/>
                </a:cubicBezTo>
                <a:cubicBezTo>
                  <a:pt x="5" y="353"/>
                  <a:pt x="5" y="353"/>
                  <a:pt x="5" y="353"/>
                </a:cubicBezTo>
                <a:cubicBezTo>
                  <a:pt x="6" y="376"/>
                  <a:pt x="6" y="396"/>
                  <a:pt x="3" y="414"/>
                </a:cubicBezTo>
                <a:cubicBezTo>
                  <a:pt x="2" y="422"/>
                  <a:pt x="1" y="429"/>
                  <a:pt x="0" y="435"/>
                </a:cubicBezTo>
                <a:cubicBezTo>
                  <a:pt x="269" y="459"/>
                  <a:pt x="269" y="459"/>
                  <a:pt x="269" y="459"/>
                </a:cubicBezTo>
                <a:cubicBezTo>
                  <a:pt x="292" y="408"/>
                  <a:pt x="292" y="408"/>
                  <a:pt x="292" y="408"/>
                </a:cubicBezTo>
                <a:cubicBezTo>
                  <a:pt x="320" y="246"/>
                  <a:pt x="311" y="110"/>
                  <a:pt x="265" y="0"/>
                </a:cubicBezTo>
                <a:close/>
                <a:moveTo>
                  <a:pt x="173" y="193"/>
                </a:moveTo>
                <a:cubicBezTo>
                  <a:pt x="173" y="192"/>
                  <a:pt x="173" y="191"/>
                  <a:pt x="173" y="189"/>
                </a:cubicBezTo>
                <a:cubicBezTo>
                  <a:pt x="177" y="110"/>
                  <a:pt x="207" y="52"/>
                  <a:pt x="262" y="15"/>
                </a:cubicBezTo>
                <a:cubicBezTo>
                  <a:pt x="258" y="46"/>
                  <a:pt x="258" y="46"/>
                  <a:pt x="258" y="46"/>
                </a:cubicBezTo>
                <a:cubicBezTo>
                  <a:pt x="217" y="78"/>
                  <a:pt x="194" y="123"/>
                  <a:pt x="188" y="183"/>
                </a:cubicBezTo>
                <a:cubicBezTo>
                  <a:pt x="189" y="394"/>
                  <a:pt x="189" y="394"/>
                  <a:pt x="189" y="394"/>
                </a:cubicBezTo>
                <a:cubicBezTo>
                  <a:pt x="11" y="380"/>
                  <a:pt x="11" y="380"/>
                  <a:pt x="11" y="380"/>
                </a:cubicBezTo>
                <a:cubicBezTo>
                  <a:pt x="11" y="359"/>
                  <a:pt x="11" y="359"/>
                  <a:pt x="11" y="359"/>
                </a:cubicBezTo>
                <a:cubicBezTo>
                  <a:pt x="173" y="381"/>
                  <a:pt x="173" y="381"/>
                  <a:pt x="173" y="381"/>
                </a:cubicBezTo>
                <a:cubicBezTo>
                  <a:pt x="173" y="193"/>
                  <a:pt x="173" y="193"/>
                  <a:pt x="173" y="193"/>
                </a:cubicBez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8580" tIns="34290" rIns="68580" bIns="34290"/>
          <a:lstStyle/>
          <a:p>
            <a:pPr>
              <a:defRPr/>
            </a:pPr>
            <a:endParaRPr lang="zh-CN" altLang="en-US" kern="0">
              <a:solidFill>
                <a:prstClr val="black"/>
              </a:solidFill>
            </a:endParaRPr>
          </a:p>
        </p:txBody>
      </p:sp>
      <p:sp>
        <p:nvSpPr>
          <p:cNvPr id="55" name="MH_Other_41"/>
          <p:cNvSpPr>
            <a:spLocks/>
          </p:cNvSpPr>
          <p:nvPr>
            <p:custDataLst>
              <p:tags r:id="rId28"/>
            </p:custDataLst>
          </p:nvPr>
        </p:nvSpPr>
        <p:spPr bwMode="auto">
          <a:xfrm>
            <a:off x="10532215" y="4292082"/>
            <a:ext cx="377825" cy="569913"/>
          </a:xfrm>
          <a:custGeom>
            <a:avLst/>
            <a:gdLst>
              <a:gd name="T0" fmla="*/ 324698 w 251"/>
              <a:gd name="T1" fmla="*/ 348284 h 379"/>
              <a:gd name="T2" fmla="*/ 324698 w 251"/>
              <a:gd name="T3" fmla="*/ 356291 h 379"/>
              <a:gd name="T4" fmla="*/ 324698 w 251"/>
              <a:gd name="T5" fmla="*/ 732598 h 379"/>
              <a:gd name="T6" fmla="*/ 0 w 251"/>
              <a:gd name="T7" fmla="*/ 688562 h 379"/>
              <a:gd name="T8" fmla="*/ 0 w 251"/>
              <a:gd name="T9" fmla="*/ 730596 h 379"/>
              <a:gd name="T10" fmla="*/ 356767 w 251"/>
              <a:gd name="T11" fmla="*/ 758619 h 379"/>
              <a:gd name="T12" fmla="*/ 354763 w 251"/>
              <a:gd name="T13" fmla="*/ 336274 h 379"/>
              <a:gd name="T14" fmla="*/ 495065 w 251"/>
              <a:gd name="T15" fmla="*/ 62051 h 379"/>
              <a:gd name="T16" fmla="*/ 503082 w 251"/>
              <a:gd name="T17" fmla="*/ 0 h 379"/>
              <a:gd name="T18" fmla="*/ 324698 w 251"/>
              <a:gd name="T19" fmla="*/ 348284 h 379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251" h="379">
                <a:moveTo>
                  <a:pt x="162" y="174"/>
                </a:moveTo>
                <a:cubicBezTo>
                  <a:pt x="162" y="176"/>
                  <a:pt x="162" y="177"/>
                  <a:pt x="162" y="178"/>
                </a:cubicBezTo>
                <a:cubicBezTo>
                  <a:pt x="162" y="366"/>
                  <a:pt x="162" y="366"/>
                  <a:pt x="162" y="366"/>
                </a:cubicBezTo>
                <a:cubicBezTo>
                  <a:pt x="0" y="344"/>
                  <a:pt x="0" y="344"/>
                  <a:pt x="0" y="344"/>
                </a:cubicBezTo>
                <a:cubicBezTo>
                  <a:pt x="0" y="365"/>
                  <a:pt x="0" y="365"/>
                  <a:pt x="0" y="365"/>
                </a:cubicBezTo>
                <a:cubicBezTo>
                  <a:pt x="178" y="379"/>
                  <a:pt x="178" y="379"/>
                  <a:pt x="178" y="379"/>
                </a:cubicBezTo>
                <a:cubicBezTo>
                  <a:pt x="177" y="168"/>
                  <a:pt x="177" y="168"/>
                  <a:pt x="177" y="168"/>
                </a:cubicBezTo>
                <a:cubicBezTo>
                  <a:pt x="183" y="108"/>
                  <a:pt x="206" y="63"/>
                  <a:pt x="247" y="31"/>
                </a:cubicBezTo>
                <a:cubicBezTo>
                  <a:pt x="251" y="0"/>
                  <a:pt x="251" y="0"/>
                  <a:pt x="251" y="0"/>
                </a:cubicBezTo>
                <a:cubicBezTo>
                  <a:pt x="196" y="37"/>
                  <a:pt x="166" y="95"/>
                  <a:pt x="162" y="174"/>
                </a:cubicBezTo>
                <a:close/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8580" tIns="34290" rIns="68580" bIns="34290"/>
          <a:lstStyle/>
          <a:p>
            <a:pPr>
              <a:defRPr/>
            </a:pPr>
            <a:endParaRPr lang="zh-CN" altLang="en-US" kern="0">
              <a:solidFill>
                <a:prstClr val="black"/>
              </a:solidFill>
            </a:endParaRPr>
          </a:p>
        </p:txBody>
      </p:sp>
      <p:sp>
        <p:nvSpPr>
          <p:cNvPr id="56" name="MH_Other_42"/>
          <p:cNvSpPr>
            <a:spLocks/>
          </p:cNvSpPr>
          <p:nvPr>
            <p:custDataLst>
              <p:tags r:id="rId29"/>
            </p:custDataLst>
          </p:nvPr>
        </p:nvSpPr>
        <p:spPr bwMode="auto">
          <a:xfrm>
            <a:off x="9652739" y="3825356"/>
            <a:ext cx="395288" cy="566738"/>
          </a:xfrm>
          <a:custGeom>
            <a:avLst/>
            <a:gdLst>
              <a:gd name="T0" fmla="*/ 497094 w 264"/>
              <a:gd name="T1" fmla="*/ 115993 h 378"/>
              <a:gd name="T2" fmla="*/ 493101 w 264"/>
              <a:gd name="T3" fmla="*/ 109994 h 378"/>
              <a:gd name="T4" fmla="*/ 351359 w 264"/>
              <a:gd name="T5" fmla="*/ 6000 h 378"/>
              <a:gd name="T6" fmla="*/ 311432 w 264"/>
              <a:gd name="T7" fmla="*/ 0 h 378"/>
              <a:gd name="T8" fmla="*/ 377312 w 264"/>
              <a:gd name="T9" fmla="*/ 87995 h 378"/>
              <a:gd name="T10" fmla="*/ 247549 w 264"/>
              <a:gd name="T11" fmla="*/ 165990 h 378"/>
              <a:gd name="T12" fmla="*/ 153720 w 264"/>
              <a:gd name="T13" fmla="*/ 509970 h 378"/>
              <a:gd name="T14" fmla="*/ 0 w 264"/>
              <a:gd name="T15" fmla="*/ 645962 h 378"/>
              <a:gd name="T16" fmla="*/ 75862 w 264"/>
              <a:gd name="T17" fmla="*/ 667961 h 378"/>
              <a:gd name="T18" fmla="*/ 93829 w 264"/>
              <a:gd name="T19" fmla="*/ 677961 h 378"/>
              <a:gd name="T20" fmla="*/ 195643 w 264"/>
              <a:gd name="T21" fmla="*/ 755956 h 378"/>
              <a:gd name="T22" fmla="*/ 195643 w 264"/>
              <a:gd name="T23" fmla="*/ 711959 h 378"/>
              <a:gd name="T24" fmla="*/ 219600 w 264"/>
              <a:gd name="T25" fmla="*/ 489971 h 378"/>
              <a:gd name="T26" fmla="*/ 237567 w 264"/>
              <a:gd name="T27" fmla="*/ 443974 h 378"/>
              <a:gd name="T28" fmla="*/ 317421 w 264"/>
              <a:gd name="T29" fmla="*/ 271984 h 378"/>
              <a:gd name="T30" fmla="*/ 339381 w 264"/>
              <a:gd name="T31" fmla="*/ 205988 h 378"/>
              <a:gd name="T32" fmla="*/ 361341 w 264"/>
              <a:gd name="T33" fmla="*/ 153991 h 378"/>
              <a:gd name="T34" fmla="*/ 483119 w 264"/>
              <a:gd name="T35" fmla="*/ 135992 h 378"/>
              <a:gd name="T36" fmla="*/ 513064 w 264"/>
              <a:gd name="T37" fmla="*/ 233986 h 378"/>
              <a:gd name="T38" fmla="*/ 527039 w 264"/>
              <a:gd name="T39" fmla="*/ 215987 h 378"/>
              <a:gd name="T40" fmla="*/ 497094 w 264"/>
              <a:gd name="T41" fmla="*/ 115993 h 378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264" h="378">
                <a:moveTo>
                  <a:pt x="249" y="58"/>
                </a:moveTo>
                <a:cubicBezTo>
                  <a:pt x="248" y="57"/>
                  <a:pt x="247" y="56"/>
                  <a:pt x="247" y="55"/>
                </a:cubicBezTo>
                <a:cubicBezTo>
                  <a:pt x="231" y="34"/>
                  <a:pt x="207" y="17"/>
                  <a:pt x="176" y="3"/>
                </a:cubicBezTo>
                <a:cubicBezTo>
                  <a:pt x="169" y="2"/>
                  <a:pt x="163" y="1"/>
                  <a:pt x="156" y="0"/>
                </a:cubicBezTo>
                <a:cubicBezTo>
                  <a:pt x="189" y="14"/>
                  <a:pt x="200" y="29"/>
                  <a:pt x="189" y="44"/>
                </a:cubicBezTo>
                <a:cubicBezTo>
                  <a:pt x="124" y="83"/>
                  <a:pt x="124" y="83"/>
                  <a:pt x="124" y="83"/>
                </a:cubicBezTo>
                <a:cubicBezTo>
                  <a:pt x="77" y="255"/>
                  <a:pt x="77" y="255"/>
                  <a:pt x="77" y="255"/>
                </a:cubicBezTo>
                <a:cubicBezTo>
                  <a:pt x="60" y="289"/>
                  <a:pt x="34" y="311"/>
                  <a:pt x="0" y="323"/>
                </a:cubicBezTo>
                <a:cubicBezTo>
                  <a:pt x="13" y="325"/>
                  <a:pt x="25" y="328"/>
                  <a:pt x="38" y="334"/>
                </a:cubicBezTo>
                <a:cubicBezTo>
                  <a:pt x="41" y="336"/>
                  <a:pt x="44" y="337"/>
                  <a:pt x="47" y="339"/>
                </a:cubicBezTo>
                <a:cubicBezTo>
                  <a:pt x="65" y="348"/>
                  <a:pt x="82" y="361"/>
                  <a:pt x="98" y="378"/>
                </a:cubicBezTo>
                <a:cubicBezTo>
                  <a:pt x="98" y="356"/>
                  <a:pt x="98" y="356"/>
                  <a:pt x="98" y="356"/>
                </a:cubicBezTo>
                <a:cubicBezTo>
                  <a:pt x="93" y="320"/>
                  <a:pt x="97" y="283"/>
                  <a:pt x="110" y="245"/>
                </a:cubicBezTo>
                <a:cubicBezTo>
                  <a:pt x="112" y="237"/>
                  <a:pt x="116" y="230"/>
                  <a:pt x="119" y="222"/>
                </a:cubicBezTo>
                <a:cubicBezTo>
                  <a:pt x="134" y="197"/>
                  <a:pt x="148" y="168"/>
                  <a:pt x="159" y="136"/>
                </a:cubicBezTo>
                <a:cubicBezTo>
                  <a:pt x="163" y="126"/>
                  <a:pt x="167" y="115"/>
                  <a:pt x="170" y="103"/>
                </a:cubicBezTo>
                <a:cubicBezTo>
                  <a:pt x="181" y="77"/>
                  <a:pt x="181" y="77"/>
                  <a:pt x="181" y="77"/>
                </a:cubicBezTo>
                <a:cubicBezTo>
                  <a:pt x="197" y="68"/>
                  <a:pt x="218" y="65"/>
                  <a:pt x="242" y="68"/>
                </a:cubicBezTo>
                <a:cubicBezTo>
                  <a:pt x="250" y="84"/>
                  <a:pt x="256" y="101"/>
                  <a:pt x="257" y="117"/>
                </a:cubicBezTo>
                <a:cubicBezTo>
                  <a:pt x="264" y="108"/>
                  <a:pt x="264" y="108"/>
                  <a:pt x="264" y="108"/>
                </a:cubicBezTo>
                <a:cubicBezTo>
                  <a:pt x="249" y="58"/>
                  <a:pt x="249" y="58"/>
                  <a:pt x="249" y="58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8580" tIns="34290" rIns="68580" bIns="34290"/>
          <a:lstStyle/>
          <a:p>
            <a:pPr>
              <a:defRPr/>
            </a:pPr>
            <a:endParaRPr lang="zh-CN" altLang="en-US" kern="0">
              <a:solidFill>
                <a:prstClr val="black"/>
              </a:solidFill>
            </a:endParaRPr>
          </a:p>
        </p:txBody>
      </p:sp>
      <p:sp>
        <p:nvSpPr>
          <p:cNvPr id="57" name="MH_Other_43"/>
          <p:cNvSpPr>
            <a:spLocks/>
          </p:cNvSpPr>
          <p:nvPr>
            <p:custDataLst>
              <p:tags r:id="rId30"/>
            </p:custDataLst>
          </p:nvPr>
        </p:nvSpPr>
        <p:spPr bwMode="auto">
          <a:xfrm>
            <a:off x="9816253" y="3923782"/>
            <a:ext cx="223837" cy="614363"/>
          </a:xfrm>
          <a:custGeom>
            <a:avLst/>
            <a:gdLst>
              <a:gd name="T0" fmla="*/ 296109 w 148"/>
              <a:gd name="T1" fmla="*/ 153970 h 410"/>
              <a:gd name="T2" fmla="*/ 296109 w 148"/>
              <a:gd name="T3" fmla="*/ 103980 h 410"/>
              <a:gd name="T4" fmla="*/ 265893 w 148"/>
              <a:gd name="T5" fmla="*/ 5999 h 410"/>
              <a:gd name="T6" fmla="*/ 143018 w 148"/>
              <a:gd name="T7" fmla="*/ 23995 h 410"/>
              <a:gd name="T8" fmla="*/ 120861 w 148"/>
              <a:gd name="T9" fmla="*/ 75985 h 410"/>
              <a:gd name="T10" fmla="*/ 98703 w 148"/>
              <a:gd name="T11" fmla="*/ 141972 h 410"/>
              <a:gd name="T12" fmla="*/ 171219 w 148"/>
              <a:gd name="T13" fmla="*/ 47991 h 410"/>
              <a:gd name="T14" fmla="*/ 255822 w 148"/>
              <a:gd name="T15" fmla="*/ 55989 h 410"/>
              <a:gd name="T16" fmla="*/ 255822 w 148"/>
              <a:gd name="T17" fmla="*/ 201961 h 410"/>
              <a:gd name="T18" fmla="*/ 237693 w 148"/>
              <a:gd name="T19" fmla="*/ 337934 h 410"/>
              <a:gd name="T20" fmla="*/ 159133 w 148"/>
              <a:gd name="T21" fmla="*/ 431916 h 410"/>
              <a:gd name="T22" fmla="*/ 0 w 148"/>
              <a:gd name="T23" fmla="*/ 359930 h 410"/>
              <a:gd name="T24" fmla="*/ 104746 w 148"/>
              <a:gd name="T25" fmla="*/ 447913 h 410"/>
              <a:gd name="T26" fmla="*/ 124889 w 148"/>
              <a:gd name="T27" fmla="*/ 749854 h 410"/>
              <a:gd name="T28" fmla="*/ 10072 w 148"/>
              <a:gd name="T29" fmla="*/ 781847 h 410"/>
              <a:gd name="T30" fmla="*/ 191363 w 148"/>
              <a:gd name="T31" fmla="*/ 791845 h 410"/>
              <a:gd name="T32" fmla="*/ 177262 w 148"/>
              <a:gd name="T33" fmla="*/ 631877 h 410"/>
              <a:gd name="T34" fmla="*/ 177262 w 148"/>
              <a:gd name="T35" fmla="*/ 631877 h 410"/>
              <a:gd name="T36" fmla="*/ 161148 w 148"/>
              <a:gd name="T37" fmla="*/ 463909 h 410"/>
              <a:gd name="T38" fmla="*/ 197406 w 148"/>
              <a:gd name="T39" fmla="*/ 445913 h 410"/>
              <a:gd name="T40" fmla="*/ 223592 w 148"/>
              <a:gd name="T41" fmla="*/ 411920 h 410"/>
              <a:gd name="T42" fmla="*/ 259850 w 148"/>
              <a:gd name="T43" fmla="*/ 355931 h 410"/>
              <a:gd name="T44" fmla="*/ 288051 w 148"/>
              <a:gd name="T45" fmla="*/ 281945 h 410"/>
              <a:gd name="T46" fmla="*/ 290066 w 148"/>
              <a:gd name="T47" fmla="*/ 259949 h 410"/>
              <a:gd name="T48" fmla="*/ 296109 w 148"/>
              <a:gd name="T49" fmla="*/ 153970 h 410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0" t="0" r="r" b="b"/>
            <a:pathLst>
              <a:path w="148" h="410">
                <a:moveTo>
                  <a:pt x="147" y="77"/>
                </a:moveTo>
                <a:cubicBezTo>
                  <a:pt x="148" y="69"/>
                  <a:pt x="148" y="61"/>
                  <a:pt x="147" y="52"/>
                </a:cubicBezTo>
                <a:cubicBezTo>
                  <a:pt x="146" y="36"/>
                  <a:pt x="140" y="19"/>
                  <a:pt x="132" y="3"/>
                </a:cubicBezTo>
                <a:cubicBezTo>
                  <a:pt x="108" y="0"/>
                  <a:pt x="87" y="3"/>
                  <a:pt x="71" y="12"/>
                </a:cubicBezTo>
                <a:cubicBezTo>
                  <a:pt x="60" y="38"/>
                  <a:pt x="60" y="38"/>
                  <a:pt x="60" y="38"/>
                </a:cubicBezTo>
                <a:cubicBezTo>
                  <a:pt x="57" y="50"/>
                  <a:pt x="53" y="61"/>
                  <a:pt x="49" y="71"/>
                </a:cubicBezTo>
                <a:cubicBezTo>
                  <a:pt x="85" y="24"/>
                  <a:pt x="85" y="24"/>
                  <a:pt x="85" y="24"/>
                </a:cubicBezTo>
                <a:cubicBezTo>
                  <a:pt x="105" y="15"/>
                  <a:pt x="119" y="16"/>
                  <a:pt x="127" y="28"/>
                </a:cubicBezTo>
                <a:cubicBezTo>
                  <a:pt x="136" y="54"/>
                  <a:pt x="136" y="78"/>
                  <a:pt x="127" y="101"/>
                </a:cubicBezTo>
                <a:cubicBezTo>
                  <a:pt x="137" y="124"/>
                  <a:pt x="134" y="147"/>
                  <a:pt x="118" y="169"/>
                </a:cubicBezTo>
                <a:cubicBezTo>
                  <a:pt x="79" y="216"/>
                  <a:pt x="79" y="216"/>
                  <a:pt x="79" y="216"/>
                </a:cubicBezTo>
                <a:cubicBezTo>
                  <a:pt x="61" y="221"/>
                  <a:pt x="35" y="209"/>
                  <a:pt x="0" y="180"/>
                </a:cubicBezTo>
                <a:cubicBezTo>
                  <a:pt x="52" y="224"/>
                  <a:pt x="52" y="224"/>
                  <a:pt x="52" y="224"/>
                </a:cubicBezTo>
                <a:cubicBezTo>
                  <a:pt x="62" y="375"/>
                  <a:pt x="62" y="375"/>
                  <a:pt x="62" y="375"/>
                </a:cubicBezTo>
                <a:cubicBezTo>
                  <a:pt x="5" y="391"/>
                  <a:pt x="5" y="391"/>
                  <a:pt x="5" y="391"/>
                </a:cubicBezTo>
                <a:cubicBezTo>
                  <a:pt x="35" y="409"/>
                  <a:pt x="65" y="410"/>
                  <a:pt x="95" y="396"/>
                </a:cubicBezTo>
                <a:cubicBezTo>
                  <a:pt x="88" y="316"/>
                  <a:pt x="88" y="316"/>
                  <a:pt x="88" y="316"/>
                </a:cubicBezTo>
                <a:cubicBezTo>
                  <a:pt x="88" y="316"/>
                  <a:pt x="88" y="316"/>
                  <a:pt x="88" y="316"/>
                </a:cubicBezTo>
                <a:cubicBezTo>
                  <a:pt x="80" y="232"/>
                  <a:pt x="80" y="232"/>
                  <a:pt x="80" y="232"/>
                </a:cubicBezTo>
                <a:cubicBezTo>
                  <a:pt x="86" y="231"/>
                  <a:pt x="92" y="228"/>
                  <a:pt x="98" y="223"/>
                </a:cubicBezTo>
                <a:cubicBezTo>
                  <a:pt x="102" y="219"/>
                  <a:pt x="107" y="213"/>
                  <a:pt x="111" y="206"/>
                </a:cubicBezTo>
                <a:cubicBezTo>
                  <a:pt x="129" y="178"/>
                  <a:pt x="129" y="178"/>
                  <a:pt x="129" y="178"/>
                </a:cubicBezTo>
                <a:cubicBezTo>
                  <a:pt x="136" y="165"/>
                  <a:pt x="141" y="153"/>
                  <a:pt x="143" y="141"/>
                </a:cubicBezTo>
                <a:cubicBezTo>
                  <a:pt x="143" y="137"/>
                  <a:pt x="143" y="133"/>
                  <a:pt x="144" y="130"/>
                </a:cubicBezTo>
                <a:cubicBezTo>
                  <a:pt x="141" y="117"/>
                  <a:pt x="142" y="99"/>
                  <a:pt x="147" y="77"/>
                </a:cubicBezTo>
                <a:close/>
              </a:path>
            </a:pathLst>
          </a:custGeom>
          <a:solidFill>
            <a:srgbClr val="A56E4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8580" tIns="34290" rIns="68580" bIns="34290"/>
          <a:lstStyle/>
          <a:p>
            <a:pPr>
              <a:defRPr/>
            </a:pPr>
            <a:endParaRPr lang="zh-CN" altLang="en-US" kern="0">
              <a:solidFill>
                <a:prstClr val="black"/>
              </a:solidFill>
            </a:endParaRPr>
          </a:p>
        </p:txBody>
      </p:sp>
      <p:sp>
        <p:nvSpPr>
          <p:cNvPr id="58" name="MH_Other_44"/>
          <p:cNvSpPr>
            <a:spLocks noEditPoints="1"/>
          </p:cNvSpPr>
          <p:nvPr>
            <p:custDataLst>
              <p:tags r:id="rId31"/>
            </p:custDataLst>
          </p:nvPr>
        </p:nvSpPr>
        <p:spPr bwMode="auto">
          <a:xfrm>
            <a:off x="9816253" y="3944419"/>
            <a:ext cx="204787" cy="309562"/>
          </a:xfrm>
          <a:custGeom>
            <a:avLst/>
            <a:gdLst>
              <a:gd name="T0" fmla="*/ 254154 w 137"/>
              <a:gd name="T1" fmla="*/ 26037 h 206"/>
              <a:gd name="T2" fmla="*/ 170103 w 137"/>
              <a:gd name="T3" fmla="*/ 18025 h 206"/>
              <a:gd name="T4" fmla="*/ 98059 w 137"/>
              <a:gd name="T5" fmla="*/ 112158 h 206"/>
              <a:gd name="T6" fmla="*/ 18011 w 137"/>
              <a:gd name="T7" fmla="*/ 284401 h 206"/>
              <a:gd name="T8" fmla="*/ 0 w 137"/>
              <a:gd name="T9" fmla="*/ 330466 h 206"/>
              <a:gd name="T10" fmla="*/ 158096 w 137"/>
              <a:gd name="T11" fmla="*/ 402568 h 206"/>
              <a:gd name="T12" fmla="*/ 236143 w 137"/>
              <a:gd name="T13" fmla="*/ 308435 h 206"/>
              <a:gd name="T14" fmla="*/ 254154 w 137"/>
              <a:gd name="T15" fmla="*/ 172243 h 206"/>
              <a:gd name="T16" fmla="*/ 254154 w 137"/>
              <a:gd name="T17" fmla="*/ 26037 h 206"/>
              <a:gd name="T18" fmla="*/ 140085 w 137"/>
              <a:gd name="T19" fmla="*/ 76107 h 206"/>
              <a:gd name="T20" fmla="*/ 140085 w 137"/>
              <a:gd name="T21" fmla="*/ 110155 h 206"/>
              <a:gd name="T22" fmla="*/ 28017 w 137"/>
              <a:gd name="T23" fmla="*/ 330466 h 206"/>
              <a:gd name="T24" fmla="*/ 16010 w 137"/>
              <a:gd name="T25" fmla="*/ 318449 h 206"/>
              <a:gd name="T26" fmla="*/ 108065 w 137"/>
              <a:gd name="T27" fmla="*/ 128181 h 206"/>
              <a:gd name="T28" fmla="*/ 140085 w 137"/>
              <a:gd name="T29" fmla="*/ 76107 h 20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137" h="206">
                <a:moveTo>
                  <a:pt x="127" y="13"/>
                </a:moveTo>
                <a:cubicBezTo>
                  <a:pt x="119" y="1"/>
                  <a:pt x="105" y="0"/>
                  <a:pt x="85" y="9"/>
                </a:cubicBezTo>
                <a:cubicBezTo>
                  <a:pt x="49" y="56"/>
                  <a:pt x="49" y="56"/>
                  <a:pt x="49" y="56"/>
                </a:cubicBezTo>
                <a:cubicBezTo>
                  <a:pt x="38" y="88"/>
                  <a:pt x="24" y="117"/>
                  <a:pt x="9" y="142"/>
                </a:cubicBezTo>
                <a:cubicBezTo>
                  <a:pt x="6" y="150"/>
                  <a:pt x="2" y="157"/>
                  <a:pt x="0" y="165"/>
                </a:cubicBezTo>
                <a:cubicBezTo>
                  <a:pt x="35" y="194"/>
                  <a:pt x="61" y="206"/>
                  <a:pt x="79" y="201"/>
                </a:cubicBezTo>
                <a:cubicBezTo>
                  <a:pt x="118" y="154"/>
                  <a:pt x="118" y="154"/>
                  <a:pt x="118" y="154"/>
                </a:cubicBezTo>
                <a:cubicBezTo>
                  <a:pt x="134" y="132"/>
                  <a:pt x="137" y="109"/>
                  <a:pt x="127" y="86"/>
                </a:cubicBezTo>
                <a:cubicBezTo>
                  <a:pt x="136" y="63"/>
                  <a:pt x="136" y="39"/>
                  <a:pt x="127" y="13"/>
                </a:cubicBezTo>
                <a:close/>
                <a:moveTo>
                  <a:pt x="70" y="38"/>
                </a:moveTo>
                <a:cubicBezTo>
                  <a:pt x="70" y="55"/>
                  <a:pt x="70" y="55"/>
                  <a:pt x="70" y="55"/>
                </a:cubicBezTo>
                <a:cubicBezTo>
                  <a:pt x="14" y="165"/>
                  <a:pt x="14" y="165"/>
                  <a:pt x="14" y="165"/>
                </a:cubicBezTo>
                <a:cubicBezTo>
                  <a:pt x="8" y="159"/>
                  <a:pt x="8" y="159"/>
                  <a:pt x="8" y="159"/>
                </a:cubicBezTo>
                <a:cubicBezTo>
                  <a:pt x="54" y="64"/>
                  <a:pt x="54" y="64"/>
                  <a:pt x="54" y="64"/>
                </a:cubicBezTo>
                <a:cubicBezTo>
                  <a:pt x="70" y="38"/>
                  <a:pt x="70" y="38"/>
                  <a:pt x="70" y="38"/>
                </a:cubicBezTo>
                <a:close/>
              </a:path>
            </a:pathLst>
          </a:custGeom>
          <a:solidFill>
            <a:srgbClr val="DCA56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8580" tIns="34290" rIns="68580" bIns="34290"/>
          <a:lstStyle/>
          <a:p>
            <a:pPr>
              <a:defRPr/>
            </a:pPr>
            <a:endParaRPr lang="zh-CN" altLang="en-US" kern="0">
              <a:solidFill>
                <a:prstClr val="black"/>
              </a:solidFill>
            </a:endParaRPr>
          </a:p>
        </p:txBody>
      </p:sp>
      <p:sp>
        <p:nvSpPr>
          <p:cNvPr id="59" name="MH_Other_45"/>
          <p:cNvSpPr>
            <a:spLocks/>
          </p:cNvSpPr>
          <p:nvPr>
            <p:custDataLst>
              <p:tags r:id="rId32"/>
            </p:custDataLst>
          </p:nvPr>
        </p:nvSpPr>
        <p:spPr bwMode="auto">
          <a:xfrm>
            <a:off x="9827364" y="4003157"/>
            <a:ext cx="95250" cy="188913"/>
          </a:xfrm>
          <a:custGeom>
            <a:avLst/>
            <a:gdLst>
              <a:gd name="T0" fmla="*/ 125104 w 47"/>
              <a:gd name="T1" fmla="*/ 31942 h 95"/>
              <a:gd name="T2" fmla="*/ 125104 w 47"/>
              <a:gd name="T3" fmla="*/ 0 h 95"/>
              <a:gd name="T4" fmla="*/ 93163 w 47"/>
              <a:gd name="T5" fmla="*/ 50575 h 95"/>
              <a:gd name="T6" fmla="*/ 0 w 47"/>
              <a:gd name="T7" fmla="*/ 242226 h 95"/>
              <a:gd name="T8" fmla="*/ 13309 w 47"/>
              <a:gd name="T9" fmla="*/ 252873 h 95"/>
              <a:gd name="T10" fmla="*/ 125104 w 47"/>
              <a:gd name="T11" fmla="*/ 31942 h 95"/>
              <a:gd name="T12" fmla="*/ 125104 w 47"/>
              <a:gd name="T13" fmla="*/ 31942 h 95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47" h="95">
                <a:moveTo>
                  <a:pt x="47" y="12"/>
                </a:moveTo>
                <a:lnTo>
                  <a:pt x="47" y="0"/>
                </a:lnTo>
                <a:lnTo>
                  <a:pt x="35" y="19"/>
                </a:lnTo>
                <a:lnTo>
                  <a:pt x="0" y="91"/>
                </a:lnTo>
                <a:lnTo>
                  <a:pt x="5" y="95"/>
                </a:lnTo>
                <a:lnTo>
                  <a:pt x="47" y="12"/>
                </a:lnTo>
                <a:close/>
              </a:path>
            </a:pathLst>
          </a:custGeom>
          <a:solidFill>
            <a:srgbClr val="F3DDC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8580" tIns="34290" rIns="68580" bIns="34290"/>
          <a:lstStyle/>
          <a:p>
            <a:pPr>
              <a:defRPr/>
            </a:pPr>
            <a:endParaRPr lang="zh-CN" altLang="en-US" kern="0">
              <a:solidFill>
                <a:prstClr val="black"/>
              </a:solidFill>
            </a:endParaRPr>
          </a:p>
        </p:txBody>
      </p:sp>
      <p:sp>
        <p:nvSpPr>
          <p:cNvPr id="60" name="MH_Other_46"/>
          <p:cNvSpPr>
            <a:spLocks noEditPoints="1"/>
          </p:cNvSpPr>
          <p:nvPr>
            <p:custDataLst>
              <p:tags r:id="rId33"/>
            </p:custDataLst>
          </p:nvPr>
        </p:nvSpPr>
        <p:spPr bwMode="auto">
          <a:xfrm>
            <a:off x="9538439" y="3820595"/>
            <a:ext cx="412750" cy="509587"/>
          </a:xfrm>
          <a:custGeom>
            <a:avLst/>
            <a:gdLst>
              <a:gd name="T0" fmla="*/ 270488 w 275"/>
              <a:gd name="T1" fmla="*/ 101815 h 340"/>
              <a:gd name="T2" fmla="*/ 188340 w 275"/>
              <a:gd name="T3" fmla="*/ 321415 h 340"/>
              <a:gd name="T4" fmla="*/ 174315 w 275"/>
              <a:gd name="T5" fmla="*/ 479128 h 340"/>
              <a:gd name="T6" fmla="*/ 0 w 275"/>
              <a:gd name="T7" fmla="*/ 678764 h 340"/>
              <a:gd name="T8" fmla="*/ 104188 w 275"/>
              <a:gd name="T9" fmla="*/ 648819 h 340"/>
              <a:gd name="T10" fmla="*/ 150271 w 275"/>
              <a:gd name="T11" fmla="*/ 650815 h 340"/>
              <a:gd name="T12" fmla="*/ 304550 w 275"/>
              <a:gd name="T13" fmla="*/ 515062 h 340"/>
              <a:gd name="T14" fmla="*/ 398720 w 275"/>
              <a:gd name="T15" fmla="*/ 171687 h 340"/>
              <a:gd name="T16" fmla="*/ 528955 w 275"/>
              <a:gd name="T17" fmla="*/ 93829 h 340"/>
              <a:gd name="T18" fmla="*/ 462836 w 275"/>
              <a:gd name="T19" fmla="*/ 5989 h 340"/>
              <a:gd name="T20" fmla="*/ 270488 w 275"/>
              <a:gd name="T21" fmla="*/ 101815 h 340"/>
              <a:gd name="T22" fmla="*/ 258467 w 275"/>
              <a:gd name="T23" fmla="*/ 165698 h 340"/>
              <a:gd name="T24" fmla="*/ 468847 w 275"/>
              <a:gd name="T25" fmla="*/ 21960 h 340"/>
              <a:gd name="T26" fmla="*/ 276499 w 275"/>
              <a:gd name="T27" fmla="*/ 173684 h 340"/>
              <a:gd name="T28" fmla="*/ 204369 w 275"/>
              <a:gd name="T29" fmla="*/ 485117 h 340"/>
              <a:gd name="T30" fmla="*/ 150271 w 275"/>
              <a:gd name="T31" fmla="*/ 628855 h 340"/>
              <a:gd name="T32" fmla="*/ 110199 w 275"/>
              <a:gd name="T33" fmla="*/ 628855 h 340"/>
              <a:gd name="T34" fmla="*/ 148268 w 275"/>
              <a:gd name="T35" fmla="*/ 590924 h 340"/>
              <a:gd name="T36" fmla="*/ 188340 w 275"/>
              <a:gd name="T37" fmla="*/ 489109 h 340"/>
              <a:gd name="T38" fmla="*/ 258467 w 275"/>
              <a:gd name="T39" fmla="*/ 165698 h 340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</a:gdLst>
            <a:ahLst/>
            <a:cxnLst>
              <a:cxn ang="T40">
                <a:pos x="T0" y="T1"/>
              </a:cxn>
              <a:cxn ang="T41">
                <a:pos x="T2" y="T3"/>
              </a:cxn>
              <a:cxn ang="T42">
                <a:pos x="T4" y="T5"/>
              </a:cxn>
              <a:cxn ang="T43">
                <a:pos x="T6" y="T7"/>
              </a:cxn>
              <a:cxn ang="T44">
                <a:pos x="T8" y="T9"/>
              </a:cxn>
              <a:cxn ang="T45">
                <a:pos x="T10" y="T11"/>
              </a:cxn>
              <a:cxn ang="T46">
                <a:pos x="T12" y="T13"/>
              </a:cxn>
              <a:cxn ang="T47">
                <a:pos x="T14" y="T15"/>
              </a:cxn>
              <a:cxn ang="T48">
                <a:pos x="T16" y="T17"/>
              </a:cxn>
              <a:cxn ang="T49">
                <a:pos x="T18" y="T19"/>
              </a:cxn>
              <a:cxn ang="T50">
                <a:pos x="T20" y="T21"/>
              </a:cxn>
              <a:cxn ang="T51">
                <a:pos x="T22" y="T23"/>
              </a:cxn>
              <a:cxn ang="T52">
                <a:pos x="T24" y="T25"/>
              </a:cxn>
              <a:cxn ang="T53">
                <a:pos x="T26" y="T27"/>
              </a:cxn>
              <a:cxn ang="T54">
                <a:pos x="T28" y="T29"/>
              </a:cxn>
              <a:cxn ang="T55">
                <a:pos x="T30" y="T31"/>
              </a:cxn>
              <a:cxn ang="T56">
                <a:pos x="T32" y="T33"/>
              </a:cxn>
              <a:cxn ang="T57">
                <a:pos x="T34" y="T35"/>
              </a:cxn>
              <a:cxn ang="T58">
                <a:pos x="T36" y="T37"/>
              </a:cxn>
              <a:cxn ang="T59">
                <a:pos x="T38" y="T39"/>
              </a:cxn>
            </a:cxnLst>
            <a:rect l="0" t="0" r="r" b="b"/>
            <a:pathLst>
              <a:path w="275" h="340">
                <a:moveTo>
                  <a:pt x="135" y="51"/>
                </a:moveTo>
                <a:cubicBezTo>
                  <a:pt x="115" y="87"/>
                  <a:pt x="101" y="124"/>
                  <a:pt x="94" y="161"/>
                </a:cubicBezTo>
                <a:cubicBezTo>
                  <a:pt x="88" y="189"/>
                  <a:pt x="85" y="215"/>
                  <a:pt x="87" y="240"/>
                </a:cubicBezTo>
                <a:cubicBezTo>
                  <a:pt x="87" y="282"/>
                  <a:pt x="57" y="315"/>
                  <a:pt x="0" y="340"/>
                </a:cubicBezTo>
                <a:cubicBezTo>
                  <a:pt x="52" y="325"/>
                  <a:pt x="52" y="325"/>
                  <a:pt x="52" y="325"/>
                </a:cubicBezTo>
                <a:cubicBezTo>
                  <a:pt x="60" y="325"/>
                  <a:pt x="67" y="325"/>
                  <a:pt x="75" y="326"/>
                </a:cubicBezTo>
                <a:cubicBezTo>
                  <a:pt x="109" y="314"/>
                  <a:pt x="135" y="292"/>
                  <a:pt x="152" y="258"/>
                </a:cubicBezTo>
                <a:cubicBezTo>
                  <a:pt x="199" y="86"/>
                  <a:pt x="199" y="86"/>
                  <a:pt x="199" y="86"/>
                </a:cubicBezTo>
                <a:cubicBezTo>
                  <a:pt x="264" y="47"/>
                  <a:pt x="264" y="47"/>
                  <a:pt x="264" y="47"/>
                </a:cubicBezTo>
                <a:cubicBezTo>
                  <a:pt x="275" y="32"/>
                  <a:pt x="264" y="17"/>
                  <a:pt x="231" y="3"/>
                </a:cubicBezTo>
                <a:cubicBezTo>
                  <a:pt x="187" y="0"/>
                  <a:pt x="155" y="16"/>
                  <a:pt x="135" y="51"/>
                </a:cubicBezTo>
                <a:close/>
                <a:moveTo>
                  <a:pt x="129" y="83"/>
                </a:moveTo>
                <a:cubicBezTo>
                  <a:pt x="144" y="29"/>
                  <a:pt x="179" y="5"/>
                  <a:pt x="234" y="11"/>
                </a:cubicBezTo>
                <a:cubicBezTo>
                  <a:pt x="182" y="20"/>
                  <a:pt x="150" y="46"/>
                  <a:pt x="138" y="87"/>
                </a:cubicBezTo>
                <a:cubicBezTo>
                  <a:pt x="115" y="125"/>
                  <a:pt x="103" y="176"/>
                  <a:pt x="102" y="243"/>
                </a:cubicBezTo>
                <a:cubicBezTo>
                  <a:pt x="101" y="269"/>
                  <a:pt x="92" y="293"/>
                  <a:pt x="75" y="315"/>
                </a:cubicBezTo>
                <a:cubicBezTo>
                  <a:pt x="55" y="315"/>
                  <a:pt x="55" y="315"/>
                  <a:pt x="55" y="315"/>
                </a:cubicBezTo>
                <a:cubicBezTo>
                  <a:pt x="74" y="296"/>
                  <a:pt x="74" y="296"/>
                  <a:pt x="74" y="296"/>
                </a:cubicBezTo>
                <a:cubicBezTo>
                  <a:pt x="87" y="281"/>
                  <a:pt x="93" y="264"/>
                  <a:pt x="94" y="245"/>
                </a:cubicBezTo>
                <a:cubicBezTo>
                  <a:pt x="92" y="183"/>
                  <a:pt x="104" y="129"/>
                  <a:pt x="129" y="83"/>
                </a:cubicBez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8580" tIns="34290" rIns="68580" bIns="34290"/>
          <a:lstStyle/>
          <a:p>
            <a:pPr>
              <a:defRPr/>
            </a:pPr>
            <a:endParaRPr lang="zh-CN" altLang="en-US" kern="0">
              <a:solidFill>
                <a:prstClr val="black"/>
              </a:solidFill>
            </a:endParaRPr>
          </a:p>
        </p:txBody>
      </p:sp>
      <p:sp>
        <p:nvSpPr>
          <p:cNvPr id="61" name="MH_Other_47"/>
          <p:cNvSpPr>
            <a:spLocks/>
          </p:cNvSpPr>
          <p:nvPr>
            <p:custDataLst>
              <p:tags r:id="rId34"/>
            </p:custDataLst>
          </p:nvPr>
        </p:nvSpPr>
        <p:spPr bwMode="auto">
          <a:xfrm>
            <a:off x="9622577" y="3828531"/>
            <a:ext cx="266700" cy="463550"/>
          </a:xfrm>
          <a:custGeom>
            <a:avLst/>
            <a:gdLst>
              <a:gd name="T0" fmla="*/ 356683 w 179"/>
              <a:gd name="T1" fmla="*/ 11952 h 310"/>
              <a:gd name="T2" fmla="*/ 147456 w 179"/>
              <a:gd name="T3" fmla="*/ 155382 h 310"/>
              <a:gd name="T4" fmla="*/ 77713 w 179"/>
              <a:gd name="T5" fmla="*/ 478097 h 310"/>
              <a:gd name="T6" fmla="*/ 37860 w 179"/>
              <a:gd name="T7" fmla="*/ 579693 h 310"/>
              <a:gd name="T8" fmla="*/ 0 w 179"/>
              <a:gd name="T9" fmla="*/ 617542 h 310"/>
              <a:gd name="T10" fmla="*/ 39853 w 179"/>
              <a:gd name="T11" fmla="*/ 617542 h 310"/>
              <a:gd name="T12" fmla="*/ 93654 w 179"/>
              <a:gd name="T13" fmla="*/ 474113 h 310"/>
              <a:gd name="T14" fmla="*/ 165389 w 179"/>
              <a:gd name="T15" fmla="*/ 163350 h 310"/>
              <a:gd name="T16" fmla="*/ 356683 w 179"/>
              <a:gd name="T17" fmla="*/ 11952 h 310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179" h="310">
                <a:moveTo>
                  <a:pt x="179" y="6"/>
                </a:moveTo>
                <a:cubicBezTo>
                  <a:pt x="124" y="0"/>
                  <a:pt x="89" y="24"/>
                  <a:pt x="74" y="78"/>
                </a:cubicBezTo>
                <a:cubicBezTo>
                  <a:pt x="49" y="124"/>
                  <a:pt x="37" y="178"/>
                  <a:pt x="39" y="240"/>
                </a:cubicBezTo>
                <a:cubicBezTo>
                  <a:pt x="38" y="259"/>
                  <a:pt x="32" y="276"/>
                  <a:pt x="19" y="291"/>
                </a:cubicBezTo>
                <a:cubicBezTo>
                  <a:pt x="0" y="310"/>
                  <a:pt x="0" y="310"/>
                  <a:pt x="0" y="310"/>
                </a:cubicBezTo>
                <a:cubicBezTo>
                  <a:pt x="20" y="310"/>
                  <a:pt x="20" y="310"/>
                  <a:pt x="20" y="310"/>
                </a:cubicBezTo>
                <a:cubicBezTo>
                  <a:pt x="37" y="288"/>
                  <a:pt x="46" y="264"/>
                  <a:pt x="47" y="238"/>
                </a:cubicBezTo>
                <a:cubicBezTo>
                  <a:pt x="48" y="171"/>
                  <a:pt x="60" y="120"/>
                  <a:pt x="83" y="82"/>
                </a:cubicBezTo>
                <a:cubicBezTo>
                  <a:pt x="95" y="41"/>
                  <a:pt x="127" y="15"/>
                  <a:pt x="179" y="6"/>
                </a:cubicBezTo>
                <a:close/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8580" tIns="34290" rIns="68580" bIns="34290"/>
          <a:lstStyle/>
          <a:p>
            <a:pPr>
              <a:defRPr/>
            </a:pPr>
            <a:endParaRPr lang="zh-CN" altLang="en-US" kern="0">
              <a:solidFill>
                <a:prstClr val="black"/>
              </a:solidFill>
            </a:endParaRPr>
          </a:p>
        </p:txBody>
      </p:sp>
      <p:sp>
        <p:nvSpPr>
          <p:cNvPr id="62" name="MH_Other_48"/>
          <p:cNvSpPr>
            <a:spLocks/>
          </p:cNvSpPr>
          <p:nvPr>
            <p:custDataLst>
              <p:tags r:id="rId35"/>
            </p:custDataLst>
          </p:nvPr>
        </p:nvSpPr>
        <p:spPr bwMode="auto">
          <a:xfrm>
            <a:off x="9689252" y="4327007"/>
            <a:ext cx="120650" cy="385763"/>
          </a:xfrm>
          <a:custGeom>
            <a:avLst/>
            <a:gdLst>
              <a:gd name="T0" fmla="*/ 45543 w 82"/>
              <a:gd name="T1" fmla="*/ 9995 h 257"/>
              <a:gd name="T2" fmla="*/ 27722 w 82"/>
              <a:gd name="T3" fmla="*/ 0 h 257"/>
              <a:gd name="T4" fmla="*/ 0 w 82"/>
              <a:gd name="T5" fmla="*/ 157918 h 257"/>
              <a:gd name="T6" fmla="*/ 41583 w 82"/>
              <a:gd name="T7" fmla="*/ 165913 h 257"/>
              <a:gd name="T8" fmla="*/ 9901 w 82"/>
              <a:gd name="T9" fmla="*/ 203894 h 257"/>
              <a:gd name="T10" fmla="*/ 134648 w 82"/>
              <a:gd name="T11" fmla="*/ 513732 h 257"/>
              <a:gd name="T12" fmla="*/ 162370 w 82"/>
              <a:gd name="T13" fmla="*/ 513732 h 257"/>
              <a:gd name="T14" fmla="*/ 37622 w 82"/>
              <a:gd name="T15" fmla="*/ 199896 h 257"/>
              <a:gd name="T16" fmla="*/ 83165 w 82"/>
              <a:gd name="T17" fmla="*/ 159917 h 257"/>
              <a:gd name="T18" fmla="*/ 25742 w 82"/>
              <a:gd name="T19" fmla="*/ 137928 h 257"/>
              <a:gd name="T20" fmla="*/ 45543 w 82"/>
              <a:gd name="T21" fmla="*/ 9995 h 257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82" h="257">
                <a:moveTo>
                  <a:pt x="23" y="5"/>
                </a:moveTo>
                <a:cubicBezTo>
                  <a:pt x="20" y="3"/>
                  <a:pt x="17" y="2"/>
                  <a:pt x="14" y="0"/>
                </a:cubicBezTo>
                <a:cubicBezTo>
                  <a:pt x="0" y="79"/>
                  <a:pt x="0" y="79"/>
                  <a:pt x="0" y="79"/>
                </a:cubicBezTo>
                <a:cubicBezTo>
                  <a:pt x="21" y="83"/>
                  <a:pt x="21" y="83"/>
                  <a:pt x="21" y="83"/>
                </a:cubicBezTo>
                <a:cubicBezTo>
                  <a:pt x="5" y="102"/>
                  <a:pt x="5" y="102"/>
                  <a:pt x="5" y="102"/>
                </a:cubicBezTo>
                <a:cubicBezTo>
                  <a:pt x="68" y="257"/>
                  <a:pt x="68" y="257"/>
                  <a:pt x="68" y="257"/>
                </a:cubicBezTo>
                <a:cubicBezTo>
                  <a:pt x="73" y="257"/>
                  <a:pt x="77" y="257"/>
                  <a:pt x="82" y="257"/>
                </a:cubicBezTo>
                <a:cubicBezTo>
                  <a:pt x="19" y="100"/>
                  <a:pt x="19" y="100"/>
                  <a:pt x="19" y="100"/>
                </a:cubicBezTo>
                <a:cubicBezTo>
                  <a:pt x="42" y="80"/>
                  <a:pt x="42" y="80"/>
                  <a:pt x="42" y="80"/>
                </a:cubicBezTo>
                <a:cubicBezTo>
                  <a:pt x="13" y="69"/>
                  <a:pt x="13" y="69"/>
                  <a:pt x="13" y="69"/>
                </a:cubicBezTo>
                <a:cubicBezTo>
                  <a:pt x="23" y="5"/>
                  <a:pt x="23" y="5"/>
                  <a:pt x="23" y="5"/>
                </a:cubicBezTo>
                <a:close/>
              </a:path>
            </a:pathLst>
          </a:custGeom>
          <a:solidFill>
            <a:srgbClr val="BBBBB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8580" tIns="34290" rIns="68580" bIns="34290"/>
          <a:lstStyle/>
          <a:p>
            <a:pPr>
              <a:defRPr/>
            </a:pPr>
            <a:endParaRPr lang="zh-CN" altLang="en-US" kern="0">
              <a:solidFill>
                <a:prstClr val="black"/>
              </a:solidFill>
            </a:endParaRPr>
          </a:p>
        </p:txBody>
      </p:sp>
      <p:sp>
        <p:nvSpPr>
          <p:cNvPr id="63" name="MH_Other_49"/>
          <p:cNvSpPr>
            <a:spLocks noEditPoints="1"/>
          </p:cNvSpPr>
          <p:nvPr>
            <p:custDataLst>
              <p:tags r:id="rId36"/>
            </p:custDataLst>
          </p:nvPr>
        </p:nvSpPr>
        <p:spPr bwMode="auto">
          <a:xfrm>
            <a:off x="9792440" y="4192070"/>
            <a:ext cx="117475" cy="319087"/>
          </a:xfrm>
          <a:custGeom>
            <a:avLst/>
            <a:gdLst>
              <a:gd name="T0" fmla="*/ 137167 w 79"/>
              <a:gd name="T1" fmla="*/ 88256 h 211"/>
              <a:gd name="T2" fmla="*/ 33795 w 79"/>
              <a:gd name="T3" fmla="*/ 0 h 211"/>
              <a:gd name="T4" fmla="*/ 9940 w 79"/>
              <a:gd name="T5" fmla="*/ 222647 h 211"/>
              <a:gd name="T6" fmla="*/ 9940 w 79"/>
              <a:gd name="T7" fmla="*/ 266775 h 211"/>
              <a:gd name="T8" fmla="*/ 43734 w 79"/>
              <a:gd name="T9" fmla="*/ 423230 h 211"/>
              <a:gd name="T10" fmla="*/ 157046 w 79"/>
              <a:gd name="T11" fmla="*/ 391137 h 211"/>
              <a:gd name="T12" fmla="*/ 137167 w 79"/>
              <a:gd name="T13" fmla="*/ 88256 h 211"/>
              <a:gd name="T14" fmla="*/ 37771 w 79"/>
              <a:gd name="T15" fmla="*/ 26076 h 211"/>
              <a:gd name="T16" fmla="*/ 55662 w 79"/>
              <a:gd name="T17" fmla="*/ 42122 h 211"/>
              <a:gd name="T18" fmla="*/ 47710 w 79"/>
              <a:gd name="T19" fmla="*/ 256746 h 211"/>
              <a:gd name="T20" fmla="*/ 79517 w 79"/>
              <a:gd name="T21" fmla="*/ 391137 h 211"/>
              <a:gd name="T22" fmla="*/ 51686 w 79"/>
              <a:gd name="T23" fmla="*/ 403172 h 211"/>
              <a:gd name="T24" fmla="*/ 25843 w 79"/>
              <a:gd name="T25" fmla="*/ 260758 h 211"/>
              <a:gd name="T26" fmla="*/ 37771 w 79"/>
              <a:gd name="T27" fmla="*/ 26076 h 211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79" h="211">
                <a:moveTo>
                  <a:pt x="69" y="44"/>
                </a:moveTo>
                <a:cubicBezTo>
                  <a:pt x="17" y="0"/>
                  <a:pt x="17" y="0"/>
                  <a:pt x="17" y="0"/>
                </a:cubicBezTo>
                <a:cubicBezTo>
                  <a:pt x="4" y="38"/>
                  <a:pt x="0" y="75"/>
                  <a:pt x="5" y="111"/>
                </a:cubicBezTo>
                <a:cubicBezTo>
                  <a:pt x="5" y="133"/>
                  <a:pt x="5" y="133"/>
                  <a:pt x="5" y="133"/>
                </a:cubicBezTo>
                <a:cubicBezTo>
                  <a:pt x="22" y="211"/>
                  <a:pt x="22" y="211"/>
                  <a:pt x="22" y="211"/>
                </a:cubicBezTo>
                <a:cubicBezTo>
                  <a:pt x="79" y="195"/>
                  <a:pt x="79" y="195"/>
                  <a:pt x="79" y="195"/>
                </a:cubicBezTo>
                <a:cubicBezTo>
                  <a:pt x="69" y="44"/>
                  <a:pt x="69" y="44"/>
                  <a:pt x="69" y="44"/>
                </a:cubicBezTo>
                <a:close/>
                <a:moveTo>
                  <a:pt x="19" y="13"/>
                </a:moveTo>
                <a:cubicBezTo>
                  <a:pt x="28" y="21"/>
                  <a:pt x="28" y="21"/>
                  <a:pt x="28" y="21"/>
                </a:cubicBezTo>
                <a:cubicBezTo>
                  <a:pt x="18" y="56"/>
                  <a:pt x="17" y="92"/>
                  <a:pt x="24" y="128"/>
                </a:cubicBezTo>
                <a:cubicBezTo>
                  <a:pt x="40" y="195"/>
                  <a:pt x="40" y="195"/>
                  <a:pt x="40" y="195"/>
                </a:cubicBezTo>
                <a:cubicBezTo>
                  <a:pt x="26" y="201"/>
                  <a:pt x="26" y="201"/>
                  <a:pt x="26" y="201"/>
                </a:cubicBezTo>
                <a:cubicBezTo>
                  <a:pt x="13" y="130"/>
                  <a:pt x="13" y="130"/>
                  <a:pt x="13" y="130"/>
                </a:cubicBezTo>
                <a:cubicBezTo>
                  <a:pt x="7" y="91"/>
                  <a:pt x="9" y="52"/>
                  <a:pt x="19" y="13"/>
                </a:cubicBezTo>
                <a:close/>
              </a:path>
            </a:pathLst>
          </a:custGeom>
          <a:solidFill>
            <a:srgbClr val="DCA56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8580" tIns="34290" rIns="68580" bIns="34290"/>
          <a:lstStyle/>
          <a:p>
            <a:pPr>
              <a:defRPr/>
            </a:pPr>
            <a:endParaRPr lang="zh-CN" altLang="en-US" kern="0">
              <a:solidFill>
                <a:prstClr val="black"/>
              </a:solidFill>
            </a:endParaRPr>
          </a:p>
        </p:txBody>
      </p:sp>
      <p:sp>
        <p:nvSpPr>
          <p:cNvPr id="64" name="MH_Other_50"/>
          <p:cNvSpPr>
            <a:spLocks/>
          </p:cNvSpPr>
          <p:nvPr>
            <p:custDataLst>
              <p:tags r:id="rId37"/>
            </p:custDataLst>
          </p:nvPr>
        </p:nvSpPr>
        <p:spPr bwMode="auto">
          <a:xfrm>
            <a:off x="9801964" y="4212706"/>
            <a:ext cx="50800" cy="280988"/>
          </a:xfrm>
          <a:custGeom>
            <a:avLst/>
            <a:gdLst>
              <a:gd name="T0" fmla="*/ 42347 w 33"/>
              <a:gd name="T1" fmla="*/ 15971 h 188"/>
              <a:gd name="T2" fmla="*/ 24198 w 33"/>
              <a:gd name="T3" fmla="*/ 0 h 188"/>
              <a:gd name="T4" fmla="*/ 12099 w 33"/>
              <a:gd name="T5" fmla="*/ 233575 h 188"/>
              <a:gd name="T6" fmla="*/ 38314 w 33"/>
              <a:gd name="T7" fmla="*/ 375317 h 188"/>
              <a:gd name="T8" fmla="*/ 66545 w 33"/>
              <a:gd name="T9" fmla="*/ 363339 h 188"/>
              <a:gd name="T10" fmla="*/ 34281 w 33"/>
              <a:gd name="T11" fmla="*/ 229582 h 188"/>
              <a:gd name="T12" fmla="*/ 42347 w 33"/>
              <a:gd name="T13" fmla="*/ 15971 h 188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33" h="188">
                <a:moveTo>
                  <a:pt x="21" y="8"/>
                </a:moveTo>
                <a:cubicBezTo>
                  <a:pt x="12" y="0"/>
                  <a:pt x="12" y="0"/>
                  <a:pt x="12" y="0"/>
                </a:cubicBezTo>
                <a:cubicBezTo>
                  <a:pt x="2" y="39"/>
                  <a:pt x="0" y="78"/>
                  <a:pt x="6" y="117"/>
                </a:cubicBezTo>
                <a:cubicBezTo>
                  <a:pt x="19" y="188"/>
                  <a:pt x="19" y="188"/>
                  <a:pt x="19" y="188"/>
                </a:cubicBezTo>
                <a:cubicBezTo>
                  <a:pt x="33" y="182"/>
                  <a:pt x="33" y="182"/>
                  <a:pt x="33" y="182"/>
                </a:cubicBezTo>
                <a:cubicBezTo>
                  <a:pt x="17" y="115"/>
                  <a:pt x="17" y="115"/>
                  <a:pt x="17" y="115"/>
                </a:cubicBezTo>
                <a:cubicBezTo>
                  <a:pt x="10" y="79"/>
                  <a:pt x="11" y="43"/>
                  <a:pt x="21" y="8"/>
                </a:cubicBezTo>
                <a:close/>
              </a:path>
            </a:pathLst>
          </a:custGeom>
          <a:solidFill>
            <a:srgbClr val="F3DDC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8580" tIns="34290" rIns="68580" bIns="34290"/>
          <a:lstStyle/>
          <a:p>
            <a:pPr>
              <a:defRPr/>
            </a:pPr>
            <a:endParaRPr lang="zh-CN" altLang="en-US" kern="0">
              <a:solidFill>
                <a:prstClr val="black"/>
              </a:solidFill>
            </a:endParaRPr>
          </a:p>
        </p:txBody>
      </p:sp>
      <p:sp>
        <p:nvSpPr>
          <p:cNvPr id="65" name="MH_Other_51"/>
          <p:cNvSpPr>
            <a:spLocks/>
          </p:cNvSpPr>
          <p:nvPr>
            <p:custDataLst>
              <p:tags r:id="rId38"/>
            </p:custDataLst>
          </p:nvPr>
        </p:nvSpPr>
        <p:spPr bwMode="auto">
          <a:xfrm>
            <a:off x="9506690" y="4307956"/>
            <a:ext cx="284163" cy="407988"/>
          </a:xfrm>
          <a:custGeom>
            <a:avLst/>
            <a:gdLst>
              <a:gd name="T0" fmla="*/ 42221 w 188"/>
              <a:gd name="T1" fmla="*/ 30056 h 271"/>
              <a:gd name="T2" fmla="*/ 0 w 188"/>
              <a:gd name="T3" fmla="*/ 44082 h 271"/>
              <a:gd name="T4" fmla="*/ 94495 w 188"/>
              <a:gd name="T5" fmla="*/ 512955 h 271"/>
              <a:gd name="T6" fmla="*/ 195021 w 188"/>
              <a:gd name="T7" fmla="*/ 532992 h 271"/>
              <a:gd name="T8" fmla="*/ 377978 w 188"/>
              <a:gd name="T9" fmla="*/ 539004 h 271"/>
              <a:gd name="T10" fmla="*/ 251315 w 188"/>
              <a:gd name="T11" fmla="*/ 228425 h 271"/>
              <a:gd name="T12" fmla="*/ 283484 w 188"/>
              <a:gd name="T13" fmla="*/ 190354 h 271"/>
              <a:gd name="T14" fmla="*/ 241263 w 188"/>
              <a:gd name="T15" fmla="*/ 182339 h 271"/>
              <a:gd name="T16" fmla="*/ 269410 w 188"/>
              <a:gd name="T17" fmla="*/ 24045 h 271"/>
              <a:gd name="T18" fmla="*/ 193010 w 188"/>
              <a:gd name="T19" fmla="*/ 2004 h 271"/>
              <a:gd name="T20" fmla="*/ 146768 w 188"/>
              <a:gd name="T21" fmla="*/ 0 h 271"/>
              <a:gd name="T22" fmla="*/ 42221 w 188"/>
              <a:gd name="T23" fmla="*/ 30056 h 271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0" t="0" r="r" b="b"/>
            <a:pathLst>
              <a:path w="188" h="271">
                <a:moveTo>
                  <a:pt x="21" y="15"/>
                </a:moveTo>
                <a:cubicBezTo>
                  <a:pt x="0" y="22"/>
                  <a:pt x="0" y="22"/>
                  <a:pt x="0" y="22"/>
                </a:cubicBezTo>
                <a:cubicBezTo>
                  <a:pt x="75" y="33"/>
                  <a:pt x="90" y="111"/>
                  <a:pt x="47" y="256"/>
                </a:cubicBezTo>
                <a:cubicBezTo>
                  <a:pt x="97" y="266"/>
                  <a:pt x="97" y="266"/>
                  <a:pt x="97" y="266"/>
                </a:cubicBezTo>
                <a:cubicBezTo>
                  <a:pt x="128" y="269"/>
                  <a:pt x="158" y="271"/>
                  <a:pt x="188" y="269"/>
                </a:cubicBezTo>
                <a:cubicBezTo>
                  <a:pt x="125" y="114"/>
                  <a:pt x="125" y="114"/>
                  <a:pt x="125" y="114"/>
                </a:cubicBezTo>
                <a:cubicBezTo>
                  <a:pt x="141" y="95"/>
                  <a:pt x="141" y="95"/>
                  <a:pt x="141" y="95"/>
                </a:cubicBezTo>
                <a:cubicBezTo>
                  <a:pt x="120" y="91"/>
                  <a:pt x="120" y="91"/>
                  <a:pt x="120" y="91"/>
                </a:cubicBezTo>
                <a:cubicBezTo>
                  <a:pt x="134" y="12"/>
                  <a:pt x="134" y="12"/>
                  <a:pt x="134" y="12"/>
                </a:cubicBezTo>
                <a:cubicBezTo>
                  <a:pt x="121" y="6"/>
                  <a:pt x="109" y="3"/>
                  <a:pt x="96" y="1"/>
                </a:cubicBezTo>
                <a:cubicBezTo>
                  <a:pt x="88" y="0"/>
                  <a:pt x="81" y="0"/>
                  <a:pt x="73" y="0"/>
                </a:cubicBezTo>
                <a:cubicBezTo>
                  <a:pt x="21" y="15"/>
                  <a:pt x="21" y="15"/>
                  <a:pt x="21" y="15"/>
                </a:cubicBezTo>
                <a:close/>
              </a:path>
            </a:pathLst>
          </a:custGeom>
          <a:solidFill>
            <a:srgbClr val="E1E1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8580" tIns="34290" rIns="68580" bIns="34290"/>
          <a:lstStyle/>
          <a:p>
            <a:pPr>
              <a:defRPr/>
            </a:pPr>
            <a:endParaRPr lang="zh-CN" altLang="en-US" kern="0">
              <a:solidFill>
                <a:prstClr val="black"/>
              </a:solidFill>
            </a:endParaRPr>
          </a:p>
        </p:txBody>
      </p:sp>
      <p:sp>
        <p:nvSpPr>
          <p:cNvPr id="66" name="MH_Other_52"/>
          <p:cNvSpPr>
            <a:spLocks noEditPoints="1"/>
          </p:cNvSpPr>
          <p:nvPr>
            <p:custDataLst>
              <p:tags r:id="rId39"/>
            </p:custDataLst>
          </p:nvPr>
        </p:nvSpPr>
        <p:spPr bwMode="auto">
          <a:xfrm>
            <a:off x="9401915" y="4342881"/>
            <a:ext cx="252413" cy="628650"/>
          </a:xfrm>
          <a:custGeom>
            <a:avLst/>
            <a:gdLst>
              <a:gd name="T0" fmla="*/ 144021 w 169"/>
              <a:gd name="T1" fmla="*/ 413247 h 420"/>
              <a:gd name="T2" fmla="*/ 182027 w 169"/>
              <a:gd name="T3" fmla="*/ 413247 h 420"/>
              <a:gd name="T4" fmla="*/ 142021 w 169"/>
              <a:gd name="T5" fmla="*/ 0 h 420"/>
              <a:gd name="T6" fmla="*/ 18003 w 169"/>
              <a:gd name="T7" fmla="*/ 397276 h 420"/>
              <a:gd name="T8" fmla="*/ 6001 w 169"/>
              <a:gd name="T9" fmla="*/ 670778 h 420"/>
              <a:gd name="T10" fmla="*/ 0 w 169"/>
              <a:gd name="T11" fmla="*/ 714698 h 420"/>
              <a:gd name="T12" fmla="*/ 306045 w 169"/>
              <a:gd name="T13" fmla="*/ 838473 h 420"/>
              <a:gd name="T14" fmla="*/ 334049 w 169"/>
              <a:gd name="T15" fmla="*/ 774589 h 420"/>
              <a:gd name="T16" fmla="*/ 336050 w 169"/>
              <a:gd name="T17" fmla="*/ 738655 h 420"/>
              <a:gd name="T18" fmla="*/ 338050 w 169"/>
              <a:gd name="T19" fmla="*/ 724680 h 420"/>
              <a:gd name="T20" fmla="*/ 254038 w 169"/>
              <a:gd name="T21" fmla="*/ 716695 h 420"/>
              <a:gd name="T22" fmla="*/ 224033 w 169"/>
              <a:gd name="T23" fmla="*/ 672775 h 420"/>
              <a:gd name="T24" fmla="*/ 72011 w 169"/>
              <a:gd name="T25" fmla="*/ 682757 h 420"/>
              <a:gd name="T26" fmla="*/ 134020 w 169"/>
              <a:gd name="T27" fmla="*/ 606895 h 420"/>
              <a:gd name="T28" fmla="*/ 104015 w 169"/>
              <a:gd name="T29" fmla="*/ 477131 h 420"/>
              <a:gd name="T30" fmla="*/ 144021 w 169"/>
              <a:gd name="T31" fmla="*/ 413247 h 420"/>
              <a:gd name="T32" fmla="*/ 134020 w 169"/>
              <a:gd name="T33" fmla="*/ 17967 h 420"/>
              <a:gd name="T34" fmla="*/ 148022 w 169"/>
              <a:gd name="T35" fmla="*/ 41924 h 420"/>
              <a:gd name="T36" fmla="*/ 42006 w 169"/>
              <a:gd name="T37" fmla="*/ 608891 h 420"/>
              <a:gd name="T38" fmla="*/ 42006 w 169"/>
              <a:gd name="T39" fmla="*/ 610887 h 420"/>
              <a:gd name="T40" fmla="*/ 46007 w 169"/>
              <a:gd name="T41" fmla="*/ 710706 h 420"/>
              <a:gd name="T42" fmla="*/ 20003 w 169"/>
              <a:gd name="T43" fmla="*/ 710706 h 420"/>
              <a:gd name="T44" fmla="*/ 20003 w 169"/>
              <a:gd name="T45" fmla="*/ 622866 h 420"/>
              <a:gd name="T46" fmla="*/ 134020 w 169"/>
              <a:gd name="T47" fmla="*/ 17967 h 420"/>
              <a:gd name="T48" fmla="*/ 102015 w 169"/>
              <a:gd name="T49" fmla="*/ 702720 h 420"/>
              <a:gd name="T50" fmla="*/ 86013 w 169"/>
              <a:gd name="T51" fmla="*/ 692738 h 420"/>
              <a:gd name="T52" fmla="*/ 218032 w 169"/>
              <a:gd name="T53" fmla="*/ 682757 h 420"/>
              <a:gd name="T54" fmla="*/ 234035 w 169"/>
              <a:gd name="T55" fmla="*/ 730669 h 420"/>
              <a:gd name="T56" fmla="*/ 328049 w 169"/>
              <a:gd name="T57" fmla="*/ 744644 h 420"/>
              <a:gd name="T58" fmla="*/ 312046 w 169"/>
              <a:gd name="T59" fmla="*/ 764608 h 420"/>
              <a:gd name="T60" fmla="*/ 218032 w 169"/>
              <a:gd name="T61" fmla="*/ 748637 h 420"/>
              <a:gd name="T62" fmla="*/ 204030 w 169"/>
              <a:gd name="T63" fmla="*/ 702720 h 420"/>
              <a:gd name="T64" fmla="*/ 102015 w 169"/>
              <a:gd name="T65" fmla="*/ 702720 h 420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0" t="0" r="r" b="b"/>
            <a:pathLst>
              <a:path w="169" h="420">
                <a:moveTo>
                  <a:pt x="72" y="207"/>
                </a:moveTo>
                <a:cubicBezTo>
                  <a:pt x="91" y="207"/>
                  <a:pt x="91" y="207"/>
                  <a:pt x="91" y="207"/>
                </a:cubicBezTo>
                <a:cubicBezTo>
                  <a:pt x="118" y="114"/>
                  <a:pt x="111" y="45"/>
                  <a:pt x="71" y="0"/>
                </a:cubicBezTo>
                <a:cubicBezTo>
                  <a:pt x="45" y="15"/>
                  <a:pt x="25" y="81"/>
                  <a:pt x="9" y="199"/>
                </a:cubicBezTo>
                <a:cubicBezTo>
                  <a:pt x="3" y="336"/>
                  <a:pt x="3" y="336"/>
                  <a:pt x="3" y="336"/>
                </a:cubicBezTo>
                <a:cubicBezTo>
                  <a:pt x="1" y="343"/>
                  <a:pt x="0" y="351"/>
                  <a:pt x="0" y="358"/>
                </a:cubicBezTo>
                <a:cubicBezTo>
                  <a:pt x="50" y="395"/>
                  <a:pt x="101" y="415"/>
                  <a:pt x="153" y="420"/>
                </a:cubicBezTo>
                <a:cubicBezTo>
                  <a:pt x="155" y="415"/>
                  <a:pt x="159" y="405"/>
                  <a:pt x="167" y="388"/>
                </a:cubicBezTo>
                <a:cubicBezTo>
                  <a:pt x="166" y="382"/>
                  <a:pt x="167" y="376"/>
                  <a:pt x="168" y="370"/>
                </a:cubicBezTo>
                <a:cubicBezTo>
                  <a:pt x="169" y="363"/>
                  <a:pt x="169" y="363"/>
                  <a:pt x="169" y="363"/>
                </a:cubicBezTo>
                <a:cubicBezTo>
                  <a:pt x="127" y="359"/>
                  <a:pt x="127" y="359"/>
                  <a:pt x="127" y="359"/>
                </a:cubicBezTo>
                <a:cubicBezTo>
                  <a:pt x="112" y="337"/>
                  <a:pt x="112" y="337"/>
                  <a:pt x="112" y="337"/>
                </a:cubicBezTo>
                <a:cubicBezTo>
                  <a:pt x="83" y="333"/>
                  <a:pt x="58" y="334"/>
                  <a:pt x="36" y="342"/>
                </a:cubicBezTo>
                <a:cubicBezTo>
                  <a:pt x="67" y="304"/>
                  <a:pt x="67" y="304"/>
                  <a:pt x="67" y="304"/>
                </a:cubicBezTo>
                <a:cubicBezTo>
                  <a:pt x="52" y="239"/>
                  <a:pt x="52" y="239"/>
                  <a:pt x="52" y="239"/>
                </a:cubicBezTo>
                <a:cubicBezTo>
                  <a:pt x="72" y="207"/>
                  <a:pt x="72" y="207"/>
                  <a:pt x="72" y="207"/>
                </a:cubicBezTo>
                <a:close/>
                <a:moveTo>
                  <a:pt x="67" y="9"/>
                </a:moveTo>
                <a:cubicBezTo>
                  <a:pt x="74" y="21"/>
                  <a:pt x="74" y="21"/>
                  <a:pt x="74" y="21"/>
                </a:cubicBezTo>
                <a:cubicBezTo>
                  <a:pt x="36" y="102"/>
                  <a:pt x="18" y="196"/>
                  <a:pt x="21" y="305"/>
                </a:cubicBezTo>
                <a:cubicBezTo>
                  <a:pt x="21" y="305"/>
                  <a:pt x="21" y="306"/>
                  <a:pt x="21" y="306"/>
                </a:cubicBezTo>
                <a:cubicBezTo>
                  <a:pt x="23" y="356"/>
                  <a:pt x="23" y="356"/>
                  <a:pt x="23" y="356"/>
                </a:cubicBezTo>
                <a:cubicBezTo>
                  <a:pt x="10" y="356"/>
                  <a:pt x="10" y="356"/>
                  <a:pt x="10" y="356"/>
                </a:cubicBezTo>
                <a:cubicBezTo>
                  <a:pt x="10" y="312"/>
                  <a:pt x="10" y="312"/>
                  <a:pt x="10" y="312"/>
                </a:cubicBezTo>
                <a:cubicBezTo>
                  <a:pt x="13" y="177"/>
                  <a:pt x="32" y="76"/>
                  <a:pt x="67" y="9"/>
                </a:cubicBezTo>
                <a:close/>
                <a:moveTo>
                  <a:pt x="51" y="352"/>
                </a:moveTo>
                <a:cubicBezTo>
                  <a:pt x="43" y="347"/>
                  <a:pt x="43" y="347"/>
                  <a:pt x="43" y="347"/>
                </a:cubicBezTo>
                <a:cubicBezTo>
                  <a:pt x="109" y="342"/>
                  <a:pt x="109" y="342"/>
                  <a:pt x="109" y="342"/>
                </a:cubicBezTo>
                <a:cubicBezTo>
                  <a:pt x="117" y="366"/>
                  <a:pt x="117" y="366"/>
                  <a:pt x="117" y="366"/>
                </a:cubicBezTo>
                <a:cubicBezTo>
                  <a:pt x="164" y="373"/>
                  <a:pt x="164" y="373"/>
                  <a:pt x="164" y="373"/>
                </a:cubicBezTo>
                <a:cubicBezTo>
                  <a:pt x="156" y="383"/>
                  <a:pt x="156" y="383"/>
                  <a:pt x="156" y="383"/>
                </a:cubicBezTo>
                <a:cubicBezTo>
                  <a:pt x="109" y="375"/>
                  <a:pt x="109" y="375"/>
                  <a:pt x="109" y="375"/>
                </a:cubicBezTo>
                <a:cubicBezTo>
                  <a:pt x="102" y="352"/>
                  <a:pt x="102" y="352"/>
                  <a:pt x="102" y="352"/>
                </a:cubicBezTo>
                <a:cubicBezTo>
                  <a:pt x="51" y="352"/>
                  <a:pt x="51" y="352"/>
                  <a:pt x="51" y="352"/>
                </a:cubicBezTo>
                <a:close/>
              </a:path>
            </a:pathLst>
          </a:custGeom>
          <a:solidFill>
            <a:srgbClr val="E1E1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8580" tIns="34290" rIns="68580" bIns="34290"/>
          <a:lstStyle/>
          <a:p>
            <a:pPr>
              <a:defRPr/>
            </a:pPr>
            <a:endParaRPr lang="zh-CN" altLang="en-US" kern="0">
              <a:solidFill>
                <a:prstClr val="black"/>
              </a:solidFill>
            </a:endParaRPr>
          </a:p>
        </p:txBody>
      </p:sp>
      <p:sp>
        <p:nvSpPr>
          <p:cNvPr id="67" name="MH_Other_53"/>
          <p:cNvSpPr>
            <a:spLocks/>
          </p:cNvSpPr>
          <p:nvPr>
            <p:custDataLst>
              <p:tags r:id="rId40"/>
            </p:custDataLst>
          </p:nvPr>
        </p:nvSpPr>
        <p:spPr bwMode="auto">
          <a:xfrm>
            <a:off x="9417789" y="4353995"/>
            <a:ext cx="95250" cy="522287"/>
          </a:xfrm>
          <a:custGeom>
            <a:avLst/>
            <a:gdLst>
              <a:gd name="T0" fmla="*/ 127767 w 64"/>
              <a:gd name="T1" fmla="*/ 24025 h 347"/>
              <a:gd name="T2" fmla="*/ 113792 w 64"/>
              <a:gd name="T3" fmla="*/ 0 h 347"/>
              <a:gd name="T4" fmla="*/ 0 w 64"/>
              <a:gd name="T5" fmla="*/ 606642 h 347"/>
              <a:gd name="T6" fmla="*/ 0 w 64"/>
              <a:gd name="T7" fmla="*/ 694735 h 347"/>
              <a:gd name="T8" fmla="*/ 25953 w 64"/>
              <a:gd name="T9" fmla="*/ 694735 h 347"/>
              <a:gd name="T10" fmla="*/ 21960 w 64"/>
              <a:gd name="T11" fmla="*/ 594629 h 347"/>
              <a:gd name="T12" fmla="*/ 21960 w 64"/>
              <a:gd name="T13" fmla="*/ 592627 h 347"/>
              <a:gd name="T14" fmla="*/ 127767 w 64"/>
              <a:gd name="T15" fmla="*/ 24025 h 347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64" h="347">
                <a:moveTo>
                  <a:pt x="64" y="12"/>
                </a:moveTo>
                <a:cubicBezTo>
                  <a:pt x="57" y="0"/>
                  <a:pt x="57" y="0"/>
                  <a:pt x="57" y="0"/>
                </a:cubicBezTo>
                <a:cubicBezTo>
                  <a:pt x="22" y="67"/>
                  <a:pt x="3" y="168"/>
                  <a:pt x="0" y="303"/>
                </a:cubicBezTo>
                <a:cubicBezTo>
                  <a:pt x="0" y="347"/>
                  <a:pt x="0" y="347"/>
                  <a:pt x="0" y="347"/>
                </a:cubicBezTo>
                <a:cubicBezTo>
                  <a:pt x="13" y="347"/>
                  <a:pt x="13" y="347"/>
                  <a:pt x="13" y="347"/>
                </a:cubicBezTo>
                <a:cubicBezTo>
                  <a:pt x="11" y="297"/>
                  <a:pt x="11" y="297"/>
                  <a:pt x="11" y="297"/>
                </a:cubicBezTo>
                <a:cubicBezTo>
                  <a:pt x="11" y="297"/>
                  <a:pt x="11" y="296"/>
                  <a:pt x="11" y="296"/>
                </a:cubicBezTo>
                <a:cubicBezTo>
                  <a:pt x="8" y="187"/>
                  <a:pt x="26" y="93"/>
                  <a:pt x="64" y="1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8580" tIns="34290" rIns="68580" bIns="34290"/>
          <a:lstStyle/>
          <a:p>
            <a:pPr>
              <a:defRPr/>
            </a:pPr>
            <a:endParaRPr lang="zh-CN" altLang="en-US" kern="0">
              <a:solidFill>
                <a:prstClr val="black"/>
              </a:solidFill>
            </a:endParaRPr>
          </a:p>
        </p:txBody>
      </p:sp>
      <p:sp>
        <p:nvSpPr>
          <p:cNvPr id="68" name="MH_Other_54"/>
          <p:cNvSpPr>
            <a:spLocks/>
          </p:cNvSpPr>
          <p:nvPr>
            <p:custDataLst>
              <p:tags r:id="rId41"/>
            </p:custDataLst>
          </p:nvPr>
        </p:nvSpPr>
        <p:spPr bwMode="auto">
          <a:xfrm>
            <a:off x="9465415" y="4855645"/>
            <a:ext cx="180975" cy="60325"/>
          </a:xfrm>
          <a:custGeom>
            <a:avLst/>
            <a:gdLst>
              <a:gd name="T0" fmla="*/ 0 w 91"/>
              <a:gd name="T1" fmla="*/ 7986 h 30"/>
              <a:gd name="T2" fmla="*/ 15971 w 91"/>
              <a:gd name="T3" fmla="*/ 18633 h 30"/>
              <a:gd name="T4" fmla="*/ 119781 w 91"/>
              <a:gd name="T5" fmla="*/ 18633 h 30"/>
              <a:gd name="T6" fmla="*/ 133090 w 91"/>
              <a:gd name="T7" fmla="*/ 63884 h 30"/>
              <a:gd name="T8" fmla="*/ 226253 w 91"/>
              <a:gd name="T9" fmla="*/ 79855 h 30"/>
              <a:gd name="T10" fmla="*/ 242224 w 91"/>
              <a:gd name="T11" fmla="*/ 61222 h 30"/>
              <a:gd name="T12" fmla="*/ 149061 w 91"/>
              <a:gd name="T13" fmla="*/ 47913 h 30"/>
              <a:gd name="T14" fmla="*/ 133090 w 91"/>
              <a:gd name="T15" fmla="*/ 0 h 30"/>
              <a:gd name="T16" fmla="*/ 0 w 91"/>
              <a:gd name="T17" fmla="*/ 7986 h 30"/>
              <a:gd name="T18" fmla="*/ 0 w 91"/>
              <a:gd name="T19" fmla="*/ 7986 h 30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91" h="30">
                <a:moveTo>
                  <a:pt x="0" y="3"/>
                </a:moveTo>
                <a:lnTo>
                  <a:pt x="6" y="7"/>
                </a:lnTo>
                <a:lnTo>
                  <a:pt x="45" y="7"/>
                </a:lnTo>
                <a:lnTo>
                  <a:pt x="50" y="24"/>
                </a:lnTo>
                <a:lnTo>
                  <a:pt x="85" y="30"/>
                </a:lnTo>
                <a:lnTo>
                  <a:pt x="91" y="23"/>
                </a:lnTo>
                <a:lnTo>
                  <a:pt x="56" y="18"/>
                </a:lnTo>
                <a:lnTo>
                  <a:pt x="50" y="0"/>
                </a:lnTo>
                <a:lnTo>
                  <a:pt x="0" y="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8580" tIns="34290" rIns="68580" bIns="34290"/>
          <a:lstStyle/>
          <a:p>
            <a:pPr>
              <a:defRPr/>
            </a:pPr>
            <a:endParaRPr lang="zh-CN" altLang="en-US" kern="0">
              <a:solidFill>
                <a:prstClr val="black"/>
              </a:solidFill>
            </a:endParaRPr>
          </a:p>
        </p:txBody>
      </p:sp>
      <p:sp>
        <p:nvSpPr>
          <p:cNvPr id="69" name="MH_Other_55"/>
          <p:cNvSpPr>
            <a:spLocks/>
          </p:cNvSpPr>
          <p:nvPr>
            <p:custDataLst>
              <p:tags r:id="rId42"/>
            </p:custDataLst>
          </p:nvPr>
        </p:nvSpPr>
        <p:spPr bwMode="auto">
          <a:xfrm>
            <a:off x="9454302" y="4342882"/>
            <a:ext cx="188912" cy="512763"/>
          </a:xfrm>
          <a:custGeom>
            <a:avLst/>
            <a:gdLst>
              <a:gd name="T0" fmla="*/ 110093 w 125"/>
              <a:gd name="T1" fmla="*/ 414053 h 342"/>
              <a:gd name="T2" fmla="*/ 72061 w 125"/>
              <a:gd name="T3" fmla="*/ 414053 h 342"/>
              <a:gd name="T4" fmla="*/ 32027 w 125"/>
              <a:gd name="T5" fmla="*/ 478061 h 342"/>
              <a:gd name="T6" fmla="*/ 62052 w 125"/>
              <a:gd name="T7" fmla="*/ 608078 h 342"/>
              <a:gd name="T8" fmla="*/ 0 w 125"/>
              <a:gd name="T9" fmla="*/ 684088 h 342"/>
              <a:gd name="T10" fmla="*/ 152128 w 125"/>
              <a:gd name="T11" fmla="*/ 674087 h 342"/>
              <a:gd name="T12" fmla="*/ 78066 w 125"/>
              <a:gd name="T13" fmla="*/ 562072 h 342"/>
              <a:gd name="T14" fmla="*/ 62052 w 125"/>
              <a:gd name="T15" fmla="*/ 488063 h 342"/>
              <a:gd name="T16" fmla="*/ 92078 w 125"/>
              <a:gd name="T17" fmla="*/ 492063 h 342"/>
              <a:gd name="T18" fmla="*/ 78066 w 125"/>
              <a:gd name="T19" fmla="*/ 452058 h 342"/>
              <a:gd name="T20" fmla="*/ 164138 w 125"/>
              <a:gd name="T21" fmla="*/ 468060 h 342"/>
              <a:gd name="T22" fmla="*/ 70059 w 125"/>
              <a:gd name="T23" fmla="*/ 0 h 342"/>
              <a:gd name="T24" fmla="*/ 110093 w 125"/>
              <a:gd name="T25" fmla="*/ 414053 h 34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125" h="342">
                <a:moveTo>
                  <a:pt x="55" y="207"/>
                </a:moveTo>
                <a:cubicBezTo>
                  <a:pt x="36" y="207"/>
                  <a:pt x="36" y="207"/>
                  <a:pt x="36" y="207"/>
                </a:cubicBezTo>
                <a:cubicBezTo>
                  <a:pt x="16" y="239"/>
                  <a:pt x="16" y="239"/>
                  <a:pt x="16" y="239"/>
                </a:cubicBezTo>
                <a:cubicBezTo>
                  <a:pt x="31" y="304"/>
                  <a:pt x="31" y="304"/>
                  <a:pt x="31" y="304"/>
                </a:cubicBezTo>
                <a:cubicBezTo>
                  <a:pt x="0" y="342"/>
                  <a:pt x="0" y="342"/>
                  <a:pt x="0" y="342"/>
                </a:cubicBezTo>
                <a:cubicBezTo>
                  <a:pt x="22" y="334"/>
                  <a:pt x="47" y="333"/>
                  <a:pt x="76" y="337"/>
                </a:cubicBezTo>
                <a:cubicBezTo>
                  <a:pt x="39" y="281"/>
                  <a:pt x="39" y="281"/>
                  <a:pt x="39" y="281"/>
                </a:cubicBezTo>
                <a:cubicBezTo>
                  <a:pt x="31" y="244"/>
                  <a:pt x="31" y="244"/>
                  <a:pt x="31" y="244"/>
                </a:cubicBezTo>
                <a:cubicBezTo>
                  <a:pt x="46" y="246"/>
                  <a:pt x="46" y="246"/>
                  <a:pt x="46" y="246"/>
                </a:cubicBezTo>
                <a:cubicBezTo>
                  <a:pt x="39" y="226"/>
                  <a:pt x="39" y="226"/>
                  <a:pt x="39" y="226"/>
                </a:cubicBezTo>
                <a:cubicBezTo>
                  <a:pt x="82" y="234"/>
                  <a:pt x="82" y="234"/>
                  <a:pt x="82" y="234"/>
                </a:cubicBezTo>
                <a:cubicBezTo>
                  <a:pt x="125" y="89"/>
                  <a:pt x="110" y="11"/>
                  <a:pt x="35" y="0"/>
                </a:cubicBezTo>
                <a:cubicBezTo>
                  <a:pt x="75" y="45"/>
                  <a:pt x="82" y="114"/>
                  <a:pt x="55" y="207"/>
                </a:cubicBezTo>
                <a:close/>
              </a:path>
            </a:pathLst>
          </a:custGeom>
          <a:solidFill>
            <a:srgbClr val="BBBBB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8580" tIns="34290" rIns="68580" bIns="34290"/>
          <a:lstStyle/>
          <a:p>
            <a:pPr>
              <a:defRPr/>
            </a:pPr>
            <a:endParaRPr lang="zh-CN" altLang="en-US" kern="0">
              <a:solidFill>
                <a:prstClr val="black"/>
              </a:solidFill>
            </a:endParaRPr>
          </a:p>
        </p:txBody>
      </p:sp>
      <p:sp>
        <p:nvSpPr>
          <p:cNvPr id="70" name="MH_Other_56"/>
          <p:cNvSpPr>
            <a:spLocks noEditPoints="1"/>
          </p:cNvSpPr>
          <p:nvPr>
            <p:custDataLst>
              <p:tags r:id="rId43"/>
            </p:custDataLst>
          </p:nvPr>
        </p:nvSpPr>
        <p:spPr bwMode="auto">
          <a:xfrm>
            <a:off x="9706714" y="4334945"/>
            <a:ext cx="190500" cy="377825"/>
          </a:xfrm>
          <a:custGeom>
            <a:avLst/>
            <a:gdLst>
              <a:gd name="T0" fmla="*/ 0 w 127"/>
              <a:gd name="T1" fmla="*/ 127767 h 252"/>
              <a:gd name="T2" fmla="*/ 58350 w 127"/>
              <a:gd name="T3" fmla="*/ 149727 h 252"/>
              <a:gd name="T4" fmla="*/ 12072 w 127"/>
              <a:gd name="T5" fmla="*/ 189655 h 252"/>
              <a:gd name="T6" fmla="*/ 138833 w 127"/>
              <a:gd name="T7" fmla="*/ 503084 h 252"/>
              <a:gd name="T8" fmla="*/ 235413 w 127"/>
              <a:gd name="T9" fmla="*/ 491106 h 252"/>
              <a:gd name="T10" fmla="*/ 255534 w 127"/>
              <a:gd name="T11" fmla="*/ 461160 h 252"/>
              <a:gd name="T12" fmla="*/ 207244 w 127"/>
              <a:gd name="T13" fmla="*/ 481124 h 252"/>
              <a:gd name="T14" fmla="*/ 193160 w 127"/>
              <a:gd name="T15" fmla="*/ 469146 h 252"/>
              <a:gd name="T16" fmla="*/ 235413 w 127"/>
              <a:gd name="T17" fmla="*/ 423229 h 252"/>
              <a:gd name="T18" fmla="*/ 164990 w 127"/>
              <a:gd name="T19" fmla="*/ 429218 h 252"/>
              <a:gd name="T20" fmla="*/ 162978 w 127"/>
              <a:gd name="T21" fmla="*/ 403266 h 252"/>
              <a:gd name="T22" fmla="*/ 191147 w 127"/>
              <a:gd name="T23" fmla="*/ 389291 h 252"/>
              <a:gd name="T24" fmla="*/ 156942 w 127"/>
              <a:gd name="T25" fmla="*/ 233575 h 252"/>
              <a:gd name="T26" fmla="*/ 122737 w 127"/>
              <a:gd name="T27" fmla="*/ 77858 h 252"/>
              <a:gd name="T28" fmla="*/ 20121 w 127"/>
              <a:gd name="T29" fmla="*/ 0 h 252"/>
              <a:gd name="T30" fmla="*/ 0 w 127"/>
              <a:gd name="T31" fmla="*/ 127767 h 252"/>
              <a:gd name="T32" fmla="*/ 86519 w 127"/>
              <a:gd name="T33" fmla="*/ 125771 h 252"/>
              <a:gd name="T34" fmla="*/ 56338 w 127"/>
              <a:gd name="T35" fmla="*/ 201633 h 252"/>
              <a:gd name="T36" fmla="*/ 164990 w 127"/>
              <a:gd name="T37" fmla="*/ 483120 h 252"/>
              <a:gd name="T38" fmla="*/ 142858 w 127"/>
              <a:gd name="T39" fmla="*/ 483120 h 252"/>
              <a:gd name="T40" fmla="*/ 34205 w 127"/>
              <a:gd name="T41" fmla="*/ 195644 h 252"/>
              <a:gd name="T42" fmla="*/ 70423 w 127"/>
              <a:gd name="T43" fmla="*/ 141742 h 252"/>
              <a:gd name="T44" fmla="*/ 16097 w 127"/>
              <a:gd name="T45" fmla="*/ 117786 h 252"/>
              <a:gd name="T46" fmla="*/ 36217 w 127"/>
              <a:gd name="T47" fmla="*/ 25953 h 252"/>
              <a:gd name="T48" fmla="*/ 50302 w 127"/>
              <a:gd name="T49" fmla="*/ 39927 h 252"/>
              <a:gd name="T50" fmla="*/ 38229 w 127"/>
              <a:gd name="T51" fmla="*/ 103811 h 252"/>
              <a:gd name="T52" fmla="*/ 86519 w 127"/>
              <a:gd name="T53" fmla="*/ 125771 h 252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</a:gdLst>
            <a:ahLst/>
            <a:cxnLst>
              <a:cxn ang="T54">
                <a:pos x="T0" y="T1"/>
              </a:cxn>
              <a:cxn ang="T55">
                <a:pos x="T2" y="T3"/>
              </a:cxn>
              <a:cxn ang="T56">
                <a:pos x="T4" y="T5"/>
              </a:cxn>
              <a:cxn ang="T57">
                <a:pos x="T6" y="T7"/>
              </a:cxn>
              <a:cxn ang="T58">
                <a:pos x="T8" y="T9"/>
              </a:cxn>
              <a:cxn ang="T59">
                <a:pos x="T10" y="T11"/>
              </a:cxn>
              <a:cxn ang="T60">
                <a:pos x="T12" y="T13"/>
              </a:cxn>
              <a:cxn ang="T61">
                <a:pos x="T14" y="T15"/>
              </a:cxn>
              <a:cxn ang="T62">
                <a:pos x="T16" y="T17"/>
              </a:cxn>
              <a:cxn ang="T63">
                <a:pos x="T18" y="T19"/>
              </a:cxn>
              <a:cxn ang="T64">
                <a:pos x="T20" y="T21"/>
              </a:cxn>
              <a:cxn ang="T65">
                <a:pos x="T22" y="T23"/>
              </a:cxn>
              <a:cxn ang="T66">
                <a:pos x="T24" y="T25"/>
              </a:cxn>
              <a:cxn ang="T67">
                <a:pos x="T26" y="T27"/>
              </a:cxn>
              <a:cxn ang="T68">
                <a:pos x="T28" y="T29"/>
              </a:cxn>
              <a:cxn ang="T69">
                <a:pos x="T30" y="T31"/>
              </a:cxn>
              <a:cxn ang="T70">
                <a:pos x="T32" y="T33"/>
              </a:cxn>
              <a:cxn ang="T71">
                <a:pos x="T34" y="T35"/>
              </a:cxn>
              <a:cxn ang="T72">
                <a:pos x="T36" y="T37"/>
              </a:cxn>
              <a:cxn ang="T73">
                <a:pos x="T38" y="T39"/>
              </a:cxn>
              <a:cxn ang="T74">
                <a:pos x="T40" y="T41"/>
              </a:cxn>
              <a:cxn ang="T75">
                <a:pos x="T42" y="T43"/>
              </a:cxn>
              <a:cxn ang="T76">
                <a:pos x="T44" y="T45"/>
              </a:cxn>
              <a:cxn ang="T77">
                <a:pos x="T46" y="T47"/>
              </a:cxn>
              <a:cxn ang="T78">
                <a:pos x="T48" y="T49"/>
              </a:cxn>
              <a:cxn ang="T79">
                <a:pos x="T50" y="T51"/>
              </a:cxn>
              <a:cxn ang="T80">
                <a:pos x="T52" y="T53"/>
              </a:cxn>
            </a:cxnLst>
            <a:rect l="0" t="0" r="r" b="b"/>
            <a:pathLst>
              <a:path w="127" h="252">
                <a:moveTo>
                  <a:pt x="0" y="64"/>
                </a:moveTo>
                <a:cubicBezTo>
                  <a:pt x="29" y="75"/>
                  <a:pt x="29" y="75"/>
                  <a:pt x="29" y="75"/>
                </a:cubicBezTo>
                <a:cubicBezTo>
                  <a:pt x="6" y="95"/>
                  <a:pt x="6" y="95"/>
                  <a:pt x="6" y="95"/>
                </a:cubicBezTo>
                <a:cubicBezTo>
                  <a:pt x="69" y="252"/>
                  <a:pt x="69" y="252"/>
                  <a:pt x="69" y="252"/>
                </a:cubicBezTo>
                <a:cubicBezTo>
                  <a:pt x="85" y="250"/>
                  <a:pt x="101" y="249"/>
                  <a:pt x="117" y="246"/>
                </a:cubicBezTo>
                <a:cubicBezTo>
                  <a:pt x="127" y="231"/>
                  <a:pt x="127" y="231"/>
                  <a:pt x="127" y="231"/>
                </a:cubicBezTo>
                <a:cubicBezTo>
                  <a:pt x="103" y="241"/>
                  <a:pt x="103" y="241"/>
                  <a:pt x="103" y="241"/>
                </a:cubicBezTo>
                <a:cubicBezTo>
                  <a:pt x="100" y="239"/>
                  <a:pt x="98" y="237"/>
                  <a:pt x="96" y="235"/>
                </a:cubicBezTo>
                <a:cubicBezTo>
                  <a:pt x="93" y="229"/>
                  <a:pt x="99" y="221"/>
                  <a:pt x="117" y="212"/>
                </a:cubicBezTo>
                <a:cubicBezTo>
                  <a:pt x="97" y="220"/>
                  <a:pt x="86" y="221"/>
                  <a:pt x="82" y="215"/>
                </a:cubicBezTo>
                <a:cubicBezTo>
                  <a:pt x="80" y="212"/>
                  <a:pt x="80" y="208"/>
                  <a:pt x="81" y="202"/>
                </a:cubicBezTo>
                <a:cubicBezTo>
                  <a:pt x="95" y="195"/>
                  <a:pt x="95" y="195"/>
                  <a:pt x="95" y="195"/>
                </a:cubicBezTo>
                <a:cubicBezTo>
                  <a:pt x="78" y="117"/>
                  <a:pt x="78" y="117"/>
                  <a:pt x="78" y="117"/>
                </a:cubicBezTo>
                <a:cubicBezTo>
                  <a:pt x="61" y="39"/>
                  <a:pt x="61" y="39"/>
                  <a:pt x="61" y="39"/>
                </a:cubicBezTo>
                <a:cubicBezTo>
                  <a:pt x="45" y="22"/>
                  <a:pt x="28" y="9"/>
                  <a:pt x="10" y="0"/>
                </a:cubicBezTo>
                <a:cubicBezTo>
                  <a:pt x="0" y="64"/>
                  <a:pt x="0" y="64"/>
                  <a:pt x="0" y="64"/>
                </a:cubicBezTo>
                <a:close/>
                <a:moveTo>
                  <a:pt x="43" y="63"/>
                </a:moveTo>
                <a:cubicBezTo>
                  <a:pt x="28" y="101"/>
                  <a:pt x="28" y="101"/>
                  <a:pt x="28" y="101"/>
                </a:cubicBezTo>
                <a:cubicBezTo>
                  <a:pt x="82" y="242"/>
                  <a:pt x="82" y="242"/>
                  <a:pt x="82" y="242"/>
                </a:cubicBezTo>
                <a:cubicBezTo>
                  <a:pt x="71" y="242"/>
                  <a:pt x="71" y="242"/>
                  <a:pt x="71" y="242"/>
                </a:cubicBezTo>
                <a:cubicBezTo>
                  <a:pt x="17" y="98"/>
                  <a:pt x="17" y="98"/>
                  <a:pt x="17" y="98"/>
                </a:cubicBezTo>
                <a:cubicBezTo>
                  <a:pt x="35" y="71"/>
                  <a:pt x="35" y="71"/>
                  <a:pt x="35" y="71"/>
                </a:cubicBezTo>
                <a:cubicBezTo>
                  <a:pt x="8" y="59"/>
                  <a:pt x="8" y="59"/>
                  <a:pt x="8" y="59"/>
                </a:cubicBezTo>
                <a:cubicBezTo>
                  <a:pt x="18" y="13"/>
                  <a:pt x="18" y="13"/>
                  <a:pt x="18" y="13"/>
                </a:cubicBezTo>
                <a:cubicBezTo>
                  <a:pt x="25" y="20"/>
                  <a:pt x="25" y="20"/>
                  <a:pt x="25" y="20"/>
                </a:cubicBezTo>
                <a:cubicBezTo>
                  <a:pt x="19" y="52"/>
                  <a:pt x="19" y="52"/>
                  <a:pt x="19" y="52"/>
                </a:cubicBezTo>
                <a:cubicBezTo>
                  <a:pt x="43" y="63"/>
                  <a:pt x="43" y="63"/>
                  <a:pt x="43" y="63"/>
                </a:cubicBezTo>
                <a:close/>
              </a:path>
            </a:pathLst>
          </a:custGeom>
          <a:solidFill>
            <a:srgbClr val="E1E1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8580" tIns="34290" rIns="68580" bIns="34290"/>
          <a:lstStyle/>
          <a:p>
            <a:pPr>
              <a:defRPr/>
            </a:pPr>
            <a:endParaRPr lang="zh-CN" altLang="en-US" kern="0">
              <a:solidFill>
                <a:prstClr val="black"/>
              </a:solidFill>
            </a:endParaRPr>
          </a:p>
        </p:txBody>
      </p:sp>
      <p:sp>
        <p:nvSpPr>
          <p:cNvPr id="71" name="MH_Other_57"/>
          <p:cNvSpPr>
            <a:spLocks/>
          </p:cNvSpPr>
          <p:nvPr>
            <p:custDataLst>
              <p:tags r:id="rId44"/>
            </p:custDataLst>
          </p:nvPr>
        </p:nvSpPr>
        <p:spPr bwMode="auto">
          <a:xfrm>
            <a:off x="9717827" y="4353995"/>
            <a:ext cx="112712" cy="344487"/>
          </a:xfrm>
          <a:custGeom>
            <a:avLst/>
            <a:gdLst>
              <a:gd name="T0" fmla="*/ 39927 w 56"/>
              <a:gd name="T1" fmla="*/ 175680 h 172"/>
              <a:gd name="T2" fmla="*/ 71869 w 56"/>
              <a:gd name="T3" fmla="*/ 98487 h 172"/>
              <a:gd name="T4" fmla="*/ 23956 w 56"/>
              <a:gd name="T5" fmla="*/ 77193 h 172"/>
              <a:gd name="T6" fmla="*/ 34604 w 56"/>
              <a:gd name="T7" fmla="*/ 13309 h 172"/>
              <a:gd name="T8" fmla="*/ 21295 w 56"/>
              <a:gd name="T9" fmla="*/ 0 h 172"/>
              <a:gd name="T10" fmla="*/ 0 w 56"/>
              <a:gd name="T11" fmla="*/ 90502 h 172"/>
              <a:gd name="T12" fmla="*/ 55898 w 56"/>
              <a:gd name="T13" fmla="*/ 114458 h 172"/>
              <a:gd name="T14" fmla="*/ 18633 w 56"/>
              <a:gd name="T15" fmla="*/ 167695 h 172"/>
              <a:gd name="T16" fmla="*/ 127767 w 56"/>
              <a:gd name="T17" fmla="*/ 457833 h 172"/>
              <a:gd name="T18" fmla="*/ 149062 w 56"/>
              <a:gd name="T19" fmla="*/ 457833 h 172"/>
              <a:gd name="T20" fmla="*/ 39927 w 56"/>
              <a:gd name="T21" fmla="*/ 175680 h 172"/>
              <a:gd name="T22" fmla="*/ 39927 w 56"/>
              <a:gd name="T23" fmla="*/ 175680 h 172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0" t="0" r="r" b="b"/>
            <a:pathLst>
              <a:path w="56" h="172">
                <a:moveTo>
                  <a:pt x="15" y="66"/>
                </a:moveTo>
                <a:lnTo>
                  <a:pt x="27" y="37"/>
                </a:lnTo>
                <a:lnTo>
                  <a:pt x="9" y="29"/>
                </a:lnTo>
                <a:lnTo>
                  <a:pt x="13" y="5"/>
                </a:lnTo>
                <a:lnTo>
                  <a:pt x="8" y="0"/>
                </a:lnTo>
                <a:lnTo>
                  <a:pt x="0" y="34"/>
                </a:lnTo>
                <a:lnTo>
                  <a:pt x="21" y="43"/>
                </a:lnTo>
                <a:lnTo>
                  <a:pt x="7" y="63"/>
                </a:lnTo>
                <a:lnTo>
                  <a:pt x="48" y="172"/>
                </a:lnTo>
                <a:lnTo>
                  <a:pt x="56" y="172"/>
                </a:lnTo>
                <a:lnTo>
                  <a:pt x="15" y="6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8580" tIns="34290" rIns="68580" bIns="34290"/>
          <a:lstStyle/>
          <a:p>
            <a:pPr>
              <a:defRPr/>
            </a:pPr>
            <a:endParaRPr lang="zh-CN" altLang="en-US" kern="0">
              <a:solidFill>
                <a:prstClr val="black"/>
              </a:solidFill>
            </a:endParaRPr>
          </a:p>
        </p:txBody>
      </p:sp>
      <p:sp>
        <p:nvSpPr>
          <p:cNvPr id="72" name="MH_Other_58"/>
          <p:cNvSpPr>
            <a:spLocks/>
          </p:cNvSpPr>
          <p:nvPr>
            <p:custDataLst>
              <p:tags r:id="rId45"/>
            </p:custDataLst>
          </p:nvPr>
        </p:nvSpPr>
        <p:spPr bwMode="auto">
          <a:xfrm>
            <a:off x="9865465" y="4568307"/>
            <a:ext cx="98425" cy="9525"/>
          </a:xfrm>
          <a:custGeom>
            <a:avLst/>
            <a:gdLst>
              <a:gd name="T0" fmla="*/ 0 w 65"/>
              <a:gd name="T1" fmla="*/ 0 h 7"/>
              <a:gd name="T2" fmla="*/ 0 w 65"/>
              <a:gd name="T3" fmla="*/ 13310 h 7"/>
              <a:gd name="T4" fmla="*/ 130428 w 65"/>
              <a:gd name="T5" fmla="*/ 11409 h 7"/>
              <a:gd name="T6" fmla="*/ 130428 w 65"/>
              <a:gd name="T7" fmla="*/ 0 h 7"/>
              <a:gd name="T8" fmla="*/ 0 w 65"/>
              <a:gd name="T9" fmla="*/ 0 h 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65" h="7">
                <a:moveTo>
                  <a:pt x="0" y="0"/>
                </a:moveTo>
                <a:cubicBezTo>
                  <a:pt x="0" y="3"/>
                  <a:pt x="0" y="5"/>
                  <a:pt x="0" y="7"/>
                </a:cubicBezTo>
                <a:cubicBezTo>
                  <a:pt x="65" y="6"/>
                  <a:pt x="65" y="6"/>
                  <a:pt x="65" y="6"/>
                </a:cubicBezTo>
                <a:cubicBezTo>
                  <a:pt x="65" y="0"/>
                  <a:pt x="65" y="0"/>
                  <a:pt x="65" y="0"/>
                </a:cubicBezTo>
                <a:cubicBezTo>
                  <a:pt x="0" y="0"/>
                  <a:pt x="0" y="0"/>
                  <a:pt x="0" y="0"/>
                </a:cubicBezTo>
                <a:close/>
              </a:path>
            </a:pathLst>
          </a:custGeom>
          <a:solidFill>
            <a:srgbClr val="DCA56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8580" tIns="34290" rIns="68580" bIns="34290"/>
          <a:lstStyle/>
          <a:p>
            <a:pPr>
              <a:defRPr/>
            </a:pPr>
            <a:endParaRPr lang="zh-CN" altLang="en-US" kern="0">
              <a:solidFill>
                <a:prstClr val="black"/>
              </a:solidFill>
            </a:endParaRPr>
          </a:p>
        </p:txBody>
      </p:sp>
      <p:sp>
        <p:nvSpPr>
          <p:cNvPr id="73" name="MH_Other_59"/>
          <p:cNvSpPr>
            <a:spLocks/>
          </p:cNvSpPr>
          <p:nvPr>
            <p:custDataLst>
              <p:tags r:id="rId46"/>
            </p:custDataLst>
          </p:nvPr>
        </p:nvSpPr>
        <p:spPr bwMode="auto">
          <a:xfrm>
            <a:off x="9824189" y="4511156"/>
            <a:ext cx="139700" cy="115888"/>
          </a:xfrm>
          <a:custGeom>
            <a:avLst/>
            <a:gdLst>
              <a:gd name="T0" fmla="*/ 56098 w 93"/>
              <a:gd name="T1" fmla="*/ 91048 h 78"/>
              <a:gd name="T2" fmla="*/ 56098 w 93"/>
              <a:gd name="T3" fmla="*/ 77193 h 78"/>
              <a:gd name="T4" fmla="*/ 186327 w 93"/>
              <a:gd name="T5" fmla="*/ 77193 h 78"/>
              <a:gd name="T6" fmla="*/ 180316 w 93"/>
              <a:gd name="T7" fmla="*/ 9896 h 78"/>
              <a:gd name="T8" fmla="*/ 0 w 93"/>
              <a:gd name="T9" fmla="*/ 0 h 78"/>
              <a:gd name="T10" fmla="*/ 34060 w 93"/>
              <a:gd name="T11" fmla="*/ 154385 h 78"/>
              <a:gd name="T12" fmla="*/ 100176 w 93"/>
              <a:gd name="T13" fmla="*/ 118758 h 78"/>
              <a:gd name="T14" fmla="*/ 56098 w 93"/>
              <a:gd name="T15" fmla="*/ 91048 h 78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93" h="78">
                <a:moveTo>
                  <a:pt x="28" y="46"/>
                </a:moveTo>
                <a:cubicBezTo>
                  <a:pt x="28" y="44"/>
                  <a:pt x="28" y="42"/>
                  <a:pt x="28" y="39"/>
                </a:cubicBezTo>
                <a:cubicBezTo>
                  <a:pt x="93" y="39"/>
                  <a:pt x="93" y="39"/>
                  <a:pt x="93" y="39"/>
                </a:cubicBezTo>
                <a:cubicBezTo>
                  <a:pt x="90" y="5"/>
                  <a:pt x="90" y="5"/>
                  <a:pt x="90" y="5"/>
                </a:cubicBezTo>
                <a:cubicBezTo>
                  <a:pt x="60" y="19"/>
                  <a:pt x="30" y="18"/>
                  <a:pt x="0" y="0"/>
                </a:cubicBezTo>
                <a:cubicBezTo>
                  <a:pt x="17" y="78"/>
                  <a:pt x="17" y="78"/>
                  <a:pt x="17" y="78"/>
                </a:cubicBezTo>
                <a:cubicBezTo>
                  <a:pt x="50" y="60"/>
                  <a:pt x="50" y="60"/>
                  <a:pt x="50" y="60"/>
                </a:cubicBezTo>
                <a:cubicBezTo>
                  <a:pt x="35" y="62"/>
                  <a:pt x="27" y="57"/>
                  <a:pt x="28" y="4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8580" tIns="34290" rIns="68580" bIns="34290"/>
          <a:lstStyle/>
          <a:p>
            <a:pPr>
              <a:defRPr/>
            </a:pPr>
            <a:endParaRPr lang="zh-CN" altLang="en-US" kern="0">
              <a:solidFill>
                <a:prstClr val="black"/>
              </a:solidFill>
            </a:endParaRPr>
          </a:p>
        </p:txBody>
      </p:sp>
      <p:sp>
        <p:nvSpPr>
          <p:cNvPr id="74" name="MH_Other_60"/>
          <p:cNvSpPr>
            <a:spLocks/>
          </p:cNvSpPr>
          <p:nvPr>
            <p:custDataLst>
              <p:tags r:id="rId47"/>
            </p:custDataLst>
          </p:nvPr>
        </p:nvSpPr>
        <p:spPr bwMode="auto">
          <a:xfrm>
            <a:off x="9827365" y="4596881"/>
            <a:ext cx="98425" cy="58738"/>
          </a:xfrm>
          <a:custGeom>
            <a:avLst/>
            <a:gdLst>
              <a:gd name="T0" fmla="*/ 1976 w 66"/>
              <a:gd name="T1" fmla="*/ 54535 h 41"/>
              <a:gd name="T2" fmla="*/ 3952 w 66"/>
              <a:gd name="T3" fmla="*/ 79855 h 41"/>
              <a:gd name="T4" fmla="*/ 130428 w 66"/>
              <a:gd name="T5" fmla="*/ 25320 h 41"/>
              <a:gd name="T6" fmla="*/ 118571 w 66"/>
              <a:gd name="T7" fmla="*/ 13634 h 41"/>
              <a:gd name="T8" fmla="*/ 118571 w 66"/>
              <a:gd name="T9" fmla="*/ 0 h 41"/>
              <a:gd name="T10" fmla="*/ 94857 w 66"/>
              <a:gd name="T11" fmla="*/ 5843 h 41"/>
              <a:gd name="T12" fmla="*/ 29643 w 66"/>
              <a:gd name="T13" fmla="*/ 40901 h 41"/>
              <a:gd name="T14" fmla="*/ 1976 w 66"/>
              <a:gd name="T15" fmla="*/ 54535 h 41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66" h="41">
                <a:moveTo>
                  <a:pt x="1" y="28"/>
                </a:moveTo>
                <a:cubicBezTo>
                  <a:pt x="0" y="34"/>
                  <a:pt x="0" y="38"/>
                  <a:pt x="2" y="41"/>
                </a:cubicBezTo>
                <a:cubicBezTo>
                  <a:pt x="66" y="13"/>
                  <a:pt x="66" y="13"/>
                  <a:pt x="66" y="13"/>
                </a:cubicBezTo>
                <a:cubicBezTo>
                  <a:pt x="60" y="7"/>
                  <a:pt x="60" y="7"/>
                  <a:pt x="60" y="7"/>
                </a:cubicBezTo>
                <a:cubicBezTo>
                  <a:pt x="60" y="0"/>
                  <a:pt x="60" y="0"/>
                  <a:pt x="60" y="0"/>
                </a:cubicBezTo>
                <a:cubicBezTo>
                  <a:pt x="55" y="1"/>
                  <a:pt x="51" y="2"/>
                  <a:pt x="48" y="3"/>
                </a:cubicBezTo>
                <a:cubicBezTo>
                  <a:pt x="15" y="21"/>
                  <a:pt x="15" y="21"/>
                  <a:pt x="15" y="21"/>
                </a:cubicBezTo>
                <a:cubicBezTo>
                  <a:pt x="1" y="28"/>
                  <a:pt x="1" y="28"/>
                  <a:pt x="1" y="28"/>
                </a:cubicBezTo>
                <a:close/>
              </a:path>
            </a:pathLst>
          </a:custGeom>
          <a:solidFill>
            <a:srgbClr val="DCA56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8580" tIns="34290" rIns="68580" bIns="34290"/>
          <a:lstStyle/>
          <a:p>
            <a:pPr>
              <a:defRPr/>
            </a:pPr>
            <a:endParaRPr lang="zh-CN" altLang="en-US" kern="0">
              <a:solidFill>
                <a:prstClr val="black"/>
              </a:solidFill>
            </a:endParaRPr>
          </a:p>
        </p:txBody>
      </p:sp>
      <p:sp>
        <p:nvSpPr>
          <p:cNvPr id="75" name="MH_Other_61"/>
          <p:cNvSpPr>
            <a:spLocks/>
          </p:cNvSpPr>
          <p:nvPr>
            <p:custDataLst>
              <p:tags r:id="rId48"/>
            </p:custDataLst>
          </p:nvPr>
        </p:nvSpPr>
        <p:spPr bwMode="auto">
          <a:xfrm>
            <a:off x="9863877" y="4576244"/>
            <a:ext cx="101600" cy="25400"/>
          </a:xfrm>
          <a:custGeom>
            <a:avLst/>
            <a:gdLst>
              <a:gd name="T0" fmla="*/ 70915 w 67"/>
              <a:gd name="T1" fmla="*/ 24426 h 17"/>
              <a:gd name="T2" fmla="*/ 70915 w 67"/>
              <a:gd name="T3" fmla="*/ 10178 h 17"/>
              <a:gd name="T4" fmla="*/ 135752 w 67"/>
              <a:gd name="T5" fmla="*/ 10178 h 17"/>
              <a:gd name="T6" fmla="*/ 133726 w 67"/>
              <a:gd name="T7" fmla="*/ 0 h 17"/>
              <a:gd name="T8" fmla="*/ 2026 w 67"/>
              <a:gd name="T9" fmla="*/ 2036 h 17"/>
              <a:gd name="T10" fmla="*/ 46601 w 67"/>
              <a:gd name="T11" fmla="*/ 30533 h 17"/>
              <a:gd name="T12" fmla="*/ 70915 w 67"/>
              <a:gd name="T13" fmla="*/ 24426 h 17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67" h="17">
                <a:moveTo>
                  <a:pt x="35" y="12"/>
                </a:moveTo>
                <a:cubicBezTo>
                  <a:pt x="35" y="5"/>
                  <a:pt x="35" y="5"/>
                  <a:pt x="35" y="5"/>
                </a:cubicBezTo>
                <a:cubicBezTo>
                  <a:pt x="67" y="5"/>
                  <a:pt x="67" y="5"/>
                  <a:pt x="67" y="5"/>
                </a:cubicBezTo>
                <a:cubicBezTo>
                  <a:pt x="66" y="0"/>
                  <a:pt x="66" y="0"/>
                  <a:pt x="66" y="0"/>
                </a:cubicBezTo>
                <a:cubicBezTo>
                  <a:pt x="1" y="1"/>
                  <a:pt x="1" y="1"/>
                  <a:pt x="1" y="1"/>
                </a:cubicBezTo>
                <a:cubicBezTo>
                  <a:pt x="0" y="12"/>
                  <a:pt x="8" y="17"/>
                  <a:pt x="23" y="15"/>
                </a:cubicBezTo>
                <a:cubicBezTo>
                  <a:pt x="26" y="14"/>
                  <a:pt x="30" y="13"/>
                  <a:pt x="35" y="12"/>
                </a:cubicBezTo>
                <a:close/>
              </a:path>
            </a:pathLst>
          </a:custGeom>
          <a:solidFill>
            <a:srgbClr val="A56E4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8580" tIns="34290" rIns="68580" bIns="34290"/>
          <a:lstStyle/>
          <a:p>
            <a:pPr>
              <a:defRPr/>
            </a:pPr>
            <a:endParaRPr lang="zh-CN" altLang="en-US" kern="0">
              <a:solidFill>
                <a:prstClr val="black"/>
              </a:solidFill>
            </a:endParaRPr>
          </a:p>
        </p:txBody>
      </p:sp>
      <p:sp>
        <p:nvSpPr>
          <p:cNvPr id="76" name="MH_Other_62"/>
          <p:cNvSpPr>
            <a:spLocks noEditPoints="1"/>
          </p:cNvSpPr>
          <p:nvPr>
            <p:custDataLst>
              <p:tags r:id="rId49"/>
            </p:custDataLst>
          </p:nvPr>
        </p:nvSpPr>
        <p:spPr bwMode="auto">
          <a:xfrm>
            <a:off x="9917853" y="4485757"/>
            <a:ext cx="471487" cy="144463"/>
          </a:xfrm>
          <a:custGeom>
            <a:avLst/>
            <a:gdLst>
              <a:gd name="T0" fmla="*/ 0 w 314"/>
              <a:gd name="T1" fmla="*/ 131130 h 95"/>
              <a:gd name="T2" fmla="*/ 0 w 314"/>
              <a:gd name="T3" fmla="*/ 145251 h 95"/>
              <a:gd name="T4" fmla="*/ 0 w 314"/>
              <a:gd name="T5" fmla="*/ 159373 h 95"/>
              <a:gd name="T6" fmla="*/ 494148 w 314"/>
              <a:gd name="T7" fmla="*/ 155338 h 95"/>
              <a:gd name="T8" fmla="*/ 528158 w 314"/>
              <a:gd name="T9" fmla="*/ 161390 h 95"/>
              <a:gd name="T10" fmla="*/ 506151 w 314"/>
              <a:gd name="T11" fmla="*/ 167442 h 95"/>
              <a:gd name="T12" fmla="*/ 358107 w 314"/>
              <a:gd name="T13" fmla="*/ 175512 h 95"/>
              <a:gd name="T14" fmla="*/ 394118 w 314"/>
              <a:gd name="T15" fmla="*/ 191651 h 95"/>
              <a:gd name="T16" fmla="*/ 532159 w 314"/>
              <a:gd name="T17" fmla="*/ 181564 h 95"/>
              <a:gd name="T18" fmla="*/ 598179 w 314"/>
              <a:gd name="T19" fmla="*/ 141217 h 95"/>
              <a:gd name="T20" fmla="*/ 620186 w 314"/>
              <a:gd name="T21" fmla="*/ 50434 h 95"/>
              <a:gd name="T22" fmla="*/ 578173 w 314"/>
              <a:gd name="T23" fmla="*/ 0 h 95"/>
              <a:gd name="T24" fmla="*/ 556166 w 314"/>
              <a:gd name="T25" fmla="*/ 2017 h 95"/>
              <a:gd name="T26" fmla="*/ 512153 w 314"/>
              <a:gd name="T27" fmla="*/ 131130 h 95"/>
              <a:gd name="T28" fmla="*/ 300090 w 314"/>
              <a:gd name="T29" fmla="*/ 131130 h 95"/>
              <a:gd name="T30" fmla="*/ 234070 w 314"/>
              <a:gd name="T31" fmla="*/ 131130 h 95"/>
              <a:gd name="T32" fmla="*/ 212063 w 314"/>
              <a:gd name="T33" fmla="*/ 131130 h 95"/>
              <a:gd name="T34" fmla="*/ 190057 w 314"/>
              <a:gd name="T35" fmla="*/ 131130 h 95"/>
              <a:gd name="T36" fmla="*/ 166050 w 314"/>
              <a:gd name="T37" fmla="*/ 131130 h 95"/>
              <a:gd name="T38" fmla="*/ 64019 w 314"/>
              <a:gd name="T39" fmla="*/ 131130 h 95"/>
              <a:gd name="T40" fmla="*/ 0 w 314"/>
              <a:gd name="T41" fmla="*/ 131130 h 95"/>
              <a:gd name="T42" fmla="*/ 602180 w 314"/>
              <a:gd name="T43" fmla="*/ 72626 h 95"/>
              <a:gd name="T44" fmla="*/ 566169 w 314"/>
              <a:gd name="T45" fmla="*/ 143234 h 95"/>
              <a:gd name="T46" fmla="*/ 530159 w 314"/>
              <a:gd name="T47" fmla="*/ 125077 h 95"/>
              <a:gd name="T48" fmla="*/ 534160 w 314"/>
              <a:gd name="T49" fmla="*/ 24209 h 95"/>
              <a:gd name="T50" fmla="*/ 602180 w 314"/>
              <a:gd name="T51" fmla="*/ 72626 h 95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314" h="95">
                <a:moveTo>
                  <a:pt x="0" y="65"/>
                </a:moveTo>
                <a:cubicBezTo>
                  <a:pt x="0" y="72"/>
                  <a:pt x="0" y="72"/>
                  <a:pt x="0" y="72"/>
                </a:cubicBezTo>
                <a:cubicBezTo>
                  <a:pt x="0" y="79"/>
                  <a:pt x="0" y="79"/>
                  <a:pt x="0" y="79"/>
                </a:cubicBezTo>
                <a:cubicBezTo>
                  <a:pt x="247" y="77"/>
                  <a:pt x="247" y="77"/>
                  <a:pt x="247" y="77"/>
                </a:cubicBezTo>
                <a:cubicBezTo>
                  <a:pt x="264" y="80"/>
                  <a:pt x="264" y="80"/>
                  <a:pt x="264" y="80"/>
                </a:cubicBezTo>
                <a:cubicBezTo>
                  <a:pt x="261" y="81"/>
                  <a:pt x="257" y="82"/>
                  <a:pt x="253" y="83"/>
                </a:cubicBezTo>
                <a:cubicBezTo>
                  <a:pt x="179" y="87"/>
                  <a:pt x="179" y="87"/>
                  <a:pt x="179" y="87"/>
                </a:cubicBezTo>
                <a:cubicBezTo>
                  <a:pt x="197" y="95"/>
                  <a:pt x="197" y="95"/>
                  <a:pt x="197" y="95"/>
                </a:cubicBezTo>
                <a:cubicBezTo>
                  <a:pt x="266" y="90"/>
                  <a:pt x="266" y="90"/>
                  <a:pt x="266" y="90"/>
                </a:cubicBezTo>
                <a:cubicBezTo>
                  <a:pt x="277" y="89"/>
                  <a:pt x="288" y="83"/>
                  <a:pt x="299" y="70"/>
                </a:cubicBezTo>
                <a:cubicBezTo>
                  <a:pt x="310" y="55"/>
                  <a:pt x="314" y="40"/>
                  <a:pt x="310" y="25"/>
                </a:cubicBezTo>
                <a:cubicBezTo>
                  <a:pt x="289" y="0"/>
                  <a:pt x="289" y="0"/>
                  <a:pt x="289" y="0"/>
                </a:cubicBezTo>
                <a:cubicBezTo>
                  <a:pt x="285" y="0"/>
                  <a:pt x="281" y="0"/>
                  <a:pt x="278" y="1"/>
                </a:cubicBezTo>
                <a:cubicBezTo>
                  <a:pt x="244" y="4"/>
                  <a:pt x="237" y="26"/>
                  <a:pt x="256" y="65"/>
                </a:cubicBezTo>
                <a:cubicBezTo>
                  <a:pt x="150" y="65"/>
                  <a:pt x="150" y="65"/>
                  <a:pt x="150" y="65"/>
                </a:cubicBezTo>
                <a:cubicBezTo>
                  <a:pt x="117" y="65"/>
                  <a:pt x="117" y="65"/>
                  <a:pt x="117" y="65"/>
                </a:cubicBezTo>
                <a:cubicBezTo>
                  <a:pt x="106" y="65"/>
                  <a:pt x="106" y="65"/>
                  <a:pt x="106" y="65"/>
                </a:cubicBezTo>
                <a:cubicBezTo>
                  <a:pt x="95" y="65"/>
                  <a:pt x="95" y="65"/>
                  <a:pt x="95" y="65"/>
                </a:cubicBezTo>
                <a:cubicBezTo>
                  <a:pt x="83" y="65"/>
                  <a:pt x="83" y="65"/>
                  <a:pt x="83" y="65"/>
                </a:cubicBezTo>
                <a:cubicBezTo>
                  <a:pt x="32" y="65"/>
                  <a:pt x="32" y="65"/>
                  <a:pt x="32" y="65"/>
                </a:cubicBezTo>
                <a:cubicBezTo>
                  <a:pt x="0" y="65"/>
                  <a:pt x="0" y="65"/>
                  <a:pt x="0" y="65"/>
                </a:cubicBezTo>
                <a:close/>
                <a:moveTo>
                  <a:pt x="301" y="36"/>
                </a:moveTo>
                <a:cubicBezTo>
                  <a:pt x="301" y="51"/>
                  <a:pt x="294" y="63"/>
                  <a:pt x="283" y="71"/>
                </a:cubicBezTo>
                <a:cubicBezTo>
                  <a:pt x="274" y="70"/>
                  <a:pt x="269" y="67"/>
                  <a:pt x="265" y="62"/>
                </a:cubicBezTo>
                <a:cubicBezTo>
                  <a:pt x="248" y="35"/>
                  <a:pt x="248" y="19"/>
                  <a:pt x="267" y="12"/>
                </a:cubicBezTo>
                <a:cubicBezTo>
                  <a:pt x="282" y="4"/>
                  <a:pt x="294" y="12"/>
                  <a:pt x="301" y="36"/>
                </a:cubicBezTo>
                <a:close/>
              </a:path>
            </a:pathLst>
          </a:custGeom>
          <a:solidFill>
            <a:srgbClr val="D0CDB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8580" tIns="34290" rIns="68580" bIns="34290"/>
          <a:lstStyle/>
          <a:p>
            <a:pPr>
              <a:defRPr/>
            </a:pPr>
            <a:endParaRPr lang="zh-CN" altLang="en-US" kern="0">
              <a:solidFill>
                <a:prstClr val="black"/>
              </a:solidFill>
            </a:endParaRPr>
          </a:p>
        </p:txBody>
      </p:sp>
      <p:sp>
        <p:nvSpPr>
          <p:cNvPr id="77" name="MH_Other_63"/>
          <p:cNvSpPr>
            <a:spLocks/>
          </p:cNvSpPr>
          <p:nvPr>
            <p:custDataLst>
              <p:tags r:id="rId50"/>
            </p:custDataLst>
          </p:nvPr>
        </p:nvSpPr>
        <p:spPr bwMode="auto">
          <a:xfrm>
            <a:off x="10289328" y="4492106"/>
            <a:ext cx="79375" cy="101600"/>
          </a:xfrm>
          <a:custGeom>
            <a:avLst/>
            <a:gdLst>
              <a:gd name="T0" fmla="*/ 35 w 53"/>
              <a:gd name="T1" fmla="*/ 67 h 67"/>
              <a:gd name="T2" fmla="*/ 53 w 53"/>
              <a:gd name="T3" fmla="*/ 32 h 67"/>
              <a:gd name="T4" fmla="*/ 19 w 53"/>
              <a:gd name="T5" fmla="*/ 8 h 67"/>
              <a:gd name="T6" fmla="*/ 17 w 53"/>
              <a:gd name="T7" fmla="*/ 58 h 67"/>
              <a:gd name="T8" fmla="*/ 35 w 53"/>
              <a:gd name="T9" fmla="*/ 67 h 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3" h="67">
                <a:moveTo>
                  <a:pt x="35" y="67"/>
                </a:moveTo>
                <a:cubicBezTo>
                  <a:pt x="46" y="59"/>
                  <a:pt x="53" y="47"/>
                  <a:pt x="53" y="32"/>
                </a:cubicBezTo>
                <a:cubicBezTo>
                  <a:pt x="46" y="8"/>
                  <a:pt x="34" y="0"/>
                  <a:pt x="19" y="8"/>
                </a:cubicBezTo>
                <a:cubicBezTo>
                  <a:pt x="0" y="15"/>
                  <a:pt x="0" y="31"/>
                  <a:pt x="17" y="58"/>
                </a:cubicBezTo>
                <a:cubicBezTo>
                  <a:pt x="21" y="63"/>
                  <a:pt x="26" y="66"/>
                  <a:pt x="35" y="67"/>
                </a:cubicBezTo>
                <a:close/>
              </a:path>
            </a:pathLst>
          </a:custGeom>
          <a:solidFill>
            <a:srgbClr val="E64823">
              <a:lumMod val="75000"/>
            </a:srgbClr>
          </a:solidFill>
          <a:ln>
            <a:noFill/>
          </a:ln>
          <a:extLst/>
        </p:spPr>
        <p:txBody>
          <a:bodyPr lIns="68580" tIns="34290" rIns="68580" bIns="34290"/>
          <a:lstStyle/>
          <a:p>
            <a:pPr>
              <a:defRPr/>
            </a:pPr>
            <a:endParaRPr lang="zh-CN" altLang="en-US" kern="0">
              <a:solidFill>
                <a:prstClr val="black"/>
              </a:solidFill>
            </a:endParaRPr>
          </a:p>
        </p:txBody>
      </p:sp>
      <p:sp>
        <p:nvSpPr>
          <p:cNvPr id="78" name="MH_Other_64"/>
          <p:cNvSpPr>
            <a:spLocks/>
          </p:cNvSpPr>
          <p:nvPr>
            <p:custDataLst>
              <p:tags r:id="rId51"/>
            </p:custDataLst>
          </p:nvPr>
        </p:nvSpPr>
        <p:spPr bwMode="auto">
          <a:xfrm>
            <a:off x="9830539" y="4614345"/>
            <a:ext cx="103188" cy="52387"/>
          </a:xfrm>
          <a:custGeom>
            <a:avLst/>
            <a:gdLst>
              <a:gd name="T0" fmla="*/ 70210 w 69"/>
              <a:gd name="T1" fmla="*/ 50888 h 34"/>
              <a:gd name="T2" fmla="*/ 90270 w 69"/>
              <a:gd name="T3" fmla="*/ 42746 h 34"/>
              <a:gd name="T4" fmla="*/ 138414 w 69"/>
              <a:gd name="T5" fmla="*/ 10178 h 34"/>
              <a:gd name="T6" fmla="*/ 128384 w 69"/>
              <a:gd name="T7" fmla="*/ 0 h 34"/>
              <a:gd name="T8" fmla="*/ 0 w 69"/>
              <a:gd name="T9" fmla="*/ 56994 h 34"/>
              <a:gd name="T10" fmla="*/ 70210 w 69"/>
              <a:gd name="T11" fmla="*/ 50888 h 3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69" h="34">
                <a:moveTo>
                  <a:pt x="35" y="25"/>
                </a:moveTo>
                <a:cubicBezTo>
                  <a:pt x="38" y="24"/>
                  <a:pt x="41" y="23"/>
                  <a:pt x="45" y="21"/>
                </a:cubicBezTo>
                <a:cubicBezTo>
                  <a:pt x="69" y="5"/>
                  <a:pt x="69" y="5"/>
                  <a:pt x="69" y="5"/>
                </a:cubicBezTo>
                <a:cubicBezTo>
                  <a:pt x="64" y="0"/>
                  <a:pt x="64" y="0"/>
                  <a:pt x="64" y="0"/>
                </a:cubicBezTo>
                <a:cubicBezTo>
                  <a:pt x="0" y="28"/>
                  <a:pt x="0" y="28"/>
                  <a:pt x="0" y="28"/>
                </a:cubicBezTo>
                <a:cubicBezTo>
                  <a:pt x="4" y="34"/>
                  <a:pt x="15" y="33"/>
                  <a:pt x="35" y="25"/>
                </a:cubicBezTo>
                <a:close/>
              </a:path>
            </a:pathLst>
          </a:custGeom>
          <a:solidFill>
            <a:srgbClr val="A56E4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8580" tIns="34290" rIns="68580" bIns="34290"/>
          <a:lstStyle/>
          <a:p>
            <a:pPr>
              <a:defRPr/>
            </a:pPr>
            <a:endParaRPr lang="zh-CN" altLang="en-US" kern="0">
              <a:solidFill>
                <a:prstClr val="black"/>
              </a:solidFill>
            </a:endParaRPr>
          </a:p>
        </p:txBody>
      </p:sp>
      <p:sp>
        <p:nvSpPr>
          <p:cNvPr id="79" name="MH_Other_65"/>
          <p:cNvSpPr>
            <a:spLocks/>
          </p:cNvSpPr>
          <p:nvPr>
            <p:custDataLst>
              <p:tags r:id="rId52"/>
            </p:custDataLst>
          </p:nvPr>
        </p:nvSpPr>
        <p:spPr bwMode="auto">
          <a:xfrm>
            <a:off x="9846415" y="4622281"/>
            <a:ext cx="104775" cy="63500"/>
          </a:xfrm>
          <a:custGeom>
            <a:avLst/>
            <a:gdLst>
              <a:gd name="T0" fmla="*/ 68522 w 70"/>
              <a:gd name="T1" fmla="*/ 31694 h 43"/>
              <a:gd name="T2" fmla="*/ 48369 w 70"/>
              <a:gd name="T3" fmla="*/ 39618 h 43"/>
              <a:gd name="T4" fmla="*/ 6046 w 70"/>
              <a:gd name="T5" fmla="*/ 85178 h 43"/>
              <a:gd name="T6" fmla="*/ 141075 w 70"/>
              <a:gd name="T7" fmla="*/ 21790 h 43"/>
              <a:gd name="T8" fmla="*/ 116891 w 70"/>
              <a:gd name="T9" fmla="*/ 0 h 43"/>
              <a:gd name="T10" fmla="*/ 68522 w 70"/>
              <a:gd name="T11" fmla="*/ 31694 h 4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70" h="43">
                <a:moveTo>
                  <a:pt x="34" y="16"/>
                </a:moveTo>
                <a:cubicBezTo>
                  <a:pt x="30" y="18"/>
                  <a:pt x="27" y="19"/>
                  <a:pt x="24" y="20"/>
                </a:cubicBezTo>
                <a:cubicBezTo>
                  <a:pt x="6" y="29"/>
                  <a:pt x="0" y="37"/>
                  <a:pt x="3" y="43"/>
                </a:cubicBezTo>
                <a:cubicBezTo>
                  <a:pt x="70" y="11"/>
                  <a:pt x="70" y="11"/>
                  <a:pt x="70" y="11"/>
                </a:cubicBezTo>
                <a:cubicBezTo>
                  <a:pt x="58" y="0"/>
                  <a:pt x="58" y="0"/>
                  <a:pt x="58" y="0"/>
                </a:cubicBezTo>
                <a:cubicBezTo>
                  <a:pt x="34" y="16"/>
                  <a:pt x="34" y="16"/>
                  <a:pt x="34" y="16"/>
                </a:cubicBezTo>
                <a:close/>
              </a:path>
            </a:pathLst>
          </a:custGeom>
          <a:solidFill>
            <a:srgbClr val="DCA56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8580" tIns="34290" rIns="68580" bIns="34290"/>
          <a:lstStyle/>
          <a:p>
            <a:pPr>
              <a:defRPr/>
            </a:pPr>
            <a:endParaRPr lang="zh-CN" altLang="en-US" kern="0">
              <a:solidFill>
                <a:prstClr val="black"/>
              </a:solidFill>
            </a:endParaRPr>
          </a:p>
        </p:txBody>
      </p:sp>
      <p:sp>
        <p:nvSpPr>
          <p:cNvPr id="80" name="MH_Other_66"/>
          <p:cNvSpPr>
            <a:spLocks/>
          </p:cNvSpPr>
          <p:nvPr>
            <p:custDataLst>
              <p:tags r:id="rId53"/>
            </p:custDataLst>
          </p:nvPr>
        </p:nvSpPr>
        <p:spPr bwMode="auto">
          <a:xfrm>
            <a:off x="9935314" y="4134920"/>
            <a:ext cx="96838" cy="261937"/>
          </a:xfrm>
          <a:custGeom>
            <a:avLst/>
            <a:gdLst>
              <a:gd name="T0" fmla="*/ 127767 w 63"/>
              <a:gd name="T1" fmla="*/ 0 h 175"/>
              <a:gd name="T2" fmla="*/ 99374 w 63"/>
              <a:gd name="T3" fmla="*/ 73725 h 175"/>
              <a:gd name="T4" fmla="*/ 62869 w 63"/>
              <a:gd name="T5" fmla="*/ 129517 h 175"/>
              <a:gd name="T6" fmla="*/ 36505 w 63"/>
              <a:gd name="T7" fmla="*/ 163390 h 175"/>
              <a:gd name="T8" fmla="*/ 0 w 63"/>
              <a:gd name="T9" fmla="*/ 181323 h 175"/>
              <a:gd name="T10" fmla="*/ 16224 w 63"/>
              <a:gd name="T11" fmla="*/ 348699 h 175"/>
              <a:gd name="T12" fmla="*/ 20280 w 63"/>
              <a:gd name="T13" fmla="*/ 346706 h 175"/>
              <a:gd name="T14" fmla="*/ 101402 w 63"/>
              <a:gd name="T15" fmla="*/ 324788 h 175"/>
              <a:gd name="T16" fmla="*/ 113571 w 63"/>
              <a:gd name="T17" fmla="*/ 306855 h 175"/>
              <a:gd name="T18" fmla="*/ 127767 w 63"/>
              <a:gd name="T19" fmla="*/ 274974 h 175"/>
              <a:gd name="T20" fmla="*/ 127767 w 63"/>
              <a:gd name="T21" fmla="*/ 0 h 175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63" h="175">
                <a:moveTo>
                  <a:pt x="63" y="0"/>
                </a:moveTo>
                <a:cubicBezTo>
                  <a:pt x="61" y="12"/>
                  <a:pt x="56" y="24"/>
                  <a:pt x="49" y="37"/>
                </a:cubicBezTo>
                <a:cubicBezTo>
                  <a:pt x="31" y="65"/>
                  <a:pt x="31" y="65"/>
                  <a:pt x="31" y="65"/>
                </a:cubicBezTo>
                <a:cubicBezTo>
                  <a:pt x="27" y="72"/>
                  <a:pt x="22" y="78"/>
                  <a:pt x="18" y="82"/>
                </a:cubicBezTo>
                <a:cubicBezTo>
                  <a:pt x="12" y="87"/>
                  <a:pt x="6" y="90"/>
                  <a:pt x="0" y="91"/>
                </a:cubicBezTo>
                <a:cubicBezTo>
                  <a:pt x="8" y="175"/>
                  <a:pt x="8" y="175"/>
                  <a:pt x="8" y="175"/>
                </a:cubicBezTo>
                <a:cubicBezTo>
                  <a:pt x="10" y="174"/>
                  <a:pt x="10" y="174"/>
                  <a:pt x="10" y="174"/>
                </a:cubicBezTo>
                <a:cubicBezTo>
                  <a:pt x="27" y="175"/>
                  <a:pt x="40" y="171"/>
                  <a:pt x="50" y="163"/>
                </a:cubicBezTo>
                <a:cubicBezTo>
                  <a:pt x="52" y="160"/>
                  <a:pt x="54" y="157"/>
                  <a:pt x="56" y="154"/>
                </a:cubicBezTo>
                <a:cubicBezTo>
                  <a:pt x="59" y="150"/>
                  <a:pt x="61" y="145"/>
                  <a:pt x="63" y="138"/>
                </a:cubicBezTo>
                <a:cubicBezTo>
                  <a:pt x="63" y="0"/>
                  <a:pt x="63" y="0"/>
                  <a:pt x="63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8580" tIns="34290" rIns="68580" bIns="34290"/>
          <a:lstStyle/>
          <a:p>
            <a:pPr>
              <a:defRPr/>
            </a:pPr>
            <a:endParaRPr lang="zh-CN" altLang="en-US" kern="0">
              <a:solidFill>
                <a:prstClr val="black"/>
              </a:solidFill>
            </a:endParaRPr>
          </a:p>
        </p:txBody>
      </p:sp>
      <p:sp>
        <p:nvSpPr>
          <p:cNvPr id="81" name="MH_Other_67"/>
          <p:cNvSpPr>
            <a:spLocks/>
          </p:cNvSpPr>
          <p:nvPr>
            <p:custDataLst>
              <p:tags r:id="rId54"/>
            </p:custDataLst>
          </p:nvPr>
        </p:nvSpPr>
        <p:spPr bwMode="auto">
          <a:xfrm>
            <a:off x="10075015" y="4380981"/>
            <a:ext cx="22225" cy="203200"/>
          </a:xfrm>
          <a:custGeom>
            <a:avLst/>
            <a:gdLst>
              <a:gd name="T0" fmla="*/ 29279 w 14"/>
              <a:gd name="T1" fmla="*/ 37931 h 136"/>
              <a:gd name="T2" fmla="*/ 8365 w 14"/>
              <a:gd name="T3" fmla="*/ 1996 h 136"/>
              <a:gd name="T4" fmla="*/ 4183 w 14"/>
              <a:gd name="T5" fmla="*/ 0 h 136"/>
              <a:gd name="T6" fmla="*/ 0 w 14"/>
              <a:gd name="T7" fmla="*/ 271505 h 136"/>
              <a:gd name="T8" fmla="*/ 23005 w 14"/>
              <a:gd name="T9" fmla="*/ 271505 h 136"/>
              <a:gd name="T10" fmla="*/ 29279 w 14"/>
              <a:gd name="T11" fmla="*/ 37931 h 136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4" h="136">
                <a:moveTo>
                  <a:pt x="14" y="19"/>
                </a:moveTo>
                <a:cubicBezTo>
                  <a:pt x="11" y="13"/>
                  <a:pt x="8" y="7"/>
                  <a:pt x="4" y="1"/>
                </a:cubicBezTo>
                <a:cubicBezTo>
                  <a:pt x="2" y="0"/>
                  <a:pt x="2" y="0"/>
                  <a:pt x="2" y="0"/>
                </a:cubicBezTo>
                <a:cubicBezTo>
                  <a:pt x="0" y="136"/>
                  <a:pt x="0" y="136"/>
                  <a:pt x="0" y="136"/>
                </a:cubicBezTo>
                <a:cubicBezTo>
                  <a:pt x="11" y="136"/>
                  <a:pt x="11" y="136"/>
                  <a:pt x="11" y="136"/>
                </a:cubicBezTo>
                <a:cubicBezTo>
                  <a:pt x="14" y="19"/>
                  <a:pt x="14" y="19"/>
                  <a:pt x="14" y="19"/>
                </a:cubicBezTo>
                <a:close/>
              </a:path>
            </a:pathLst>
          </a:custGeom>
          <a:solidFill>
            <a:srgbClr val="BBBBB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8580" tIns="34290" rIns="68580" bIns="34290"/>
          <a:lstStyle/>
          <a:p>
            <a:pPr>
              <a:defRPr/>
            </a:pPr>
            <a:endParaRPr lang="zh-CN" altLang="en-US" kern="0">
              <a:solidFill>
                <a:prstClr val="black"/>
              </a:solidFill>
            </a:endParaRPr>
          </a:p>
        </p:txBody>
      </p:sp>
      <p:sp>
        <p:nvSpPr>
          <p:cNvPr id="82" name="MH_Other_68"/>
          <p:cNvSpPr>
            <a:spLocks noEditPoints="1"/>
          </p:cNvSpPr>
          <p:nvPr>
            <p:custDataLst>
              <p:tags r:id="rId55"/>
            </p:custDataLst>
          </p:nvPr>
        </p:nvSpPr>
        <p:spPr bwMode="auto">
          <a:xfrm>
            <a:off x="9948015" y="4377807"/>
            <a:ext cx="93663" cy="206375"/>
          </a:xfrm>
          <a:custGeom>
            <a:avLst/>
            <a:gdLst>
              <a:gd name="T0" fmla="*/ 4036 w 62"/>
              <a:gd name="T1" fmla="*/ 22013 h 137"/>
              <a:gd name="T2" fmla="*/ 0 w 62"/>
              <a:gd name="T3" fmla="*/ 24015 h 137"/>
              <a:gd name="T4" fmla="*/ 14125 w 62"/>
              <a:gd name="T5" fmla="*/ 184113 h 137"/>
              <a:gd name="T6" fmla="*/ 20178 w 62"/>
              <a:gd name="T7" fmla="*/ 252155 h 137"/>
              <a:gd name="T8" fmla="*/ 20178 w 62"/>
              <a:gd name="T9" fmla="*/ 264162 h 137"/>
              <a:gd name="T10" fmla="*/ 22196 w 62"/>
              <a:gd name="T11" fmla="*/ 274168 h 137"/>
              <a:gd name="T12" fmla="*/ 125104 w 62"/>
              <a:gd name="T13" fmla="*/ 274168 h 137"/>
              <a:gd name="T14" fmla="*/ 125104 w 62"/>
              <a:gd name="T15" fmla="*/ 156096 h 137"/>
              <a:gd name="T16" fmla="*/ 58516 w 62"/>
              <a:gd name="T17" fmla="*/ 98060 h 137"/>
              <a:gd name="T18" fmla="*/ 110979 w 62"/>
              <a:gd name="T19" fmla="*/ 78048 h 137"/>
              <a:gd name="T20" fmla="*/ 84748 w 62"/>
              <a:gd name="T21" fmla="*/ 0 h 137"/>
              <a:gd name="T22" fmla="*/ 4036 w 62"/>
              <a:gd name="T23" fmla="*/ 22013 h 137"/>
              <a:gd name="T24" fmla="*/ 10089 w 62"/>
              <a:gd name="T25" fmla="*/ 34021 h 137"/>
              <a:gd name="T26" fmla="*/ 36321 w 62"/>
              <a:gd name="T27" fmla="*/ 34021 h 137"/>
              <a:gd name="T28" fmla="*/ 58516 w 62"/>
              <a:gd name="T29" fmla="*/ 260159 h 137"/>
              <a:gd name="T30" fmla="*/ 36321 w 62"/>
              <a:gd name="T31" fmla="*/ 260159 h 137"/>
              <a:gd name="T32" fmla="*/ 10089 w 62"/>
              <a:gd name="T33" fmla="*/ 34021 h 137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62" h="137">
                <a:moveTo>
                  <a:pt x="2" y="11"/>
                </a:moveTo>
                <a:cubicBezTo>
                  <a:pt x="1" y="12"/>
                  <a:pt x="0" y="12"/>
                  <a:pt x="0" y="12"/>
                </a:cubicBezTo>
                <a:cubicBezTo>
                  <a:pt x="7" y="92"/>
                  <a:pt x="7" y="92"/>
                  <a:pt x="7" y="92"/>
                </a:cubicBezTo>
                <a:cubicBezTo>
                  <a:pt x="10" y="126"/>
                  <a:pt x="10" y="126"/>
                  <a:pt x="10" y="126"/>
                </a:cubicBezTo>
                <a:cubicBezTo>
                  <a:pt x="10" y="132"/>
                  <a:pt x="10" y="132"/>
                  <a:pt x="10" y="132"/>
                </a:cubicBezTo>
                <a:cubicBezTo>
                  <a:pt x="11" y="137"/>
                  <a:pt x="11" y="137"/>
                  <a:pt x="11" y="137"/>
                </a:cubicBezTo>
                <a:cubicBezTo>
                  <a:pt x="62" y="137"/>
                  <a:pt x="62" y="137"/>
                  <a:pt x="62" y="137"/>
                </a:cubicBezTo>
                <a:cubicBezTo>
                  <a:pt x="62" y="78"/>
                  <a:pt x="62" y="78"/>
                  <a:pt x="62" y="78"/>
                </a:cubicBezTo>
                <a:cubicBezTo>
                  <a:pt x="29" y="49"/>
                  <a:pt x="29" y="49"/>
                  <a:pt x="29" y="49"/>
                </a:cubicBezTo>
                <a:cubicBezTo>
                  <a:pt x="55" y="39"/>
                  <a:pt x="55" y="39"/>
                  <a:pt x="55" y="39"/>
                </a:cubicBezTo>
                <a:cubicBezTo>
                  <a:pt x="42" y="0"/>
                  <a:pt x="42" y="0"/>
                  <a:pt x="42" y="0"/>
                </a:cubicBezTo>
                <a:cubicBezTo>
                  <a:pt x="32" y="8"/>
                  <a:pt x="19" y="12"/>
                  <a:pt x="2" y="11"/>
                </a:cubicBezTo>
                <a:close/>
                <a:moveTo>
                  <a:pt x="5" y="17"/>
                </a:moveTo>
                <a:cubicBezTo>
                  <a:pt x="18" y="17"/>
                  <a:pt x="18" y="17"/>
                  <a:pt x="18" y="17"/>
                </a:cubicBezTo>
                <a:cubicBezTo>
                  <a:pt x="29" y="130"/>
                  <a:pt x="29" y="130"/>
                  <a:pt x="29" y="130"/>
                </a:cubicBezTo>
                <a:cubicBezTo>
                  <a:pt x="18" y="130"/>
                  <a:pt x="18" y="130"/>
                  <a:pt x="18" y="130"/>
                </a:cubicBezTo>
                <a:cubicBezTo>
                  <a:pt x="5" y="17"/>
                  <a:pt x="5" y="17"/>
                  <a:pt x="5" y="17"/>
                </a:cubicBezTo>
                <a:close/>
              </a:path>
            </a:pathLst>
          </a:custGeom>
          <a:solidFill>
            <a:srgbClr val="E1E1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8580" tIns="34290" rIns="68580" bIns="34290"/>
          <a:lstStyle/>
          <a:p>
            <a:pPr>
              <a:defRPr/>
            </a:pPr>
            <a:endParaRPr lang="zh-CN" altLang="en-US" kern="0">
              <a:solidFill>
                <a:prstClr val="black"/>
              </a:solidFill>
            </a:endParaRPr>
          </a:p>
        </p:txBody>
      </p:sp>
      <p:sp>
        <p:nvSpPr>
          <p:cNvPr id="83" name="MH_Other_69"/>
          <p:cNvSpPr>
            <a:spLocks/>
          </p:cNvSpPr>
          <p:nvPr>
            <p:custDataLst>
              <p:tags r:id="rId56"/>
            </p:custDataLst>
          </p:nvPr>
        </p:nvSpPr>
        <p:spPr bwMode="auto">
          <a:xfrm>
            <a:off x="9955952" y="4404794"/>
            <a:ext cx="36512" cy="169862"/>
          </a:xfrm>
          <a:custGeom>
            <a:avLst/>
            <a:gdLst>
              <a:gd name="T0" fmla="*/ 26618 w 18"/>
              <a:gd name="T1" fmla="*/ 0 h 85"/>
              <a:gd name="T2" fmla="*/ 0 w 18"/>
              <a:gd name="T3" fmla="*/ 0 h 85"/>
              <a:gd name="T4" fmla="*/ 26618 w 18"/>
              <a:gd name="T5" fmla="*/ 226255 h 85"/>
              <a:gd name="T6" fmla="*/ 47913 w 18"/>
              <a:gd name="T7" fmla="*/ 226255 h 85"/>
              <a:gd name="T8" fmla="*/ 26618 w 18"/>
              <a:gd name="T9" fmla="*/ 0 h 85"/>
              <a:gd name="T10" fmla="*/ 26618 w 18"/>
              <a:gd name="T11" fmla="*/ 0 h 85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8" h="85">
                <a:moveTo>
                  <a:pt x="10" y="0"/>
                </a:moveTo>
                <a:lnTo>
                  <a:pt x="0" y="0"/>
                </a:lnTo>
                <a:lnTo>
                  <a:pt x="10" y="85"/>
                </a:lnTo>
                <a:lnTo>
                  <a:pt x="18" y="85"/>
                </a:lnTo>
                <a:lnTo>
                  <a:pt x="1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8580" tIns="34290" rIns="68580" bIns="34290"/>
          <a:lstStyle/>
          <a:p>
            <a:pPr>
              <a:defRPr/>
            </a:pPr>
            <a:endParaRPr lang="zh-CN" altLang="en-US" kern="0">
              <a:solidFill>
                <a:prstClr val="black"/>
              </a:solidFill>
            </a:endParaRPr>
          </a:p>
        </p:txBody>
      </p:sp>
      <p:sp>
        <p:nvSpPr>
          <p:cNvPr id="84" name="MH_Other_70"/>
          <p:cNvSpPr>
            <a:spLocks/>
          </p:cNvSpPr>
          <p:nvPr>
            <p:custDataLst>
              <p:tags r:id="rId57"/>
            </p:custDataLst>
          </p:nvPr>
        </p:nvSpPr>
        <p:spPr bwMode="auto">
          <a:xfrm>
            <a:off x="9992465" y="4366695"/>
            <a:ext cx="66675" cy="217487"/>
          </a:xfrm>
          <a:custGeom>
            <a:avLst/>
            <a:gdLst>
              <a:gd name="T0" fmla="*/ 52290 w 45"/>
              <a:gd name="T1" fmla="*/ 95388 h 146"/>
              <a:gd name="T2" fmla="*/ 0 w 45"/>
              <a:gd name="T3" fmla="*/ 115261 h 146"/>
              <a:gd name="T4" fmla="*/ 66368 w 45"/>
              <a:gd name="T5" fmla="*/ 172891 h 146"/>
              <a:gd name="T6" fmla="*/ 66368 w 45"/>
              <a:gd name="T7" fmla="*/ 290139 h 146"/>
              <a:gd name="T8" fmla="*/ 90502 w 45"/>
              <a:gd name="T9" fmla="*/ 290139 h 146"/>
              <a:gd name="T10" fmla="*/ 90502 w 45"/>
              <a:gd name="T11" fmla="*/ 172891 h 146"/>
              <a:gd name="T12" fmla="*/ 32178 w 45"/>
              <a:gd name="T13" fmla="*/ 123210 h 146"/>
              <a:gd name="T14" fmla="*/ 72402 w 45"/>
              <a:gd name="T15" fmla="*/ 111286 h 146"/>
              <a:gd name="T16" fmla="*/ 38212 w 45"/>
              <a:gd name="T17" fmla="*/ 0 h 146"/>
              <a:gd name="T18" fmla="*/ 26145 w 45"/>
              <a:gd name="T19" fmla="*/ 17885 h 146"/>
              <a:gd name="T20" fmla="*/ 52290 w 45"/>
              <a:gd name="T21" fmla="*/ 95388 h 14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45" h="146">
                <a:moveTo>
                  <a:pt x="26" y="48"/>
                </a:moveTo>
                <a:cubicBezTo>
                  <a:pt x="0" y="58"/>
                  <a:pt x="0" y="58"/>
                  <a:pt x="0" y="58"/>
                </a:cubicBezTo>
                <a:cubicBezTo>
                  <a:pt x="33" y="87"/>
                  <a:pt x="33" y="87"/>
                  <a:pt x="33" y="87"/>
                </a:cubicBezTo>
                <a:cubicBezTo>
                  <a:pt x="33" y="146"/>
                  <a:pt x="33" y="146"/>
                  <a:pt x="33" y="146"/>
                </a:cubicBezTo>
                <a:cubicBezTo>
                  <a:pt x="45" y="146"/>
                  <a:pt x="45" y="146"/>
                  <a:pt x="45" y="146"/>
                </a:cubicBezTo>
                <a:cubicBezTo>
                  <a:pt x="45" y="87"/>
                  <a:pt x="45" y="87"/>
                  <a:pt x="45" y="87"/>
                </a:cubicBezTo>
                <a:cubicBezTo>
                  <a:pt x="16" y="62"/>
                  <a:pt x="16" y="62"/>
                  <a:pt x="16" y="62"/>
                </a:cubicBezTo>
                <a:cubicBezTo>
                  <a:pt x="36" y="56"/>
                  <a:pt x="36" y="56"/>
                  <a:pt x="36" y="56"/>
                </a:cubicBezTo>
                <a:cubicBezTo>
                  <a:pt x="19" y="0"/>
                  <a:pt x="19" y="0"/>
                  <a:pt x="19" y="0"/>
                </a:cubicBezTo>
                <a:cubicBezTo>
                  <a:pt x="17" y="3"/>
                  <a:pt x="15" y="6"/>
                  <a:pt x="13" y="9"/>
                </a:cubicBezTo>
                <a:cubicBezTo>
                  <a:pt x="26" y="48"/>
                  <a:pt x="26" y="48"/>
                  <a:pt x="26" y="48"/>
                </a:cubicBezTo>
                <a:close/>
              </a:path>
            </a:pathLst>
          </a:custGeom>
          <a:solidFill>
            <a:srgbClr val="BBBBB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8580" tIns="34290" rIns="68580" bIns="34290"/>
          <a:lstStyle/>
          <a:p>
            <a:pPr>
              <a:defRPr/>
            </a:pPr>
            <a:endParaRPr lang="zh-CN" altLang="en-US" kern="0">
              <a:solidFill>
                <a:prstClr val="black"/>
              </a:solidFill>
            </a:endParaRPr>
          </a:p>
        </p:txBody>
      </p:sp>
      <p:sp>
        <p:nvSpPr>
          <p:cNvPr id="85" name="MH_Other_71"/>
          <p:cNvSpPr>
            <a:spLocks noEditPoints="1"/>
          </p:cNvSpPr>
          <p:nvPr>
            <p:custDataLst>
              <p:tags r:id="rId58"/>
            </p:custDataLst>
          </p:nvPr>
        </p:nvSpPr>
        <p:spPr bwMode="auto">
          <a:xfrm>
            <a:off x="9917853" y="4601645"/>
            <a:ext cx="395287" cy="185737"/>
          </a:xfrm>
          <a:custGeom>
            <a:avLst/>
            <a:gdLst>
              <a:gd name="T0" fmla="*/ 23 w 264"/>
              <a:gd name="T1" fmla="*/ 24 h 123"/>
              <a:gd name="T2" fmla="*/ 32 w 264"/>
              <a:gd name="T3" fmla="*/ 32 h 123"/>
              <a:gd name="T4" fmla="*/ 39 w 264"/>
              <a:gd name="T5" fmla="*/ 39 h 123"/>
              <a:gd name="T6" fmla="*/ 52 w 264"/>
              <a:gd name="T7" fmla="*/ 50 h 123"/>
              <a:gd name="T8" fmla="*/ 63 w 264"/>
              <a:gd name="T9" fmla="*/ 60 h 123"/>
              <a:gd name="T10" fmla="*/ 73 w 264"/>
              <a:gd name="T11" fmla="*/ 70 h 123"/>
              <a:gd name="T12" fmla="*/ 85 w 264"/>
              <a:gd name="T13" fmla="*/ 81 h 123"/>
              <a:gd name="T14" fmla="*/ 94 w 264"/>
              <a:gd name="T15" fmla="*/ 89 h 123"/>
              <a:gd name="T16" fmla="*/ 100 w 264"/>
              <a:gd name="T17" fmla="*/ 95 h 123"/>
              <a:gd name="T18" fmla="*/ 128 w 264"/>
              <a:gd name="T19" fmla="*/ 121 h 123"/>
              <a:gd name="T20" fmla="*/ 131 w 264"/>
              <a:gd name="T21" fmla="*/ 123 h 123"/>
              <a:gd name="T22" fmla="*/ 223 w 264"/>
              <a:gd name="T23" fmla="*/ 119 h 123"/>
              <a:gd name="T24" fmla="*/ 118 w 264"/>
              <a:gd name="T25" fmla="*/ 64 h 123"/>
              <a:gd name="T26" fmla="*/ 113 w 264"/>
              <a:gd name="T27" fmla="*/ 51 h 123"/>
              <a:gd name="T28" fmla="*/ 135 w 264"/>
              <a:gd name="T29" fmla="*/ 46 h 123"/>
              <a:gd name="T30" fmla="*/ 179 w 264"/>
              <a:gd name="T31" fmla="*/ 56 h 123"/>
              <a:gd name="T32" fmla="*/ 175 w 264"/>
              <a:gd name="T33" fmla="*/ 52 h 123"/>
              <a:gd name="T34" fmla="*/ 160 w 264"/>
              <a:gd name="T35" fmla="*/ 26 h 123"/>
              <a:gd name="T36" fmla="*/ 183 w 264"/>
              <a:gd name="T37" fmla="*/ 25 h 123"/>
              <a:gd name="T38" fmla="*/ 195 w 264"/>
              <a:gd name="T39" fmla="*/ 34 h 123"/>
              <a:gd name="T40" fmla="*/ 187 w 264"/>
              <a:gd name="T41" fmla="*/ 22 h 123"/>
              <a:gd name="T42" fmla="*/ 179 w 264"/>
              <a:gd name="T43" fmla="*/ 10 h 123"/>
              <a:gd name="T44" fmla="*/ 253 w 264"/>
              <a:gd name="T45" fmla="*/ 6 h 123"/>
              <a:gd name="T46" fmla="*/ 264 w 264"/>
              <a:gd name="T47" fmla="*/ 3 h 123"/>
              <a:gd name="T48" fmla="*/ 247 w 264"/>
              <a:gd name="T49" fmla="*/ 0 h 123"/>
              <a:gd name="T50" fmla="*/ 0 w 264"/>
              <a:gd name="T51" fmla="*/ 2 h 123"/>
              <a:gd name="T52" fmla="*/ 6 w 264"/>
              <a:gd name="T53" fmla="*/ 8 h 123"/>
              <a:gd name="T54" fmla="*/ 11 w 264"/>
              <a:gd name="T55" fmla="*/ 13 h 123"/>
              <a:gd name="T56" fmla="*/ 23 w 264"/>
              <a:gd name="T57" fmla="*/ 24 h 123"/>
              <a:gd name="T58" fmla="*/ 140 w 264"/>
              <a:gd name="T59" fmla="*/ 11 h 123"/>
              <a:gd name="T60" fmla="*/ 63 w 264"/>
              <a:gd name="T61" fmla="*/ 29 h 123"/>
              <a:gd name="T62" fmla="*/ 109 w 264"/>
              <a:gd name="T63" fmla="*/ 89 h 123"/>
              <a:gd name="T64" fmla="*/ 22 w 264"/>
              <a:gd name="T65" fmla="*/ 11 h 123"/>
              <a:gd name="T66" fmla="*/ 140 w 264"/>
              <a:gd name="T67" fmla="*/ 11 h 1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264" h="123">
                <a:moveTo>
                  <a:pt x="23" y="24"/>
                </a:moveTo>
                <a:cubicBezTo>
                  <a:pt x="32" y="32"/>
                  <a:pt x="32" y="32"/>
                  <a:pt x="32" y="32"/>
                </a:cubicBezTo>
                <a:cubicBezTo>
                  <a:pt x="39" y="39"/>
                  <a:pt x="39" y="39"/>
                  <a:pt x="39" y="39"/>
                </a:cubicBezTo>
                <a:cubicBezTo>
                  <a:pt x="52" y="50"/>
                  <a:pt x="52" y="50"/>
                  <a:pt x="52" y="50"/>
                </a:cubicBezTo>
                <a:cubicBezTo>
                  <a:pt x="63" y="60"/>
                  <a:pt x="63" y="60"/>
                  <a:pt x="63" y="60"/>
                </a:cubicBezTo>
                <a:cubicBezTo>
                  <a:pt x="73" y="70"/>
                  <a:pt x="73" y="70"/>
                  <a:pt x="73" y="70"/>
                </a:cubicBezTo>
                <a:cubicBezTo>
                  <a:pt x="85" y="81"/>
                  <a:pt x="85" y="81"/>
                  <a:pt x="85" y="81"/>
                </a:cubicBezTo>
                <a:cubicBezTo>
                  <a:pt x="94" y="89"/>
                  <a:pt x="94" y="89"/>
                  <a:pt x="94" y="89"/>
                </a:cubicBezTo>
                <a:cubicBezTo>
                  <a:pt x="100" y="95"/>
                  <a:pt x="100" y="95"/>
                  <a:pt x="100" y="95"/>
                </a:cubicBezTo>
                <a:cubicBezTo>
                  <a:pt x="128" y="121"/>
                  <a:pt x="128" y="121"/>
                  <a:pt x="128" y="121"/>
                </a:cubicBezTo>
                <a:cubicBezTo>
                  <a:pt x="131" y="123"/>
                  <a:pt x="131" y="123"/>
                  <a:pt x="131" y="123"/>
                </a:cubicBezTo>
                <a:cubicBezTo>
                  <a:pt x="223" y="119"/>
                  <a:pt x="223" y="119"/>
                  <a:pt x="223" y="119"/>
                </a:cubicBezTo>
                <a:cubicBezTo>
                  <a:pt x="118" y="64"/>
                  <a:pt x="118" y="64"/>
                  <a:pt x="118" y="64"/>
                </a:cubicBezTo>
                <a:cubicBezTo>
                  <a:pt x="115" y="59"/>
                  <a:pt x="113" y="54"/>
                  <a:pt x="113" y="51"/>
                </a:cubicBezTo>
                <a:cubicBezTo>
                  <a:pt x="113" y="45"/>
                  <a:pt x="120" y="43"/>
                  <a:pt x="135" y="46"/>
                </a:cubicBezTo>
                <a:cubicBezTo>
                  <a:pt x="179" y="56"/>
                  <a:pt x="179" y="56"/>
                  <a:pt x="179" y="56"/>
                </a:cubicBezTo>
                <a:cubicBezTo>
                  <a:pt x="175" y="52"/>
                  <a:pt x="175" y="52"/>
                  <a:pt x="175" y="52"/>
                </a:cubicBezTo>
                <a:cubicBezTo>
                  <a:pt x="163" y="39"/>
                  <a:pt x="158" y="31"/>
                  <a:pt x="160" y="26"/>
                </a:cubicBezTo>
                <a:cubicBezTo>
                  <a:pt x="161" y="21"/>
                  <a:pt x="169" y="21"/>
                  <a:pt x="183" y="25"/>
                </a:cubicBezTo>
                <a:cubicBezTo>
                  <a:pt x="187" y="28"/>
                  <a:pt x="191" y="31"/>
                  <a:pt x="195" y="34"/>
                </a:cubicBezTo>
                <a:cubicBezTo>
                  <a:pt x="187" y="22"/>
                  <a:pt x="187" y="22"/>
                  <a:pt x="187" y="22"/>
                </a:cubicBezTo>
                <a:cubicBezTo>
                  <a:pt x="179" y="10"/>
                  <a:pt x="179" y="10"/>
                  <a:pt x="179" y="10"/>
                </a:cubicBezTo>
                <a:cubicBezTo>
                  <a:pt x="253" y="6"/>
                  <a:pt x="253" y="6"/>
                  <a:pt x="253" y="6"/>
                </a:cubicBezTo>
                <a:cubicBezTo>
                  <a:pt x="257" y="5"/>
                  <a:pt x="261" y="4"/>
                  <a:pt x="264" y="3"/>
                </a:cubicBezTo>
                <a:cubicBezTo>
                  <a:pt x="247" y="0"/>
                  <a:pt x="247" y="0"/>
                  <a:pt x="247" y="0"/>
                </a:cubicBezTo>
                <a:cubicBezTo>
                  <a:pt x="0" y="2"/>
                  <a:pt x="0" y="2"/>
                  <a:pt x="0" y="2"/>
                </a:cubicBezTo>
                <a:cubicBezTo>
                  <a:pt x="6" y="8"/>
                  <a:pt x="6" y="8"/>
                  <a:pt x="6" y="8"/>
                </a:cubicBezTo>
                <a:cubicBezTo>
                  <a:pt x="11" y="13"/>
                  <a:pt x="11" y="13"/>
                  <a:pt x="11" y="13"/>
                </a:cubicBezTo>
                <a:cubicBezTo>
                  <a:pt x="23" y="24"/>
                  <a:pt x="23" y="24"/>
                  <a:pt x="23" y="24"/>
                </a:cubicBezTo>
                <a:close/>
                <a:moveTo>
                  <a:pt x="140" y="11"/>
                </a:moveTo>
                <a:cubicBezTo>
                  <a:pt x="63" y="29"/>
                  <a:pt x="63" y="29"/>
                  <a:pt x="63" y="29"/>
                </a:cubicBezTo>
                <a:cubicBezTo>
                  <a:pt x="109" y="89"/>
                  <a:pt x="109" y="89"/>
                  <a:pt x="109" y="89"/>
                </a:cubicBezTo>
                <a:cubicBezTo>
                  <a:pt x="22" y="11"/>
                  <a:pt x="22" y="11"/>
                  <a:pt x="22" y="11"/>
                </a:cubicBezTo>
                <a:cubicBezTo>
                  <a:pt x="140" y="11"/>
                  <a:pt x="140" y="11"/>
                  <a:pt x="140" y="11"/>
                </a:cubicBezTo>
                <a:close/>
              </a:path>
            </a:pathLst>
          </a:custGeom>
          <a:solidFill>
            <a:srgbClr val="E64823"/>
          </a:solidFill>
          <a:ln>
            <a:noFill/>
          </a:ln>
          <a:extLst/>
        </p:spPr>
        <p:txBody>
          <a:bodyPr lIns="68580" tIns="34290" rIns="68580" bIns="34290"/>
          <a:lstStyle/>
          <a:p>
            <a:pPr>
              <a:defRPr/>
            </a:pPr>
            <a:endParaRPr lang="zh-CN" altLang="en-US" kern="0">
              <a:solidFill>
                <a:prstClr val="black"/>
              </a:solidFill>
            </a:endParaRPr>
          </a:p>
        </p:txBody>
      </p:sp>
      <p:sp>
        <p:nvSpPr>
          <p:cNvPr id="86" name="MH_Other_72"/>
          <p:cNvSpPr>
            <a:spLocks/>
          </p:cNvSpPr>
          <p:nvPr>
            <p:custDataLst>
              <p:tags r:id="rId59"/>
            </p:custDataLst>
          </p:nvPr>
        </p:nvSpPr>
        <p:spPr bwMode="auto">
          <a:xfrm>
            <a:off x="9949602" y="4620695"/>
            <a:ext cx="177800" cy="115887"/>
          </a:xfrm>
          <a:custGeom>
            <a:avLst/>
            <a:gdLst>
              <a:gd name="T0" fmla="*/ 31 w 89"/>
              <a:gd name="T1" fmla="*/ 13 h 58"/>
              <a:gd name="T2" fmla="*/ 89 w 89"/>
              <a:gd name="T3" fmla="*/ 0 h 58"/>
              <a:gd name="T4" fmla="*/ 0 w 89"/>
              <a:gd name="T5" fmla="*/ 0 h 58"/>
              <a:gd name="T6" fmla="*/ 66 w 89"/>
              <a:gd name="T7" fmla="*/ 58 h 58"/>
              <a:gd name="T8" fmla="*/ 31 w 89"/>
              <a:gd name="T9" fmla="*/ 13 h 58"/>
              <a:gd name="T10" fmla="*/ 31 w 89"/>
              <a:gd name="T11" fmla="*/ 13 h 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9" h="58">
                <a:moveTo>
                  <a:pt x="31" y="13"/>
                </a:moveTo>
                <a:lnTo>
                  <a:pt x="89" y="0"/>
                </a:lnTo>
                <a:lnTo>
                  <a:pt x="0" y="0"/>
                </a:lnTo>
                <a:lnTo>
                  <a:pt x="66" y="58"/>
                </a:lnTo>
                <a:lnTo>
                  <a:pt x="31" y="13"/>
                </a:lnTo>
                <a:lnTo>
                  <a:pt x="31" y="13"/>
                </a:lnTo>
                <a:close/>
              </a:path>
            </a:pathLst>
          </a:custGeom>
          <a:solidFill>
            <a:srgbClr val="EC7016"/>
          </a:solidFill>
          <a:ln>
            <a:noFill/>
          </a:ln>
          <a:extLst/>
        </p:spPr>
        <p:txBody>
          <a:bodyPr lIns="68580" tIns="34290" rIns="68580" bIns="34290"/>
          <a:lstStyle/>
          <a:p>
            <a:pPr>
              <a:defRPr/>
            </a:pPr>
            <a:endParaRPr lang="zh-CN" altLang="en-US" kern="0">
              <a:solidFill>
                <a:prstClr val="black"/>
              </a:solidFill>
            </a:endParaRPr>
          </a:p>
        </p:txBody>
      </p:sp>
      <p:sp>
        <p:nvSpPr>
          <p:cNvPr id="87" name="MH_Other_73"/>
          <p:cNvSpPr>
            <a:spLocks/>
          </p:cNvSpPr>
          <p:nvPr>
            <p:custDataLst>
              <p:tags r:id="rId60"/>
            </p:custDataLst>
          </p:nvPr>
        </p:nvSpPr>
        <p:spPr bwMode="auto">
          <a:xfrm>
            <a:off x="9852765" y="4638156"/>
            <a:ext cx="112713" cy="58738"/>
          </a:xfrm>
          <a:custGeom>
            <a:avLst/>
            <a:gdLst>
              <a:gd name="T0" fmla="*/ 151723 w 76"/>
              <a:gd name="T1" fmla="*/ 16251 h 38"/>
              <a:gd name="T2" fmla="*/ 133756 w 76"/>
              <a:gd name="T3" fmla="*/ 0 h 38"/>
              <a:gd name="T4" fmla="*/ 0 w 76"/>
              <a:gd name="T5" fmla="*/ 65005 h 38"/>
              <a:gd name="T6" fmla="*/ 13974 w 76"/>
              <a:gd name="T7" fmla="*/ 77194 h 38"/>
              <a:gd name="T8" fmla="*/ 61887 w 76"/>
              <a:gd name="T9" fmla="*/ 56880 h 38"/>
              <a:gd name="T10" fmla="*/ 151723 w 76"/>
              <a:gd name="T11" fmla="*/ 16251 h 38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76" h="38">
                <a:moveTo>
                  <a:pt x="76" y="8"/>
                </a:moveTo>
                <a:cubicBezTo>
                  <a:pt x="67" y="0"/>
                  <a:pt x="67" y="0"/>
                  <a:pt x="67" y="0"/>
                </a:cubicBezTo>
                <a:cubicBezTo>
                  <a:pt x="0" y="32"/>
                  <a:pt x="0" y="32"/>
                  <a:pt x="0" y="32"/>
                </a:cubicBezTo>
                <a:cubicBezTo>
                  <a:pt x="2" y="34"/>
                  <a:pt x="4" y="36"/>
                  <a:pt x="7" y="38"/>
                </a:cubicBezTo>
                <a:cubicBezTo>
                  <a:pt x="31" y="28"/>
                  <a:pt x="31" y="28"/>
                  <a:pt x="31" y="28"/>
                </a:cubicBezTo>
                <a:cubicBezTo>
                  <a:pt x="76" y="8"/>
                  <a:pt x="76" y="8"/>
                  <a:pt x="76" y="8"/>
                </a:cubicBezTo>
                <a:close/>
              </a:path>
            </a:pathLst>
          </a:custGeom>
          <a:solidFill>
            <a:srgbClr val="A56E4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8580" tIns="34290" rIns="68580" bIns="34290"/>
          <a:lstStyle/>
          <a:p>
            <a:pPr>
              <a:defRPr/>
            </a:pPr>
            <a:endParaRPr lang="zh-CN" altLang="en-US" kern="0">
              <a:solidFill>
                <a:prstClr val="black"/>
              </a:solidFill>
            </a:endParaRPr>
          </a:p>
        </p:txBody>
      </p:sp>
      <p:sp>
        <p:nvSpPr>
          <p:cNvPr id="88" name="MH_Other_74"/>
          <p:cNvSpPr>
            <a:spLocks/>
          </p:cNvSpPr>
          <p:nvPr>
            <p:custDataLst>
              <p:tags r:id="rId61"/>
            </p:custDataLst>
          </p:nvPr>
        </p:nvSpPr>
        <p:spPr bwMode="auto">
          <a:xfrm>
            <a:off x="10017865" y="4342881"/>
            <a:ext cx="61913" cy="241300"/>
          </a:xfrm>
          <a:custGeom>
            <a:avLst/>
            <a:gdLst>
              <a:gd name="T0" fmla="*/ 56352 w 41"/>
              <a:gd name="T1" fmla="*/ 322081 h 162"/>
              <a:gd name="T2" fmla="*/ 78490 w 41"/>
              <a:gd name="T3" fmla="*/ 322081 h 162"/>
              <a:gd name="T4" fmla="*/ 82515 w 41"/>
              <a:gd name="T5" fmla="*/ 51692 h 162"/>
              <a:gd name="T6" fmla="*/ 18113 w 41"/>
              <a:gd name="T7" fmla="*/ 0 h 162"/>
              <a:gd name="T8" fmla="*/ 4025 w 41"/>
              <a:gd name="T9" fmla="*/ 31810 h 162"/>
              <a:gd name="T10" fmla="*/ 38239 w 41"/>
              <a:gd name="T11" fmla="*/ 143147 h 162"/>
              <a:gd name="T12" fmla="*/ 0 w 41"/>
              <a:gd name="T13" fmla="*/ 155076 h 162"/>
              <a:gd name="T14" fmla="*/ 56352 w 41"/>
              <a:gd name="T15" fmla="*/ 204780 h 162"/>
              <a:gd name="T16" fmla="*/ 56352 w 41"/>
              <a:gd name="T17" fmla="*/ 322081 h 162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41" h="162">
                <a:moveTo>
                  <a:pt x="28" y="162"/>
                </a:moveTo>
                <a:cubicBezTo>
                  <a:pt x="39" y="162"/>
                  <a:pt x="39" y="162"/>
                  <a:pt x="39" y="162"/>
                </a:cubicBezTo>
                <a:cubicBezTo>
                  <a:pt x="41" y="26"/>
                  <a:pt x="41" y="26"/>
                  <a:pt x="41" y="26"/>
                </a:cubicBezTo>
                <a:cubicBezTo>
                  <a:pt x="9" y="0"/>
                  <a:pt x="9" y="0"/>
                  <a:pt x="9" y="0"/>
                </a:cubicBezTo>
                <a:cubicBezTo>
                  <a:pt x="7" y="7"/>
                  <a:pt x="5" y="12"/>
                  <a:pt x="2" y="16"/>
                </a:cubicBezTo>
                <a:cubicBezTo>
                  <a:pt x="19" y="72"/>
                  <a:pt x="19" y="72"/>
                  <a:pt x="19" y="72"/>
                </a:cubicBezTo>
                <a:cubicBezTo>
                  <a:pt x="0" y="78"/>
                  <a:pt x="0" y="78"/>
                  <a:pt x="0" y="78"/>
                </a:cubicBezTo>
                <a:cubicBezTo>
                  <a:pt x="28" y="103"/>
                  <a:pt x="28" y="103"/>
                  <a:pt x="28" y="103"/>
                </a:cubicBezTo>
                <a:cubicBezTo>
                  <a:pt x="28" y="162"/>
                  <a:pt x="28" y="162"/>
                  <a:pt x="28" y="162"/>
                </a:cubicBezTo>
                <a:close/>
              </a:path>
            </a:pathLst>
          </a:custGeom>
          <a:solidFill>
            <a:srgbClr val="E1E1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8580" tIns="34290" rIns="68580" bIns="34290"/>
          <a:lstStyle/>
          <a:p>
            <a:pPr>
              <a:defRPr/>
            </a:pPr>
            <a:endParaRPr lang="zh-CN" altLang="en-US" kern="0">
              <a:solidFill>
                <a:prstClr val="black"/>
              </a:solidFill>
            </a:endParaRPr>
          </a:p>
        </p:txBody>
      </p:sp>
      <p:sp>
        <p:nvSpPr>
          <p:cNvPr id="89" name="MH_Other_75"/>
          <p:cNvSpPr>
            <a:spLocks/>
          </p:cNvSpPr>
          <p:nvPr>
            <p:custDataLst>
              <p:tags r:id="rId62"/>
            </p:custDataLst>
          </p:nvPr>
        </p:nvSpPr>
        <p:spPr bwMode="auto">
          <a:xfrm>
            <a:off x="10094065" y="4407969"/>
            <a:ext cx="47625" cy="176212"/>
          </a:xfrm>
          <a:custGeom>
            <a:avLst/>
            <a:gdLst>
              <a:gd name="T0" fmla="*/ 0 w 33"/>
              <a:gd name="T1" fmla="*/ 234240 h 117"/>
              <a:gd name="T2" fmla="*/ 63884 w 33"/>
              <a:gd name="T3" fmla="*/ 234240 h 117"/>
              <a:gd name="T4" fmla="*/ 5808 w 33"/>
              <a:gd name="T5" fmla="*/ 0 h 117"/>
              <a:gd name="T6" fmla="*/ 0 w 33"/>
              <a:gd name="T7" fmla="*/ 234240 h 117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33" h="117">
                <a:moveTo>
                  <a:pt x="0" y="117"/>
                </a:moveTo>
                <a:cubicBezTo>
                  <a:pt x="33" y="117"/>
                  <a:pt x="33" y="117"/>
                  <a:pt x="33" y="117"/>
                </a:cubicBezTo>
                <a:cubicBezTo>
                  <a:pt x="31" y="75"/>
                  <a:pt x="21" y="36"/>
                  <a:pt x="3" y="0"/>
                </a:cubicBezTo>
                <a:cubicBezTo>
                  <a:pt x="0" y="117"/>
                  <a:pt x="0" y="117"/>
                  <a:pt x="0" y="117"/>
                </a:cubicBezTo>
                <a:close/>
              </a:path>
            </a:pathLst>
          </a:custGeom>
          <a:solidFill>
            <a:srgbClr val="E1E1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8580" tIns="34290" rIns="68580" bIns="34290"/>
          <a:lstStyle/>
          <a:p>
            <a:pPr>
              <a:defRPr/>
            </a:pPr>
            <a:endParaRPr lang="zh-CN" altLang="en-US" kern="0">
              <a:solidFill>
                <a:prstClr val="black"/>
              </a:solidFill>
            </a:endParaRPr>
          </a:p>
        </p:txBody>
      </p:sp>
      <p:sp>
        <p:nvSpPr>
          <p:cNvPr id="90" name="MH_Other_76"/>
          <p:cNvSpPr>
            <a:spLocks/>
          </p:cNvSpPr>
          <p:nvPr>
            <p:custDataLst>
              <p:tags r:id="rId63"/>
            </p:custDataLst>
          </p:nvPr>
        </p:nvSpPr>
        <p:spPr bwMode="auto">
          <a:xfrm>
            <a:off x="10335365" y="4230169"/>
            <a:ext cx="92075" cy="258762"/>
          </a:xfrm>
          <a:custGeom>
            <a:avLst/>
            <a:gdLst>
              <a:gd name="T0" fmla="*/ 0 w 62"/>
              <a:gd name="T1" fmla="*/ 343375 h 172"/>
              <a:gd name="T2" fmla="*/ 21724 w 62"/>
              <a:gd name="T3" fmla="*/ 341379 h 172"/>
              <a:gd name="T4" fmla="*/ 17774 w 62"/>
              <a:gd name="T5" fmla="*/ 231578 h 172"/>
              <a:gd name="T6" fmla="*/ 55297 w 62"/>
              <a:gd name="T7" fmla="*/ 173684 h 172"/>
              <a:gd name="T8" fmla="*/ 29623 w 62"/>
              <a:gd name="T9" fmla="*/ 173684 h 172"/>
              <a:gd name="T10" fmla="*/ 122443 w 62"/>
              <a:gd name="T11" fmla="*/ 0 h 172"/>
              <a:gd name="T12" fmla="*/ 9874 w 62"/>
              <a:gd name="T13" fmla="*/ 181669 h 172"/>
              <a:gd name="T14" fmla="*/ 0 w 62"/>
              <a:gd name="T15" fmla="*/ 343375 h 172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62" h="172">
                <a:moveTo>
                  <a:pt x="0" y="172"/>
                </a:moveTo>
                <a:cubicBezTo>
                  <a:pt x="3" y="171"/>
                  <a:pt x="7" y="171"/>
                  <a:pt x="11" y="171"/>
                </a:cubicBezTo>
                <a:cubicBezTo>
                  <a:pt x="9" y="116"/>
                  <a:pt x="9" y="116"/>
                  <a:pt x="9" y="116"/>
                </a:cubicBezTo>
                <a:cubicBezTo>
                  <a:pt x="28" y="87"/>
                  <a:pt x="28" y="87"/>
                  <a:pt x="28" y="87"/>
                </a:cubicBezTo>
                <a:cubicBezTo>
                  <a:pt x="15" y="87"/>
                  <a:pt x="15" y="87"/>
                  <a:pt x="15" y="87"/>
                </a:cubicBezTo>
                <a:cubicBezTo>
                  <a:pt x="20" y="54"/>
                  <a:pt x="36" y="25"/>
                  <a:pt x="62" y="0"/>
                </a:cubicBezTo>
                <a:cubicBezTo>
                  <a:pt x="25" y="17"/>
                  <a:pt x="6" y="47"/>
                  <a:pt x="5" y="91"/>
                </a:cubicBezTo>
                <a:cubicBezTo>
                  <a:pt x="0" y="172"/>
                  <a:pt x="0" y="172"/>
                  <a:pt x="0" y="172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8580" tIns="34290" rIns="68580" bIns="34290"/>
          <a:lstStyle/>
          <a:p>
            <a:pPr>
              <a:defRPr/>
            </a:pPr>
            <a:endParaRPr lang="zh-CN" altLang="en-US" kern="0">
              <a:solidFill>
                <a:prstClr val="black"/>
              </a:solidFill>
            </a:endParaRPr>
          </a:p>
        </p:txBody>
      </p:sp>
      <p:sp>
        <p:nvSpPr>
          <p:cNvPr id="91" name="MH_Other_77"/>
          <p:cNvSpPr>
            <a:spLocks noEditPoints="1"/>
          </p:cNvSpPr>
          <p:nvPr>
            <p:custDataLst>
              <p:tags r:id="rId64"/>
            </p:custDataLst>
          </p:nvPr>
        </p:nvSpPr>
        <p:spPr bwMode="auto">
          <a:xfrm>
            <a:off x="10087715" y="4627044"/>
            <a:ext cx="365125" cy="209550"/>
          </a:xfrm>
          <a:custGeom>
            <a:avLst/>
            <a:gdLst>
              <a:gd name="T0" fmla="*/ 163701 w 244"/>
              <a:gd name="T1" fmla="*/ 37931 h 140"/>
              <a:gd name="T2" fmla="*/ 139745 w 244"/>
              <a:gd name="T3" fmla="*/ 19964 h 140"/>
              <a:gd name="T4" fmla="*/ 93829 w 244"/>
              <a:gd name="T5" fmla="*/ 21960 h 140"/>
              <a:gd name="T6" fmla="*/ 239563 w 244"/>
              <a:gd name="T7" fmla="*/ 133757 h 140"/>
              <a:gd name="T8" fmla="*/ 225588 w 244"/>
              <a:gd name="T9" fmla="*/ 149728 h 140"/>
              <a:gd name="T10" fmla="*/ 131760 w 244"/>
              <a:gd name="T11" fmla="*/ 81851 h 140"/>
              <a:gd name="T12" fmla="*/ 43920 w 244"/>
              <a:gd name="T13" fmla="*/ 61888 h 140"/>
              <a:gd name="T14" fmla="*/ 0 w 244"/>
              <a:gd name="T15" fmla="*/ 71869 h 140"/>
              <a:gd name="T16" fmla="*/ 409253 w 244"/>
              <a:gd name="T17" fmla="*/ 279492 h 140"/>
              <a:gd name="T18" fmla="*/ 479126 w 244"/>
              <a:gd name="T19" fmla="*/ 213612 h 140"/>
              <a:gd name="T20" fmla="*/ 449180 w 244"/>
              <a:gd name="T21" fmla="*/ 161706 h 140"/>
              <a:gd name="T22" fmla="*/ 479126 w 244"/>
              <a:gd name="T23" fmla="*/ 5989 h 140"/>
              <a:gd name="T24" fmla="*/ 431213 w 244"/>
              <a:gd name="T25" fmla="*/ 119782 h 140"/>
              <a:gd name="T26" fmla="*/ 339381 w 244"/>
              <a:gd name="T27" fmla="*/ 131761 h 140"/>
              <a:gd name="T28" fmla="*/ 163701 w 244"/>
              <a:gd name="T29" fmla="*/ 37931 h 140"/>
              <a:gd name="T30" fmla="*/ 105807 w 244"/>
              <a:gd name="T31" fmla="*/ 21960 h 140"/>
              <a:gd name="T32" fmla="*/ 137749 w 244"/>
              <a:gd name="T33" fmla="*/ 21960 h 140"/>
              <a:gd name="T34" fmla="*/ 275497 w 244"/>
              <a:gd name="T35" fmla="*/ 125771 h 140"/>
              <a:gd name="T36" fmla="*/ 105807 w 244"/>
              <a:gd name="T37" fmla="*/ 21960 h 140"/>
              <a:gd name="T38" fmla="*/ 131760 w 244"/>
              <a:gd name="T39" fmla="*/ 91833 h 140"/>
              <a:gd name="T40" fmla="*/ 209617 w 244"/>
              <a:gd name="T41" fmla="*/ 151724 h 140"/>
              <a:gd name="T42" fmla="*/ 17967 w 244"/>
              <a:gd name="T43" fmla="*/ 73866 h 140"/>
              <a:gd name="T44" fmla="*/ 131760 w 244"/>
              <a:gd name="T45" fmla="*/ 91833 h 140"/>
              <a:gd name="T46" fmla="*/ 439198 w 244"/>
              <a:gd name="T47" fmla="*/ 147731 h 140"/>
              <a:gd name="T48" fmla="*/ 337384 w 244"/>
              <a:gd name="T49" fmla="*/ 147731 h 140"/>
              <a:gd name="T50" fmla="*/ 435206 w 244"/>
              <a:gd name="T51" fmla="*/ 133757 h 140"/>
              <a:gd name="T52" fmla="*/ 473137 w 244"/>
              <a:gd name="T53" fmla="*/ 17967 h 140"/>
              <a:gd name="T54" fmla="*/ 439198 w 244"/>
              <a:gd name="T55" fmla="*/ 147731 h 140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0" t="0" r="r" b="b"/>
            <a:pathLst>
              <a:path w="244" h="140">
                <a:moveTo>
                  <a:pt x="82" y="19"/>
                </a:moveTo>
                <a:cubicBezTo>
                  <a:pt x="78" y="16"/>
                  <a:pt x="74" y="13"/>
                  <a:pt x="70" y="10"/>
                </a:cubicBezTo>
                <a:cubicBezTo>
                  <a:pt x="56" y="6"/>
                  <a:pt x="48" y="6"/>
                  <a:pt x="47" y="11"/>
                </a:cubicBezTo>
                <a:cubicBezTo>
                  <a:pt x="120" y="67"/>
                  <a:pt x="120" y="67"/>
                  <a:pt x="120" y="67"/>
                </a:cubicBezTo>
                <a:cubicBezTo>
                  <a:pt x="113" y="75"/>
                  <a:pt x="113" y="75"/>
                  <a:pt x="113" y="75"/>
                </a:cubicBezTo>
                <a:cubicBezTo>
                  <a:pt x="66" y="41"/>
                  <a:pt x="66" y="41"/>
                  <a:pt x="66" y="41"/>
                </a:cubicBezTo>
                <a:cubicBezTo>
                  <a:pt x="22" y="31"/>
                  <a:pt x="22" y="31"/>
                  <a:pt x="22" y="31"/>
                </a:cubicBezTo>
                <a:cubicBezTo>
                  <a:pt x="7" y="28"/>
                  <a:pt x="0" y="30"/>
                  <a:pt x="0" y="36"/>
                </a:cubicBezTo>
                <a:cubicBezTo>
                  <a:pt x="205" y="140"/>
                  <a:pt x="205" y="140"/>
                  <a:pt x="205" y="140"/>
                </a:cubicBezTo>
                <a:cubicBezTo>
                  <a:pt x="224" y="137"/>
                  <a:pt x="236" y="126"/>
                  <a:pt x="240" y="107"/>
                </a:cubicBezTo>
                <a:cubicBezTo>
                  <a:pt x="225" y="81"/>
                  <a:pt x="225" y="81"/>
                  <a:pt x="225" y="81"/>
                </a:cubicBezTo>
                <a:cubicBezTo>
                  <a:pt x="239" y="56"/>
                  <a:pt x="244" y="30"/>
                  <a:pt x="240" y="3"/>
                </a:cubicBezTo>
                <a:cubicBezTo>
                  <a:pt x="219" y="0"/>
                  <a:pt x="211" y="19"/>
                  <a:pt x="216" y="60"/>
                </a:cubicBezTo>
                <a:cubicBezTo>
                  <a:pt x="170" y="66"/>
                  <a:pt x="170" y="66"/>
                  <a:pt x="170" y="66"/>
                </a:cubicBezTo>
                <a:cubicBezTo>
                  <a:pt x="140" y="57"/>
                  <a:pt x="111" y="41"/>
                  <a:pt x="82" y="19"/>
                </a:cubicBezTo>
                <a:close/>
                <a:moveTo>
                  <a:pt x="53" y="11"/>
                </a:moveTo>
                <a:cubicBezTo>
                  <a:pt x="69" y="11"/>
                  <a:pt x="69" y="11"/>
                  <a:pt x="69" y="11"/>
                </a:cubicBezTo>
                <a:cubicBezTo>
                  <a:pt x="138" y="63"/>
                  <a:pt x="138" y="63"/>
                  <a:pt x="138" y="63"/>
                </a:cubicBezTo>
                <a:cubicBezTo>
                  <a:pt x="53" y="11"/>
                  <a:pt x="53" y="11"/>
                  <a:pt x="53" y="11"/>
                </a:cubicBezTo>
                <a:close/>
                <a:moveTo>
                  <a:pt x="66" y="46"/>
                </a:moveTo>
                <a:cubicBezTo>
                  <a:pt x="105" y="76"/>
                  <a:pt x="105" y="76"/>
                  <a:pt x="105" y="76"/>
                </a:cubicBezTo>
                <a:cubicBezTo>
                  <a:pt x="9" y="37"/>
                  <a:pt x="9" y="37"/>
                  <a:pt x="9" y="37"/>
                </a:cubicBezTo>
                <a:cubicBezTo>
                  <a:pt x="66" y="46"/>
                  <a:pt x="66" y="46"/>
                  <a:pt x="66" y="46"/>
                </a:cubicBezTo>
                <a:close/>
                <a:moveTo>
                  <a:pt x="220" y="74"/>
                </a:moveTo>
                <a:cubicBezTo>
                  <a:pt x="169" y="74"/>
                  <a:pt x="169" y="74"/>
                  <a:pt x="169" y="74"/>
                </a:cubicBezTo>
                <a:cubicBezTo>
                  <a:pt x="218" y="67"/>
                  <a:pt x="218" y="67"/>
                  <a:pt x="218" y="67"/>
                </a:cubicBezTo>
                <a:cubicBezTo>
                  <a:pt x="219" y="25"/>
                  <a:pt x="225" y="6"/>
                  <a:pt x="237" y="9"/>
                </a:cubicBezTo>
                <a:cubicBezTo>
                  <a:pt x="220" y="74"/>
                  <a:pt x="220" y="74"/>
                  <a:pt x="220" y="74"/>
                </a:cubicBezTo>
                <a:close/>
              </a:path>
            </a:pathLst>
          </a:custGeom>
          <a:solidFill>
            <a:srgbClr val="DCA56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8580" tIns="34290" rIns="68580" bIns="34290"/>
          <a:lstStyle/>
          <a:p>
            <a:pPr>
              <a:defRPr/>
            </a:pPr>
            <a:endParaRPr lang="zh-CN" altLang="en-US" kern="0">
              <a:solidFill>
                <a:prstClr val="black"/>
              </a:solidFill>
            </a:endParaRPr>
          </a:p>
        </p:txBody>
      </p:sp>
      <p:sp>
        <p:nvSpPr>
          <p:cNvPr id="92" name="MH_Other_78"/>
          <p:cNvSpPr>
            <a:spLocks/>
          </p:cNvSpPr>
          <p:nvPr>
            <p:custDataLst>
              <p:tags r:id="rId65"/>
            </p:custDataLst>
          </p:nvPr>
        </p:nvSpPr>
        <p:spPr bwMode="auto">
          <a:xfrm>
            <a:off x="10165502" y="4642920"/>
            <a:ext cx="127000" cy="77787"/>
          </a:xfrm>
          <a:custGeom>
            <a:avLst/>
            <a:gdLst>
              <a:gd name="T0" fmla="*/ 34604 w 64"/>
              <a:gd name="T1" fmla="*/ 0 h 39"/>
              <a:gd name="T2" fmla="*/ 0 w 64"/>
              <a:gd name="T3" fmla="*/ 0 h 39"/>
              <a:gd name="T4" fmla="*/ 170356 w 64"/>
              <a:gd name="T5" fmla="*/ 103812 h 39"/>
              <a:gd name="T6" fmla="*/ 34604 w 64"/>
              <a:gd name="T7" fmla="*/ 0 h 39"/>
              <a:gd name="T8" fmla="*/ 34604 w 64"/>
              <a:gd name="T9" fmla="*/ 0 h 3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64" h="39">
                <a:moveTo>
                  <a:pt x="13" y="0"/>
                </a:moveTo>
                <a:lnTo>
                  <a:pt x="0" y="0"/>
                </a:lnTo>
                <a:lnTo>
                  <a:pt x="64" y="39"/>
                </a:lnTo>
                <a:lnTo>
                  <a:pt x="13" y="0"/>
                </a:lnTo>
                <a:close/>
              </a:path>
            </a:pathLst>
          </a:custGeom>
          <a:solidFill>
            <a:srgbClr val="F3DDC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8580" tIns="34290" rIns="68580" bIns="34290"/>
          <a:lstStyle/>
          <a:p>
            <a:pPr>
              <a:defRPr/>
            </a:pPr>
            <a:endParaRPr lang="zh-CN" altLang="en-US" kern="0">
              <a:solidFill>
                <a:prstClr val="black"/>
              </a:solidFill>
            </a:endParaRPr>
          </a:p>
        </p:txBody>
      </p:sp>
      <p:sp>
        <p:nvSpPr>
          <p:cNvPr id="93" name="MH_Other_79"/>
          <p:cNvSpPr>
            <a:spLocks/>
          </p:cNvSpPr>
          <p:nvPr>
            <p:custDataLst>
              <p:tags r:id="rId66"/>
            </p:custDataLst>
          </p:nvPr>
        </p:nvSpPr>
        <p:spPr bwMode="auto">
          <a:xfrm>
            <a:off x="10098827" y="4679432"/>
            <a:ext cx="146050" cy="60325"/>
          </a:xfrm>
          <a:custGeom>
            <a:avLst/>
            <a:gdLst>
              <a:gd name="T0" fmla="*/ 194312 w 73"/>
              <a:gd name="T1" fmla="*/ 79855 h 30"/>
              <a:gd name="T2" fmla="*/ 114458 w 73"/>
              <a:gd name="T3" fmla="*/ 18633 h 30"/>
              <a:gd name="T4" fmla="*/ 0 w 73"/>
              <a:gd name="T5" fmla="*/ 0 h 30"/>
              <a:gd name="T6" fmla="*/ 194312 w 73"/>
              <a:gd name="T7" fmla="*/ 79855 h 30"/>
              <a:gd name="T8" fmla="*/ 194312 w 73"/>
              <a:gd name="T9" fmla="*/ 79855 h 3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73" h="30">
                <a:moveTo>
                  <a:pt x="73" y="30"/>
                </a:moveTo>
                <a:lnTo>
                  <a:pt x="43" y="7"/>
                </a:lnTo>
                <a:lnTo>
                  <a:pt x="0" y="0"/>
                </a:lnTo>
                <a:lnTo>
                  <a:pt x="73" y="30"/>
                </a:lnTo>
                <a:close/>
              </a:path>
            </a:pathLst>
          </a:custGeom>
          <a:solidFill>
            <a:srgbClr val="F3DDC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8580" tIns="34290" rIns="68580" bIns="34290"/>
          <a:lstStyle/>
          <a:p>
            <a:pPr>
              <a:defRPr/>
            </a:pPr>
            <a:endParaRPr lang="zh-CN" altLang="en-US" kern="0">
              <a:solidFill>
                <a:prstClr val="black"/>
              </a:solidFill>
            </a:endParaRPr>
          </a:p>
        </p:txBody>
      </p:sp>
      <p:sp>
        <p:nvSpPr>
          <p:cNvPr id="94" name="MH_Other_80"/>
          <p:cNvSpPr>
            <a:spLocks/>
          </p:cNvSpPr>
          <p:nvPr>
            <p:custDataLst>
              <p:tags r:id="rId67"/>
            </p:custDataLst>
          </p:nvPr>
        </p:nvSpPr>
        <p:spPr bwMode="auto">
          <a:xfrm>
            <a:off x="10341714" y="4634981"/>
            <a:ext cx="101600" cy="101600"/>
          </a:xfrm>
          <a:custGeom>
            <a:avLst/>
            <a:gdLst>
              <a:gd name="T0" fmla="*/ 0 w 68"/>
              <a:gd name="T1" fmla="*/ 135754 h 68"/>
              <a:gd name="T2" fmla="*/ 101814 w 68"/>
              <a:gd name="T3" fmla="*/ 135754 h 68"/>
              <a:gd name="T4" fmla="*/ 135752 w 68"/>
              <a:gd name="T5" fmla="*/ 5989 h 68"/>
              <a:gd name="T6" fmla="*/ 97821 w 68"/>
              <a:gd name="T7" fmla="*/ 121779 h 68"/>
              <a:gd name="T8" fmla="*/ 0 w 68"/>
              <a:gd name="T9" fmla="*/ 135754 h 6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68" h="68">
                <a:moveTo>
                  <a:pt x="0" y="68"/>
                </a:moveTo>
                <a:cubicBezTo>
                  <a:pt x="51" y="68"/>
                  <a:pt x="51" y="68"/>
                  <a:pt x="51" y="68"/>
                </a:cubicBezTo>
                <a:cubicBezTo>
                  <a:pt x="68" y="3"/>
                  <a:pt x="68" y="3"/>
                  <a:pt x="68" y="3"/>
                </a:cubicBezTo>
                <a:cubicBezTo>
                  <a:pt x="56" y="0"/>
                  <a:pt x="50" y="19"/>
                  <a:pt x="49" y="61"/>
                </a:cubicBezTo>
                <a:cubicBezTo>
                  <a:pt x="0" y="68"/>
                  <a:pt x="0" y="68"/>
                  <a:pt x="0" y="68"/>
                </a:cubicBezTo>
                <a:close/>
              </a:path>
            </a:pathLst>
          </a:custGeom>
          <a:solidFill>
            <a:srgbClr val="F3DDC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8580" tIns="34290" rIns="68580" bIns="34290"/>
          <a:lstStyle/>
          <a:p>
            <a:pPr>
              <a:defRPr/>
            </a:pPr>
            <a:endParaRPr lang="zh-CN" altLang="en-US" kern="0">
              <a:solidFill>
                <a:prstClr val="black"/>
              </a:solidFill>
            </a:endParaRPr>
          </a:p>
        </p:txBody>
      </p:sp>
      <p:sp>
        <p:nvSpPr>
          <p:cNvPr id="95" name="MH_Other_81"/>
          <p:cNvSpPr>
            <a:spLocks/>
          </p:cNvSpPr>
          <p:nvPr>
            <p:custDataLst>
              <p:tags r:id="rId68"/>
            </p:custDataLst>
          </p:nvPr>
        </p:nvSpPr>
        <p:spPr bwMode="auto">
          <a:xfrm>
            <a:off x="10238528" y="4782620"/>
            <a:ext cx="52387" cy="47625"/>
          </a:xfrm>
          <a:custGeom>
            <a:avLst/>
            <a:gdLst>
              <a:gd name="T0" fmla="*/ 21294 w 26"/>
              <a:gd name="T1" fmla="*/ 0 h 24"/>
              <a:gd name="T2" fmla="*/ 0 w 26"/>
              <a:gd name="T3" fmla="*/ 23957 h 24"/>
              <a:gd name="T4" fmla="*/ 34604 w 26"/>
              <a:gd name="T5" fmla="*/ 63884 h 24"/>
              <a:gd name="T6" fmla="*/ 69207 w 26"/>
              <a:gd name="T7" fmla="*/ 26618 h 24"/>
              <a:gd name="T8" fmla="*/ 21294 w 26"/>
              <a:gd name="T9" fmla="*/ 0 h 24"/>
              <a:gd name="T10" fmla="*/ 21294 w 26"/>
              <a:gd name="T11" fmla="*/ 0 h 2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26" h="24">
                <a:moveTo>
                  <a:pt x="8" y="0"/>
                </a:moveTo>
                <a:lnTo>
                  <a:pt x="0" y="9"/>
                </a:lnTo>
                <a:lnTo>
                  <a:pt x="13" y="24"/>
                </a:lnTo>
                <a:lnTo>
                  <a:pt x="26" y="10"/>
                </a:lnTo>
                <a:lnTo>
                  <a:pt x="8" y="0"/>
                </a:lnTo>
                <a:close/>
              </a:path>
            </a:pathLst>
          </a:custGeom>
          <a:solidFill>
            <a:srgbClr val="BBBBB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8580" tIns="34290" rIns="68580" bIns="34290"/>
          <a:lstStyle/>
          <a:p>
            <a:pPr>
              <a:defRPr/>
            </a:pPr>
            <a:endParaRPr lang="zh-CN" altLang="en-US" kern="0">
              <a:solidFill>
                <a:prstClr val="black"/>
              </a:solidFill>
            </a:endParaRPr>
          </a:p>
        </p:txBody>
      </p:sp>
      <p:sp>
        <p:nvSpPr>
          <p:cNvPr id="96" name="MH_Other_82"/>
          <p:cNvSpPr>
            <a:spLocks/>
          </p:cNvSpPr>
          <p:nvPr>
            <p:custDataLst>
              <p:tags r:id="rId69"/>
            </p:custDataLst>
          </p:nvPr>
        </p:nvSpPr>
        <p:spPr bwMode="auto">
          <a:xfrm>
            <a:off x="10109940" y="4782619"/>
            <a:ext cx="144463" cy="25400"/>
          </a:xfrm>
          <a:custGeom>
            <a:avLst/>
            <a:gdLst>
              <a:gd name="T0" fmla="*/ 87 w 97"/>
              <a:gd name="T1" fmla="*/ 12 h 18"/>
              <a:gd name="T2" fmla="*/ 97 w 97"/>
              <a:gd name="T3" fmla="*/ 1 h 18"/>
              <a:gd name="T4" fmla="*/ 95 w 97"/>
              <a:gd name="T5" fmla="*/ 0 h 18"/>
              <a:gd name="T6" fmla="*/ 3 w 97"/>
              <a:gd name="T7" fmla="*/ 4 h 18"/>
              <a:gd name="T8" fmla="*/ 0 w 97"/>
              <a:gd name="T9" fmla="*/ 2 h 18"/>
              <a:gd name="T10" fmla="*/ 2 w 97"/>
              <a:gd name="T11" fmla="*/ 8 h 18"/>
              <a:gd name="T12" fmla="*/ 4 w 97"/>
              <a:gd name="T13" fmla="*/ 14 h 18"/>
              <a:gd name="T14" fmla="*/ 12 w 97"/>
              <a:gd name="T15" fmla="*/ 18 h 18"/>
              <a:gd name="T16" fmla="*/ 30 w 97"/>
              <a:gd name="T17" fmla="*/ 18 h 18"/>
              <a:gd name="T18" fmla="*/ 43 w 97"/>
              <a:gd name="T19" fmla="*/ 18 h 18"/>
              <a:gd name="T20" fmla="*/ 83 w 97"/>
              <a:gd name="T21" fmla="*/ 18 h 18"/>
              <a:gd name="T22" fmla="*/ 87 w 97"/>
              <a:gd name="T23" fmla="*/ 12 h 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97" h="18">
                <a:moveTo>
                  <a:pt x="87" y="12"/>
                </a:moveTo>
                <a:cubicBezTo>
                  <a:pt x="97" y="1"/>
                  <a:pt x="97" y="1"/>
                  <a:pt x="97" y="1"/>
                </a:cubicBezTo>
                <a:cubicBezTo>
                  <a:pt x="95" y="0"/>
                  <a:pt x="95" y="0"/>
                  <a:pt x="95" y="0"/>
                </a:cubicBezTo>
                <a:cubicBezTo>
                  <a:pt x="3" y="4"/>
                  <a:pt x="3" y="4"/>
                  <a:pt x="3" y="4"/>
                </a:cubicBezTo>
                <a:cubicBezTo>
                  <a:pt x="0" y="2"/>
                  <a:pt x="0" y="2"/>
                  <a:pt x="0" y="2"/>
                </a:cubicBezTo>
                <a:cubicBezTo>
                  <a:pt x="2" y="8"/>
                  <a:pt x="2" y="8"/>
                  <a:pt x="2" y="8"/>
                </a:cubicBezTo>
                <a:cubicBezTo>
                  <a:pt x="3" y="10"/>
                  <a:pt x="3" y="12"/>
                  <a:pt x="4" y="14"/>
                </a:cubicBezTo>
                <a:cubicBezTo>
                  <a:pt x="12" y="18"/>
                  <a:pt x="12" y="18"/>
                  <a:pt x="12" y="18"/>
                </a:cubicBezTo>
                <a:cubicBezTo>
                  <a:pt x="30" y="18"/>
                  <a:pt x="30" y="18"/>
                  <a:pt x="30" y="18"/>
                </a:cubicBezTo>
                <a:cubicBezTo>
                  <a:pt x="43" y="18"/>
                  <a:pt x="43" y="18"/>
                  <a:pt x="43" y="18"/>
                </a:cubicBezTo>
                <a:cubicBezTo>
                  <a:pt x="83" y="18"/>
                  <a:pt x="83" y="18"/>
                  <a:pt x="83" y="18"/>
                </a:cubicBezTo>
                <a:cubicBezTo>
                  <a:pt x="87" y="12"/>
                  <a:pt x="87" y="12"/>
                  <a:pt x="87" y="12"/>
                </a:cubicBezTo>
                <a:close/>
              </a:path>
            </a:pathLst>
          </a:custGeom>
          <a:solidFill>
            <a:srgbClr val="EC7016">
              <a:lumMod val="75000"/>
            </a:srgbClr>
          </a:solidFill>
          <a:ln>
            <a:noFill/>
          </a:ln>
          <a:extLst/>
        </p:spPr>
        <p:txBody>
          <a:bodyPr lIns="68580" tIns="34290" rIns="68580" bIns="34290"/>
          <a:lstStyle/>
          <a:p>
            <a:pPr>
              <a:defRPr/>
            </a:pPr>
            <a:endParaRPr lang="zh-CN" altLang="en-US" kern="0">
              <a:solidFill>
                <a:prstClr val="black"/>
              </a:solidFill>
            </a:endParaRPr>
          </a:p>
        </p:txBody>
      </p:sp>
      <p:sp>
        <p:nvSpPr>
          <p:cNvPr id="97" name="MH_Other_83"/>
          <p:cNvSpPr>
            <a:spLocks/>
          </p:cNvSpPr>
          <p:nvPr>
            <p:custDataLst>
              <p:tags r:id="rId70"/>
            </p:custDataLst>
          </p:nvPr>
        </p:nvSpPr>
        <p:spPr bwMode="auto">
          <a:xfrm>
            <a:off x="10152802" y="4642919"/>
            <a:ext cx="114300" cy="95250"/>
          </a:xfrm>
          <a:custGeom>
            <a:avLst/>
            <a:gdLst>
              <a:gd name="T0" fmla="*/ 34391 w 75"/>
              <a:gd name="T1" fmla="*/ 51905 h 64"/>
              <a:gd name="T2" fmla="*/ 42482 w 75"/>
              <a:gd name="T3" fmla="*/ 59891 h 64"/>
              <a:gd name="T4" fmla="*/ 137562 w 75"/>
              <a:gd name="T5" fmla="*/ 127767 h 64"/>
              <a:gd name="T6" fmla="*/ 151723 w 75"/>
              <a:gd name="T7" fmla="*/ 111796 h 64"/>
              <a:gd name="T8" fmla="*/ 4046 w 75"/>
              <a:gd name="T9" fmla="*/ 0 h 64"/>
              <a:gd name="T10" fmla="*/ 34391 w 75"/>
              <a:gd name="T11" fmla="*/ 51905 h 6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75" h="64">
                <a:moveTo>
                  <a:pt x="17" y="26"/>
                </a:moveTo>
                <a:cubicBezTo>
                  <a:pt x="21" y="30"/>
                  <a:pt x="21" y="30"/>
                  <a:pt x="21" y="30"/>
                </a:cubicBezTo>
                <a:cubicBezTo>
                  <a:pt x="68" y="64"/>
                  <a:pt x="68" y="64"/>
                  <a:pt x="68" y="64"/>
                </a:cubicBezTo>
                <a:cubicBezTo>
                  <a:pt x="75" y="56"/>
                  <a:pt x="75" y="56"/>
                  <a:pt x="75" y="56"/>
                </a:cubicBezTo>
                <a:cubicBezTo>
                  <a:pt x="2" y="0"/>
                  <a:pt x="2" y="0"/>
                  <a:pt x="2" y="0"/>
                </a:cubicBezTo>
                <a:cubicBezTo>
                  <a:pt x="0" y="5"/>
                  <a:pt x="5" y="13"/>
                  <a:pt x="17" y="26"/>
                </a:cubicBezTo>
                <a:close/>
              </a:path>
            </a:pathLst>
          </a:custGeom>
          <a:solidFill>
            <a:srgbClr val="A56E4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8580" tIns="34290" rIns="68580" bIns="34290"/>
          <a:lstStyle/>
          <a:p>
            <a:pPr>
              <a:defRPr/>
            </a:pPr>
            <a:endParaRPr lang="zh-CN" altLang="en-US" kern="0">
              <a:solidFill>
                <a:prstClr val="black"/>
              </a:solidFill>
            </a:endParaRPr>
          </a:p>
        </p:txBody>
      </p:sp>
      <p:sp>
        <p:nvSpPr>
          <p:cNvPr id="98" name="MH_Other_84"/>
          <p:cNvSpPr>
            <a:spLocks/>
          </p:cNvSpPr>
          <p:nvPr>
            <p:custDataLst>
              <p:tags r:id="rId71"/>
            </p:custDataLst>
          </p:nvPr>
        </p:nvSpPr>
        <p:spPr bwMode="auto">
          <a:xfrm>
            <a:off x="10152802" y="4800082"/>
            <a:ext cx="112712" cy="55563"/>
          </a:xfrm>
          <a:custGeom>
            <a:avLst/>
            <a:gdLst>
              <a:gd name="T0" fmla="*/ 120861 w 74"/>
              <a:gd name="T1" fmla="*/ 70608 h 38"/>
              <a:gd name="T2" fmla="*/ 149062 w 74"/>
              <a:gd name="T3" fmla="*/ 39227 h 38"/>
              <a:gd name="T4" fmla="*/ 114818 w 74"/>
              <a:gd name="T5" fmla="*/ 0 h 38"/>
              <a:gd name="T6" fmla="*/ 106761 w 74"/>
              <a:gd name="T7" fmla="*/ 11768 h 38"/>
              <a:gd name="T8" fmla="*/ 62445 w 74"/>
              <a:gd name="T9" fmla="*/ 39227 h 38"/>
              <a:gd name="T10" fmla="*/ 26187 w 74"/>
              <a:gd name="T11" fmla="*/ 11768 h 38"/>
              <a:gd name="T12" fmla="*/ 0 w 74"/>
              <a:gd name="T13" fmla="*/ 11768 h 38"/>
              <a:gd name="T14" fmla="*/ 26187 w 74"/>
              <a:gd name="T15" fmla="*/ 31381 h 38"/>
              <a:gd name="T16" fmla="*/ 60431 w 74"/>
              <a:gd name="T17" fmla="*/ 54918 h 38"/>
              <a:gd name="T18" fmla="*/ 120861 w 74"/>
              <a:gd name="T19" fmla="*/ 70608 h 38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74" h="38">
                <a:moveTo>
                  <a:pt x="60" y="36"/>
                </a:moveTo>
                <a:cubicBezTo>
                  <a:pt x="74" y="20"/>
                  <a:pt x="74" y="20"/>
                  <a:pt x="74" y="20"/>
                </a:cubicBezTo>
                <a:cubicBezTo>
                  <a:pt x="57" y="0"/>
                  <a:pt x="57" y="0"/>
                  <a:pt x="57" y="0"/>
                </a:cubicBezTo>
                <a:cubicBezTo>
                  <a:pt x="53" y="6"/>
                  <a:pt x="53" y="6"/>
                  <a:pt x="53" y="6"/>
                </a:cubicBezTo>
                <a:cubicBezTo>
                  <a:pt x="31" y="20"/>
                  <a:pt x="31" y="20"/>
                  <a:pt x="31" y="20"/>
                </a:cubicBezTo>
                <a:cubicBezTo>
                  <a:pt x="13" y="6"/>
                  <a:pt x="13" y="6"/>
                  <a:pt x="13" y="6"/>
                </a:cubicBezTo>
                <a:cubicBezTo>
                  <a:pt x="0" y="6"/>
                  <a:pt x="0" y="6"/>
                  <a:pt x="0" y="6"/>
                </a:cubicBezTo>
                <a:cubicBezTo>
                  <a:pt x="13" y="16"/>
                  <a:pt x="13" y="16"/>
                  <a:pt x="13" y="16"/>
                </a:cubicBezTo>
                <a:cubicBezTo>
                  <a:pt x="30" y="28"/>
                  <a:pt x="30" y="28"/>
                  <a:pt x="30" y="28"/>
                </a:cubicBezTo>
                <a:cubicBezTo>
                  <a:pt x="39" y="35"/>
                  <a:pt x="49" y="38"/>
                  <a:pt x="60" y="36"/>
                </a:cubicBezTo>
                <a:close/>
              </a:path>
            </a:pathLst>
          </a:custGeom>
          <a:solidFill>
            <a:srgbClr val="E1E1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8580" tIns="34290" rIns="68580" bIns="34290"/>
          <a:lstStyle/>
          <a:p>
            <a:pPr>
              <a:defRPr/>
            </a:pPr>
            <a:endParaRPr lang="zh-CN" altLang="en-US" kern="0">
              <a:solidFill>
                <a:prstClr val="black"/>
              </a:solidFill>
            </a:endParaRPr>
          </a:p>
        </p:txBody>
      </p:sp>
      <p:sp>
        <p:nvSpPr>
          <p:cNvPr id="99" name="MH_Other_85"/>
          <p:cNvSpPr>
            <a:spLocks/>
          </p:cNvSpPr>
          <p:nvPr>
            <p:custDataLst>
              <p:tags r:id="rId72"/>
            </p:custDataLst>
          </p:nvPr>
        </p:nvSpPr>
        <p:spPr bwMode="auto">
          <a:xfrm>
            <a:off x="10227414" y="4801669"/>
            <a:ext cx="77788" cy="69850"/>
          </a:xfrm>
          <a:custGeom>
            <a:avLst/>
            <a:gdLst>
              <a:gd name="T0" fmla="*/ 50574 w 39"/>
              <a:gd name="T1" fmla="*/ 37266 h 35"/>
              <a:gd name="T2" fmla="*/ 23956 w 39"/>
              <a:gd name="T3" fmla="*/ 69208 h 35"/>
              <a:gd name="T4" fmla="*/ 0 w 39"/>
              <a:gd name="T5" fmla="*/ 93164 h 35"/>
              <a:gd name="T6" fmla="*/ 55898 w 39"/>
              <a:gd name="T7" fmla="*/ 93164 h 35"/>
              <a:gd name="T8" fmla="*/ 103810 w 39"/>
              <a:gd name="T9" fmla="*/ 13309 h 35"/>
              <a:gd name="T10" fmla="*/ 85177 w 39"/>
              <a:gd name="T11" fmla="*/ 0 h 35"/>
              <a:gd name="T12" fmla="*/ 50574 w 39"/>
              <a:gd name="T13" fmla="*/ 37266 h 35"/>
              <a:gd name="T14" fmla="*/ 50574 w 39"/>
              <a:gd name="T15" fmla="*/ 37266 h 35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39" h="35">
                <a:moveTo>
                  <a:pt x="19" y="14"/>
                </a:moveTo>
                <a:lnTo>
                  <a:pt x="9" y="26"/>
                </a:lnTo>
                <a:lnTo>
                  <a:pt x="0" y="35"/>
                </a:lnTo>
                <a:lnTo>
                  <a:pt x="21" y="35"/>
                </a:lnTo>
                <a:lnTo>
                  <a:pt x="39" y="5"/>
                </a:lnTo>
                <a:lnTo>
                  <a:pt x="32" y="0"/>
                </a:lnTo>
                <a:lnTo>
                  <a:pt x="19" y="14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8580" tIns="34290" rIns="68580" bIns="34290"/>
          <a:lstStyle/>
          <a:p>
            <a:pPr>
              <a:defRPr/>
            </a:pPr>
            <a:endParaRPr lang="zh-CN" altLang="en-US" kern="0">
              <a:solidFill>
                <a:prstClr val="black"/>
              </a:solidFill>
            </a:endParaRPr>
          </a:p>
        </p:txBody>
      </p:sp>
      <p:sp>
        <p:nvSpPr>
          <p:cNvPr id="100" name="MH_Other_86"/>
          <p:cNvSpPr>
            <a:spLocks/>
          </p:cNvSpPr>
          <p:nvPr>
            <p:custDataLst>
              <p:tags r:id="rId73"/>
            </p:custDataLst>
          </p:nvPr>
        </p:nvSpPr>
        <p:spPr bwMode="auto">
          <a:xfrm>
            <a:off x="10173440" y="4812781"/>
            <a:ext cx="149225" cy="90488"/>
          </a:xfrm>
          <a:custGeom>
            <a:avLst/>
            <a:gdLst>
              <a:gd name="T0" fmla="*/ 70578 w 99"/>
              <a:gd name="T1" fmla="*/ 78284 h 61"/>
              <a:gd name="T2" fmla="*/ 94776 w 99"/>
              <a:gd name="T3" fmla="*/ 54197 h 61"/>
              <a:gd name="T4" fmla="*/ 34281 w 99"/>
              <a:gd name="T5" fmla="*/ 38138 h 61"/>
              <a:gd name="T6" fmla="*/ 0 w 99"/>
              <a:gd name="T7" fmla="*/ 14051 h 61"/>
              <a:gd name="T8" fmla="*/ 26215 w 99"/>
              <a:gd name="T9" fmla="*/ 122444 h 61"/>
              <a:gd name="T10" fmla="*/ 40330 w 99"/>
              <a:gd name="T11" fmla="*/ 120437 h 61"/>
              <a:gd name="T12" fmla="*/ 181486 w 99"/>
              <a:gd name="T13" fmla="*/ 106386 h 61"/>
              <a:gd name="T14" fmla="*/ 199635 w 99"/>
              <a:gd name="T15" fmla="*/ 14051 h 61"/>
              <a:gd name="T16" fmla="*/ 177453 w 99"/>
              <a:gd name="T17" fmla="*/ 0 h 61"/>
              <a:gd name="T18" fmla="*/ 127040 w 99"/>
              <a:gd name="T19" fmla="*/ 78284 h 61"/>
              <a:gd name="T20" fmla="*/ 70578 w 99"/>
              <a:gd name="T21" fmla="*/ 78284 h 61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99" h="61">
                <a:moveTo>
                  <a:pt x="35" y="39"/>
                </a:moveTo>
                <a:cubicBezTo>
                  <a:pt x="47" y="27"/>
                  <a:pt x="47" y="27"/>
                  <a:pt x="47" y="27"/>
                </a:cubicBezTo>
                <a:cubicBezTo>
                  <a:pt x="36" y="29"/>
                  <a:pt x="26" y="26"/>
                  <a:pt x="17" y="19"/>
                </a:cubicBezTo>
                <a:cubicBezTo>
                  <a:pt x="0" y="7"/>
                  <a:pt x="0" y="7"/>
                  <a:pt x="0" y="7"/>
                </a:cubicBezTo>
                <a:cubicBezTo>
                  <a:pt x="13" y="61"/>
                  <a:pt x="13" y="61"/>
                  <a:pt x="13" y="61"/>
                </a:cubicBezTo>
                <a:cubicBezTo>
                  <a:pt x="20" y="60"/>
                  <a:pt x="20" y="60"/>
                  <a:pt x="20" y="60"/>
                </a:cubicBezTo>
                <a:cubicBezTo>
                  <a:pt x="90" y="53"/>
                  <a:pt x="90" y="53"/>
                  <a:pt x="90" y="53"/>
                </a:cubicBezTo>
                <a:cubicBezTo>
                  <a:pt x="93" y="38"/>
                  <a:pt x="96" y="22"/>
                  <a:pt x="99" y="7"/>
                </a:cubicBezTo>
                <a:cubicBezTo>
                  <a:pt x="88" y="0"/>
                  <a:pt x="88" y="0"/>
                  <a:pt x="88" y="0"/>
                </a:cubicBezTo>
                <a:cubicBezTo>
                  <a:pt x="63" y="39"/>
                  <a:pt x="63" y="39"/>
                  <a:pt x="63" y="39"/>
                </a:cubicBezTo>
                <a:cubicBezTo>
                  <a:pt x="35" y="39"/>
                  <a:pt x="35" y="39"/>
                  <a:pt x="35" y="39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8580" tIns="34290" rIns="68580" bIns="34290"/>
          <a:lstStyle/>
          <a:p>
            <a:pPr>
              <a:defRPr/>
            </a:pPr>
            <a:endParaRPr lang="zh-CN" altLang="en-US" kern="0">
              <a:solidFill>
                <a:prstClr val="black"/>
              </a:solidFill>
            </a:endParaRPr>
          </a:p>
        </p:txBody>
      </p:sp>
      <p:sp>
        <p:nvSpPr>
          <p:cNvPr id="101" name="MH_Other_87"/>
          <p:cNvSpPr>
            <a:spLocks/>
          </p:cNvSpPr>
          <p:nvPr>
            <p:custDataLst>
              <p:tags r:id="rId74"/>
            </p:custDataLst>
          </p:nvPr>
        </p:nvSpPr>
        <p:spPr bwMode="auto">
          <a:xfrm>
            <a:off x="10173440" y="4808020"/>
            <a:ext cx="60325" cy="22225"/>
          </a:xfrm>
          <a:custGeom>
            <a:avLst/>
            <a:gdLst>
              <a:gd name="T0" fmla="*/ 0 w 30"/>
              <a:gd name="T1" fmla="*/ 0 h 11"/>
              <a:gd name="T2" fmla="*/ 37265 w 30"/>
              <a:gd name="T3" fmla="*/ 29281 h 11"/>
              <a:gd name="T4" fmla="*/ 79854 w 30"/>
              <a:gd name="T5" fmla="*/ 0 h 11"/>
              <a:gd name="T6" fmla="*/ 0 w 30"/>
              <a:gd name="T7" fmla="*/ 0 h 11"/>
              <a:gd name="T8" fmla="*/ 0 w 30"/>
              <a:gd name="T9" fmla="*/ 0 h 1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0" h="11">
                <a:moveTo>
                  <a:pt x="0" y="0"/>
                </a:moveTo>
                <a:lnTo>
                  <a:pt x="14" y="11"/>
                </a:lnTo>
                <a:lnTo>
                  <a:pt x="30" y="0"/>
                </a:lnTo>
                <a:lnTo>
                  <a:pt x="0" y="0"/>
                </a:lnTo>
                <a:close/>
              </a:path>
            </a:pathLst>
          </a:custGeom>
          <a:solidFill>
            <a:srgbClr val="77777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8580" tIns="34290" rIns="68580" bIns="34290"/>
          <a:lstStyle/>
          <a:p>
            <a:pPr>
              <a:defRPr/>
            </a:pPr>
            <a:endParaRPr lang="zh-CN" altLang="en-US" kern="0">
              <a:solidFill>
                <a:prstClr val="black"/>
              </a:solidFill>
            </a:endParaRPr>
          </a:p>
        </p:txBody>
      </p:sp>
      <p:sp>
        <p:nvSpPr>
          <p:cNvPr id="102" name="MH_Other_88"/>
          <p:cNvSpPr>
            <a:spLocks/>
          </p:cNvSpPr>
          <p:nvPr>
            <p:custDataLst>
              <p:tags r:id="rId75"/>
            </p:custDataLst>
          </p:nvPr>
        </p:nvSpPr>
        <p:spPr bwMode="auto">
          <a:xfrm>
            <a:off x="10040089" y="4723881"/>
            <a:ext cx="173038" cy="558800"/>
          </a:xfrm>
          <a:custGeom>
            <a:avLst/>
            <a:gdLst>
              <a:gd name="T0" fmla="*/ 219495 w 115"/>
              <a:gd name="T1" fmla="*/ 238419 h 372"/>
              <a:gd name="T2" fmla="*/ 205399 w 115"/>
              <a:gd name="T3" fmla="*/ 240422 h 372"/>
              <a:gd name="T4" fmla="*/ 179220 w 115"/>
              <a:gd name="T5" fmla="*/ 132232 h 372"/>
              <a:gd name="T6" fmla="*/ 153042 w 115"/>
              <a:gd name="T7" fmla="*/ 112197 h 372"/>
              <a:gd name="T8" fmla="*/ 116795 w 115"/>
              <a:gd name="T9" fmla="*/ 112197 h 372"/>
              <a:gd name="T10" fmla="*/ 110754 w 115"/>
              <a:gd name="T11" fmla="*/ 156274 h 372"/>
              <a:gd name="T12" fmla="*/ 96658 w 115"/>
              <a:gd name="T13" fmla="*/ 166292 h 372"/>
              <a:gd name="T14" fmla="*/ 86590 w 115"/>
              <a:gd name="T15" fmla="*/ 130229 h 372"/>
              <a:gd name="T16" fmla="*/ 76521 w 115"/>
              <a:gd name="T17" fmla="*/ 130229 h 372"/>
              <a:gd name="T18" fmla="*/ 30206 w 115"/>
              <a:gd name="T19" fmla="*/ 56099 h 372"/>
              <a:gd name="T20" fmla="*/ 20137 w 115"/>
              <a:gd name="T21" fmla="*/ 56099 h 372"/>
              <a:gd name="T22" fmla="*/ 8055 w 115"/>
              <a:gd name="T23" fmla="*/ 52091 h 372"/>
              <a:gd name="T24" fmla="*/ 24165 w 115"/>
              <a:gd name="T25" fmla="*/ 16028 h 372"/>
              <a:gd name="T26" fmla="*/ 6041 w 115"/>
              <a:gd name="T27" fmla="*/ 0 h 372"/>
              <a:gd name="T28" fmla="*/ 0 w 115"/>
              <a:gd name="T29" fmla="*/ 48084 h 372"/>
              <a:gd name="T30" fmla="*/ 8055 w 115"/>
              <a:gd name="T31" fmla="*/ 110194 h 372"/>
              <a:gd name="T32" fmla="*/ 110754 w 115"/>
              <a:gd name="T33" fmla="*/ 216380 h 372"/>
              <a:gd name="T34" fmla="*/ 155056 w 115"/>
              <a:gd name="T35" fmla="*/ 226398 h 372"/>
              <a:gd name="T36" fmla="*/ 44302 w 115"/>
              <a:gd name="T37" fmla="*/ 258454 h 372"/>
              <a:gd name="T38" fmla="*/ 14096 w 115"/>
              <a:gd name="T39" fmla="*/ 138243 h 372"/>
              <a:gd name="T40" fmla="*/ 22151 w 115"/>
              <a:gd name="T41" fmla="*/ 306538 h 372"/>
              <a:gd name="T42" fmla="*/ 122836 w 115"/>
              <a:gd name="T43" fmla="*/ 534940 h 372"/>
              <a:gd name="T44" fmla="*/ 169152 w 115"/>
              <a:gd name="T45" fmla="*/ 677189 h 372"/>
              <a:gd name="T46" fmla="*/ 231577 w 115"/>
              <a:gd name="T47" fmla="*/ 745309 h 372"/>
              <a:gd name="T48" fmla="*/ 140960 w 115"/>
              <a:gd name="T49" fmla="*/ 492866 h 372"/>
              <a:gd name="T50" fmla="*/ 58398 w 115"/>
              <a:gd name="T51" fmla="*/ 304535 h 372"/>
              <a:gd name="T52" fmla="*/ 219495 w 115"/>
              <a:gd name="T53" fmla="*/ 238419 h 372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</a:gdLst>
            <a:ahLst/>
            <a:cxnLst>
              <a:cxn ang="T54">
                <a:pos x="T0" y="T1"/>
              </a:cxn>
              <a:cxn ang="T55">
                <a:pos x="T2" y="T3"/>
              </a:cxn>
              <a:cxn ang="T56">
                <a:pos x="T4" y="T5"/>
              </a:cxn>
              <a:cxn ang="T57">
                <a:pos x="T6" y="T7"/>
              </a:cxn>
              <a:cxn ang="T58">
                <a:pos x="T8" y="T9"/>
              </a:cxn>
              <a:cxn ang="T59">
                <a:pos x="T10" y="T11"/>
              </a:cxn>
              <a:cxn ang="T60">
                <a:pos x="T12" y="T13"/>
              </a:cxn>
              <a:cxn ang="T61">
                <a:pos x="T14" y="T15"/>
              </a:cxn>
              <a:cxn ang="T62">
                <a:pos x="T16" y="T17"/>
              </a:cxn>
              <a:cxn ang="T63">
                <a:pos x="T18" y="T19"/>
              </a:cxn>
              <a:cxn ang="T64">
                <a:pos x="T20" y="T21"/>
              </a:cxn>
              <a:cxn ang="T65">
                <a:pos x="T22" y="T23"/>
              </a:cxn>
              <a:cxn ang="T66">
                <a:pos x="T24" y="T25"/>
              </a:cxn>
              <a:cxn ang="T67">
                <a:pos x="T26" y="T27"/>
              </a:cxn>
              <a:cxn ang="T68">
                <a:pos x="T28" y="T29"/>
              </a:cxn>
              <a:cxn ang="T69">
                <a:pos x="T30" y="T31"/>
              </a:cxn>
              <a:cxn ang="T70">
                <a:pos x="T32" y="T33"/>
              </a:cxn>
              <a:cxn ang="T71">
                <a:pos x="T34" y="T35"/>
              </a:cxn>
              <a:cxn ang="T72">
                <a:pos x="T36" y="T37"/>
              </a:cxn>
              <a:cxn ang="T73">
                <a:pos x="T38" y="T39"/>
              </a:cxn>
              <a:cxn ang="T74">
                <a:pos x="T40" y="T41"/>
              </a:cxn>
              <a:cxn ang="T75">
                <a:pos x="T42" y="T43"/>
              </a:cxn>
              <a:cxn ang="T76">
                <a:pos x="T44" y="T45"/>
              </a:cxn>
              <a:cxn ang="T77">
                <a:pos x="T46" y="T47"/>
              </a:cxn>
              <a:cxn ang="T78">
                <a:pos x="T48" y="T49"/>
              </a:cxn>
              <a:cxn ang="T79">
                <a:pos x="T50" y="T51"/>
              </a:cxn>
              <a:cxn ang="T80">
                <a:pos x="T52" y="T53"/>
              </a:cxn>
            </a:cxnLst>
            <a:rect l="0" t="0" r="r" b="b"/>
            <a:pathLst>
              <a:path w="115" h="372">
                <a:moveTo>
                  <a:pt x="109" y="119"/>
                </a:moveTo>
                <a:cubicBezTo>
                  <a:pt x="102" y="120"/>
                  <a:pt x="102" y="120"/>
                  <a:pt x="102" y="120"/>
                </a:cubicBezTo>
                <a:cubicBezTo>
                  <a:pt x="89" y="66"/>
                  <a:pt x="89" y="66"/>
                  <a:pt x="89" y="66"/>
                </a:cubicBezTo>
                <a:cubicBezTo>
                  <a:pt x="76" y="56"/>
                  <a:pt x="76" y="56"/>
                  <a:pt x="76" y="56"/>
                </a:cubicBezTo>
                <a:cubicBezTo>
                  <a:pt x="58" y="56"/>
                  <a:pt x="58" y="56"/>
                  <a:pt x="58" y="56"/>
                </a:cubicBezTo>
                <a:cubicBezTo>
                  <a:pt x="62" y="65"/>
                  <a:pt x="61" y="73"/>
                  <a:pt x="55" y="78"/>
                </a:cubicBezTo>
                <a:cubicBezTo>
                  <a:pt x="53" y="80"/>
                  <a:pt x="51" y="82"/>
                  <a:pt x="48" y="83"/>
                </a:cubicBezTo>
                <a:cubicBezTo>
                  <a:pt x="43" y="65"/>
                  <a:pt x="43" y="65"/>
                  <a:pt x="43" y="65"/>
                </a:cubicBezTo>
                <a:cubicBezTo>
                  <a:pt x="41" y="65"/>
                  <a:pt x="39" y="65"/>
                  <a:pt x="38" y="65"/>
                </a:cubicBezTo>
                <a:cubicBezTo>
                  <a:pt x="15" y="28"/>
                  <a:pt x="15" y="28"/>
                  <a:pt x="15" y="28"/>
                </a:cubicBezTo>
                <a:cubicBezTo>
                  <a:pt x="13" y="28"/>
                  <a:pt x="11" y="28"/>
                  <a:pt x="10" y="28"/>
                </a:cubicBezTo>
                <a:cubicBezTo>
                  <a:pt x="8" y="28"/>
                  <a:pt x="6" y="27"/>
                  <a:pt x="4" y="26"/>
                </a:cubicBezTo>
                <a:cubicBezTo>
                  <a:pt x="12" y="8"/>
                  <a:pt x="12" y="8"/>
                  <a:pt x="12" y="8"/>
                </a:cubicBezTo>
                <a:cubicBezTo>
                  <a:pt x="3" y="0"/>
                  <a:pt x="3" y="0"/>
                  <a:pt x="3" y="0"/>
                </a:cubicBezTo>
                <a:cubicBezTo>
                  <a:pt x="0" y="24"/>
                  <a:pt x="0" y="24"/>
                  <a:pt x="0" y="24"/>
                </a:cubicBezTo>
                <a:cubicBezTo>
                  <a:pt x="1" y="34"/>
                  <a:pt x="3" y="44"/>
                  <a:pt x="4" y="55"/>
                </a:cubicBezTo>
                <a:cubicBezTo>
                  <a:pt x="55" y="108"/>
                  <a:pt x="55" y="108"/>
                  <a:pt x="55" y="108"/>
                </a:cubicBezTo>
                <a:cubicBezTo>
                  <a:pt x="77" y="113"/>
                  <a:pt x="77" y="113"/>
                  <a:pt x="77" y="113"/>
                </a:cubicBezTo>
                <a:cubicBezTo>
                  <a:pt x="62" y="128"/>
                  <a:pt x="44" y="134"/>
                  <a:pt x="22" y="129"/>
                </a:cubicBezTo>
                <a:cubicBezTo>
                  <a:pt x="16" y="109"/>
                  <a:pt x="11" y="89"/>
                  <a:pt x="7" y="69"/>
                </a:cubicBezTo>
                <a:cubicBezTo>
                  <a:pt x="1" y="97"/>
                  <a:pt x="2" y="125"/>
                  <a:pt x="11" y="153"/>
                </a:cubicBezTo>
                <a:cubicBezTo>
                  <a:pt x="61" y="267"/>
                  <a:pt x="61" y="267"/>
                  <a:pt x="61" y="267"/>
                </a:cubicBezTo>
                <a:cubicBezTo>
                  <a:pt x="84" y="338"/>
                  <a:pt x="84" y="338"/>
                  <a:pt x="84" y="338"/>
                </a:cubicBezTo>
                <a:cubicBezTo>
                  <a:pt x="94" y="350"/>
                  <a:pt x="104" y="361"/>
                  <a:pt x="115" y="372"/>
                </a:cubicBezTo>
                <a:cubicBezTo>
                  <a:pt x="70" y="246"/>
                  <a:pt x="70" y="246"/>
                  <a:pt x="70" y="246"/>
                </a:cubicBezTo>
                <a:cubicBezTo>
                  <a:pt x="53" y="216"/>
                  <a:pt x="40" y="184"/>
                  <a:pt x="29" y="152"/>
                </a:cubicBezTo>
                <a:cubicBezTo>
                  <a:pt x="61" y="173"/>
                  <a:pt x="87" y="162"/>
                  <a:pt x="109" y="119"/>
                </a:cubicBezTo>
                <a:close/>
              </a:path>
            </a:pathLst>
          </a:custGeom>
          <a:solidFill>
            <a:srgbClr val="BBBBB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8580" tIns="34290" rIns="68580" bIns="34290"/>
          <a:lstStyle/>
          <a:p>
            <a:pPr>
              <a:defRPr/>
            </a:pPr>
            <a:endParaRPr lang="zh-CN" altLang="en-US" kern="0">
              <a:solidFill>
                <a:prstClr val="black"/>
              </a:solidFill>
            </a:endParaRPr>
          </a:p>
        </p:txBody>
      </p:sp>
      <p:sp>
        <p:nvSpPr>
          <p:cNvPr id="103" name="MH_Other_89"/>
          <p:cNvSpPr>
            <a:spLocks/>
          </p:cNvSpPr>
          <p:nvPr>
            <p:custDataLst>
              <p:tags r:id="rId76"/>
            </p:custDataLst>
          </p:nvPr>
        </p:nvSpPr>
        <p:spPr bwMode="auto">
          <a:xfrm>
            <a:off x="10257578" y="4823895"/>
            <a:ext cx="84137" cy="454025"/>
          </a:xfrm>
          <a:custGeom>
            <a:avLst/>
            <a:gdLst>
              <a:gd name="T0" fmla="*/ 86299 w 57"/>
              <a:gd name="T1" fmla="*/ 0 h 303"/>
              <a:gd name="T2" fmla="*/ 68647 w 57"/>
              <a:gd name="T3" fmla="*/ 91732 h 303"/>
              <a:gd name="T4" fmla="*/ 0 w 57"/>
              <a:gd name="T5" fmla="*/ 604233 h 303"/>
              <a:gd name="T6" fmla="*/ 68647 w 57"/>
              <a:gd name="T7" fmla="*/ 386869 h 303"/>
              <a:gd name="T8" fmla="*/ 111796 w 57"/>
              <a:gd name="T9" fmla="*/ 15953 h 303"/>
              <a:gd name="T10" fmla="*/ 86299 w 57"/>
              <a:gd name="T11" fmla="*/ 0 h 30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57" h="303">
                <a:moveTo>
                  <a:pt x="44" y="0"/>
                </a:moveTo>
                <a:cubicBezTo>
                  <a:pt x="41" y="15"/>
                  <a:pt x="38" y="31"/>
                  <a:pt x="35" y="46"/>
                </a:cubicBezTo>
                <a:cubicBezTo>
                  <a:pt x="19" y="132"/>
                  <a:pt x="7" y="217"/>
                  <a:pt x="0" y="303"/>
                </a:cubicBezTo>
                <a:cubicBezTo>
                  <a:pt x="35" y="194"/>
                  <a:pt x="35" y="194"/>
                  <a:pt x="35" y="194"/>
                </a:cubicBezTo>
                <a:cubicBezTo>
                  <a:pt x="57" y="8"/>
                  <a:pt x="57" y="8"/>
                  <a:pt x="57" y="8"/>
                </a:cubicBezTo>
                <a:cubicBezTo>
                  <a:pt x="44" y="0"/>
                  <a:pt x="44" y="0"/>
                  <a:pt x="44" y="0"/>
                </a:cubicBez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8580" tIns="34290" rIns="68580" bIns="34290"/>
          <a:lstStyle/>
          <a:p>
            <a:pPr>
              <a:defRPr/>
            </a:pPr>
            <a:endParaRPr lang="zh-CN" altLang="en-US" kern="0">
              <a:solidFill>
                <a:prstClr val="black"/>
              </a:solidFill>
            </a:endParaRPr>
          </a:p>
        </p:txBody>
      </p:sp>
      <p:sp>
        <p:nvSpPr>
          <p:cNvPr id="104" name="MH_Other_90"/>
          <p:cNvSpPr>
            <a:spLocks/>
          </p:cNvSpPr>
          <p:nvPr>
            <p:custDataLst>
              <p:tags r:id="rId77"/>
            </p:custDataLst>
          </p:nvPr>
        </p:nvSpPr>
        <p:spPr bwMode="auto">
          <a:xfrm>
            <a:off x="10251227" y="4836594"/>
            <a:ext cx="139700" cy="520700"/>
          </a:xfrm>
          <a:custGeom>
            <a:avLst/>
            <a:gdLst>
              <a:gd name="T0" fmla="*/ 148665 w 94"/>
              <a:gd name="T1" fmla="*/ 17967 h 348"/>
              <a:gd name="T2" fmla="*/ 120914 w 94"/>
              <a:gd name="T3" fmla="*/ 0 h 348"/>
              <a:gd name="T4" fmla="*/ 77306 w 94"/>
              <a:gd name="T5" fmla="*/ 371324 h 348"/>
              <a:gd name="T6" fmla="*/ 7929 w 94"/>
              <a:gd name="T7" fmla="*/ 588928 h 348"/>
              <a:gd name="T8" fmla="*/ 0 w 94"/>
              <a:gd name="T9" fmla="*/ 694735 h 348"/>
              <a:gd name="T10" fmla="*/ 31715 w 94"/>
              <a:gd name="T11" fmla="*/ 694735 h 348"/>
              <a:gd name="T12" fmla="*/ 73341 w 94"/>
              <a:gd name="T13" fmla="*/ 513066 h 348"/>
              <a:gd name="T14" fmla="*/ 120914 w 94"/>
              <a:gd name="T15" fmla="*/ 694735 h 348"/>
              <a:gd name="T16" fmla="*/ 186327 w 94"/>
              <a:gd name="T17" fmla="*/ 694735 h 348"/>
              <a:gd name="T18" fmla="*/ 112986 w 94"/>
              <a:gd name="T19" fmla="*/ 347368 h 348"/>
              <a:gd name="T20" fmla="*/ 112986 w 94"/>
              <a:gd name="T21" fmla="*/ 307440 h 348"/>
              <a:gd name="T22" fmla="*/ 148665 w 94"/>
              <a:gd name="T23" fmla="*/ 17967 h 348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0" t="0" r="r" b="b"/>
            <a:pathLst>
              <a:path w="94" h="348">
                <a:moveTo>
                  <a:pt x="75" y="9"/>
                </a:moveTo>
                <a:cubicBezTo>
                  <a:pt x="61" y="0"/>
                  <a:pt x="61" y="0"/>
                  <a:pt x="61" y="0"/>
                </a:cubicBezTo>
                <a:cubicBezTo>
                  <a:pt x="39" y="186"/>
                  <a:pt x="39" y="186"/>
                  <a:pt x="39" y="186"/>
                </a:cubicBezTo>
                <a:cubicBezTo>
                  <a:pt x="4" y="295"/>
                  <a:pt x="4" y="295"/>
                  <a:pt x="4" y="295"/>
                </a:cubicBezTo>
                <a:cubicBezTo>
                  <a:pt x="2" y="312"/>
                  <a:pt x="1" y="330"/>
                  <a:pt x="0" y="348"/>
                </a:cubicBezTo>
                <a:cubicBezTo>
                  <a:pt x="16" y="348"/>
                  <a:pt x="16" y="348"/>
                  <a:pt x="16" y="348"/>
                </a:cubicBezTo>
                <a:cubicBezTo>
                  <a:pt x="37" y="257"/>
                  <a:pt x="37" y="257"/>
                  <a:pt x="37" y="257"/>
                </a:cubicBezTo>
                <a:cubicBezTo>
                  <a:pt x="61" y="348"/>
                  <a:pt x="61" y="348"/>
                  <a:pt x="61" y="348"/>
                </a:cubicBezTo>
                <a:cubicBezTo>
                  <a:pt x="94" y="348"/>
                  <a:pt x="94" y="348"/>
                  <a:pt x="94" y="348"/>
                </a:cubicBezTo>
                <a:cubicBezTo>
                  <a:pt x="70" y="301"/>
                  <a:pt x="57" y="243"/>
                  <a:pt x="57" y="174"/>
                </a:cubicBezTo>
                <a:cubicBezTo>
                  <a:pt x="57" y="167"/>
                  <a:pt x="57" y="160"/>
                  <a:pt x="57" y="154"/>
                </a:cubicBezTo>
                <a:cubicBezTo>
                  <a:pt x="75" y="9"/>
                  <a:pt x="75" y="9"/>
                  <a:pt x="75" y="9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8580" tIns="34290" rIns="68580" bIns="34290"/>
          <a:lstStyle/>
          <a:p>
            <a:pPr>
              <a:defRPr/>
            </a:pPr>
            <a:endParaRPr lang="zh-CN" altLang="en-US" kern="0">
              <a:solidFill>
                <a:prstClr val="black"/>
              </a:solidFill>
            </a:endParaRPr>
          </a:p>
        </p:txBody>
      </p:sp>
      <p:sp>
        <p:nvSpPr>
          <p:cNvPr id="105" name="MH_Other_91"/>
          <p:cNvSpPr>
            <a:spLocks/>
          </p:cNvSpPr>
          <p:nvPr>
            <p:custDataLst>
              <p:tags r:id="rId78"/>
            </p:custDataLst>
          </p:nvPr>
        </p:nvSpPr>
        <p:spPr bwMode="auto">
          <a:xfrm>
            <a:off x="10044853" y="4736582"/>
            <a:ext cx="22225" cy="30163"/>
          </a:xfrm>
          <a:custGeom>
            <a:avLst/>
            <a:gdLst>
              <a:gd name="T0" fmla="*/ 0 w 14"/>
              <a:gd name="T1" fmla="*/ 35935 h 20"/>
              <a:gd name="T2" fmla="*/ 12548 w 14"/>
              <a:gd name="T3" fmla="*/ 39928 h 20"/>
              <a:gd name="T4" fmla="*/ 29279 w 14"/>
              <a:gd name="T5" fmla="*/ 11978 h 20"/>
              <a:gd name="T6" fmla="*/ 16731 w 14"/>
              <a:gd name="T7" fmla="*/ 0 h 20"/>
              <a:gd name="T8" fmla="*/ 0 w 14"/>
              <a:gd name="T9" fmla="*/ 35935 h 2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4" h="20">
                <a:moveTo>
                  <a:pt x="0" y="18"/>
                </a:moveTo>
                <a:cubicBezTo>
                  <a:pt x="2" y="19"/>
                  <a:pt x="4" y="20"/>
                  <a:pt x="6" y="20"/>
                </a:cubicBezTo>
                <a:cubicBezTo>
                  <a:pt x="14" y="6"/>
                  <a:pt x="14" y="6"/>
                  <a:pt x="14" y="6"/>
                </a:cubicBezTo>
                <a:cubicBezTo>
                  <a:pt x="8" y="0"/>
                  <a:pt x="8" y="0"/>
                  <a:pt x="8" y="0"/>
                </a:cubicBezTo>
                <a:cubicBezTo>
                  <a:pt x="0" y="18"/>
                  <a:pt x="0" y="18"/>
                  <a:pt x="0" y="18"/>
                </a:cubicBezTo>
                <a:close/>
              </a:path>
            </a:pathLst>
          </a:custGeom>
          <a:solidFill>
            <a:srgbClr val="DCA56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8580" tIns="34290" rIns="68580" bIns="34290"/>
          <a:lstStyle/>
          <a:p>
            <a:pPr>
              <a:defRPr/>
            </a:pPr>
            <a:endParaRPr lang="zh-CN" altLang="en-US" kern="0">
              <a:solidFill>
                <a:prstClr val="black"/>
              </a:solidFill>
            </a:endParaRPr>
          </a:p>
        </p:txBody>
      </p:sp>
      <p:sp>
        <p:nvSpPr>
          <p:cNvPr id="106" name="MH_Other_92"/>
          <p:cNvSpPr>
            <a:spLocks/>
          </p:cNvSpPr>
          <p:nvPr>
            <p:custDataLst>
              <p:tags r:id="rId79"/>
            </p:custDataLst>
          </p:nvPr>
        </p:nvSpPr>
        <p:spPr bwMode="auto">
          <a:xfrm>
            <a:off x="10055964" y="4746106"/>
            <a:ext cx="77788" cy="95250"/>
          </a:xfrm>
          <a:custGeom>
            <a:avLst/>
            <a:gdLst>
              <a:gd name="T0" fmla="*/ 15971 w 52"/>
              <a:gd name="T1" fmla="*/ 0 h 64"/>
              <a:gd name="T2" fmla="*/ 0 w 52"/>
              <a:gd name="T3" fmla="*/ 27949 h 64"/>
              <a:gd name="T4" fmla="*/ 9982 w 52"/>
              <a:gd name="T5" fmla="*/ 27949 h 64"/>
              <a:gd name="T6" fmla="*/ 19963 w 52"/>
              <a:gd name="T7" fmla="*/ 21960 h 64"/>
              <a:gd name="T8" fmla="*/ 65879 w 52"/>
              <a:gd name="T9" fmla="*/ 101814 h 64"/>
              <a:gd name="T10" fmla="*/ 77858 w 52"/>
              <a:gd name="T11" fmla="*/ 91833 h 64"/>
              <a:gd name="T12" fmla="*/ 89836 w 52"/>
              <a:gd name="T13" fmla="*/ 127767 h 64"/>
              <a:gd name="T14" fmla="*/ 95825 w 52"/>
              <a:gd name="T15" fmla="*/ 83847 h 64"/>
              <a:gd name="T16" fmla="*/ 79854 w 52"/>
              <a:gd name="T17" fmla="*/ 75862 h 64"/>
              <a:gd name="T18" fmla="*/ 75861 w 52"/>
              <a:gd name="T19" fmla="*/ 63884 h 64"/>
              <a:gd name="T20" fmla="*/ 71868 w 52"/>
              <a:gd name="T21" fmla="*/ 51905 h 64"/>
              <a:gd name="T22" fmla="*/ 15971 w 52"/>
              <a:gd name="T23" fmla="*/ 0 h 64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0" t="0" r="r" b="b"/>
            <a:pathLst>
              <a:path w="52" h="64">
                <a:moveTo>
                  <a:pt x="8" y="0"/>
                </a:moveTo>
                <a:cubicBezTo>
                  <a:pt x="0" y="14"/>
                  <a:pt x="0" y="14"/>
                  <a:pt x="0" y="14"/>
                </a:cubicBezTo>
                <a:cubicBezTo>
                  <a:pt x="1" y="14"/>
                  <a:pt x="3" y="14"/>
                  <a:pt x="5" y="14"/>
                </a:cubicBezTo>
                <a:cubicBezTo>
                  <a:pt x="7" y="13"/>
                  <a:pt x="8" y="12"/>
                  <a:pt x="10" y="11"/>
                </a:cubicBezTo>
                <a:cubicBezTo>
                  <a:pt x="33" y="51"/>
                  <a:pt x="33" y="51"/>
                  <a:pt x="33" y="51"/>
                </a:cubicBezTo>
                <a:cubicBezTo>
                  <a:pt x="36" y="50"/>
                  <a:pt x="38" y="49"/>
                  <a:pt x="39" y="46"/>
                </a:cubicBezTo>
                <a:cubicBezTo>
                  <a:pt x="45" y="64"/>
                  <a:pt x="45" y="64"/>
                  <a:pt x="45" y="64"/>
                </a:cubicBezTo>
                <a:cubicBezTo>
                  <a:pt x="51" y="59"/>
                  <a:pt x="52" y="51"/>
                  <a:pt x="48" y="42"/>
                </a:cubicBezTo>
                <a:cubicBezTo>
                  <a:pt x="40" y="38"/>
                  <a:pt x="40" y="38"/>
                  <a:pt x="40" y="38"/>
                </a:cubicBezTo>
                <a:cubicBezTo>
                  <a:pt x="39" y="36"/>
                  <a:pt x="39" y="34"/>
                  <a:pt x="38" y="32"/>
                </a:cubicBezTo>
                <a:cubicBezTo>
                  <a:pt x="36" y="26"/>
                  <a:pt x="36" y="26"/>
                  <a:pt x="36" y="26"/>
                </a:cubicBezTo>
                <a:cubicBezTo>
                  <a:pt x="8" y="0"/>
                  <a:pt x="8" y="0"/>
                  <a:pt x="8" y="0"/>
                </a:cubicBezTo>
                <a:close/>
              </a:path>
            </a:pathLst>
          </a:custGeom>
          <a:solidFill>
            <a:srgbClr val="A56E4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8580" tIns="34290" rIns="68580" bIns="34290"/>
          <a:lstStyle/>
          <a:p>
            <a:pPr>
              <a:defRPr/>
            </a:pPr>
            <a:endParaRPr lang="zh-CN" altLang="en-US" kern="0">
              <a:solidFill>
                <a:prstClr val="black"/>
              </a:solidFill>
            </a:endParaRPr>
          </a:p>
        </p:txBody>
      </p:sp>
      <p:sp>
        <p:nvSpPr>
          <p:cNvPr id="107" name="MH_Other_93"/>
          <p:cNvSpPr>
            <a:spLocks/>
          </p:cNvSpPr>
          <p:nvPr>
            <p:custDataLst>
              <p:tags r:id="rId80"/>
            </p:custDataLst>
          </p:nvPr>
        </p:nvSpPr>
        <p:spPr bwMode="auto">
          <a:xfrm>
            <a:off x="10063903" y="4761982"/>
            <a:ext cx="41275" cy="60325"/>
          </a:xfrm>
          <a:custGeom>
            <a:avLst/>
            <a:gdLst>
              <a:gd name="T0" fmla="*/ 9982 w 28"/>
              <a:gd name="T1" fmla="*/ 0 h 40"/>
              <a:gd name="T2" fmla="*/ 0 w 28"/>
              <a:gd name="T3" fmla="*/ 5989 h 40"/>
              <a:gd name="T4" fmla="*/ 45915 w 28"/>
              <a:gd name="T5" fmla="*/ 79855 h 40"/>
              <a:gd name="T6" fmla="*/ 55897 w 28"/>
              <a:gd name="T7" fmla="*/ 79855 h 40"/>
              <a:gd name="T8" fmla="*/ 9982 w 28"/>
              <a:gd name="T9" fmla="*/ 0 h 4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8" h="40">
                <a:moveTo>
                  <a:pt x="5" y="0"/>
                </a:moveTo>
                <a:cubicBezTo>
                  <a:pt x="3" y="1"/>
                  <a:pt x="2" y="2"/>
                  <a:pt x="0" y="3"/>
                </a:cubicBezTo>
                <a:cubicBezTo>
                  <a:pt x="23" y="40"/>
                  <a:pt x="23" y="40"/>
                  <a:pt x="23" y="40"/>
                </a:cubicBezTo>
                <a:cubicBezTo>
                  <a:pt x="24" y="40"/>
                  <a:pt x="26" y="40"/>
                  <a:pt x="28" y="40"/>
                </a:cubicBezTo>
                <a:cubicBezTo>
                  <a:pt x="5" y="0"/>
                  <a:pt x="5" y="0"/>
                  <a:pt x="5" y="0"/>
                </a:cubicBezTo>
                <a:close/>
              </a:path>
            </a:pathLst>
          </a:custGeom>
          <a:solidFill>
            <a:srgbClr val="DCA56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8580" tIns="34290" rIns="68580" bIns="34290"/>
          <a:lstStyle/>
          <a:p>
            <a:pPr>
              <a:defRPr/>
            </a:pPr>
            <a:endParaRPr lang="zh-CN" altLang="en-US" kern="0">
              <a:solidFill>
                <a:prstClr val="black"/>
              </a:solidFill>
            </a:endParaRPr>
          </a:p>
        </p:txBody>
      </p:sp>
      <p:sp>
        <p:nvSpPr>
          <p:cNvPr id="108" name="MH_Other_94"/>
          <p:cNvSpPr>
            <a:spLocks/>
          </p:cNvSpPr>
          <p:nvPr>
            <p:custDataLst>
              <p:tags r:id="rId81"/>
            </p:custDataLst>
          </p:nvPr>
        </p:nvSpPr>
        <p:spPr bwMode="auto">
          <a:xfrm>
            <a:off x="9979764" y="4708007"/>
            <a:ext cx="185738" cy="523875"/>
          </a:xfrm>
          <a:custGeom>
            <a:avLst/>
            <a:gdLst>
              <a:gd name="T0" fmla="*/ 81196 w 125"/>
              <a:gd name="T1" fmla="*/ 69939 h 349"/>
              <a:gd name="T2" fmla="*/ 87137 w 125"/>
              <a:gd name="T3" fmla="*/ 21981 h 349"/>
              <a:gd name="T4" fmla="*/ 63372 w 125"/>
              <a:gd name="T5" fmla="*/ 0 h 349"/>
              <a:gd name="T6" fmla="*/ 0 w 125"/>
              <a:gd name="T7" fmla="*/ 7993 h 349"/>
              <a:gd name="T8" fmla="*/ 35647 w 125"/>
              <a:gd name="T9" fmla="*/ 261773 h 349"/>
              <a:gd name="T10" fmla="*/ 51490 w 125"/>
              <a:gd name="T11" fmla="*/ 327716 h 349"/>
              <a:gd name="T12" fmla="*/ 69313 w 125"/>
              <a:gd name="T13" fmla="*/ 393659 h 349"/>
              <a:gd name="T14" fmla="*/ 85157 w 125"/>
              <a:gd name="T15" fmla="*/ 431626 h 349"/>
              <a:gd name="T16" fmla="*/ 247548 w 125"/>
              <a:gd name="T17" fmla="*/ 697396 h 349"/>
              <a:gd name="T18" fmla="*/ 201999 w 125"/>
              <a:gd name="T19" fmla="*/ 555519 h 349"/>
              <a:gd name="T20" fmla="*/ 102980 w 125"/>
              <a:gd name="T21" fmla="*/ 327716 h 349"/>
              <a:gd name="T22" fmla="*/ 95058 w 125"/>
              <a:gd name="T23" fmla="*/ 159862 h 349"/>
              <a:gd name="T24" fmla="*/ 124764 w 125"/>
              <a:gd name="T25" fmla="*/ 279758 h 349"/>
              <a:gd name="T26" fmla="*/ 233685 w 125"/>
              <a:gd name="T27" fmla="*/ 247785 h 349"/>
              <a:gd name="T28" fmla="*/ 190117 w 125"/>
              <a:gd name="T29" fmla="*/ 237794 h 349"/>
              <a:gd name="T30" fmla="*/ 89117 w 125"/>
              <a:gd name="T31" fmla="*/ 131886 h 349"/>
              <a:gd name="T32" fmla="*/ 81196 w 125"/>
              <a:gd name="T33" fmla="*/ 69939 h 349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125" h="349">
                <a:moveTo>
                  <a:pt x="41" y="35"/>
                </a:moveTo>
                <a:cubicBezTo>
                  <a:pt x="44" y="11"/>
                  <a:pt x="44" y="11"/>
                  <a:pt x="44" y="11"/>
                </a:cubicBezTo>
                <a:cubicBezTo>
                  <a:pt x="32" y="0"/>
                  <a:pt x="32" y="0"/>
                  <a:pt x="32" y="0"/>
                </a:cubicBezTo>
                <a:cubicBezTo>
                  <a:pt x="0" y="4"/>
                  <a:pt x="0" y="4"/>
                  <a:pt x="0" y="4"/>
                </a:cubicBezTo>
                <a:cubicBezTo>
                  <a:pt x="3" y="47"/>
                  <a:pt x="9" y="90"/>
                  <a:pt x="18" y="131"/>
                </a:cubicBezTo>
                <a:cubicBezTo>
                  <a:pt x="20" y="142"/>
                  <a:pt x="23" y="153"/>
                  <a:pt x="26" y="164"/>
                </a:cubicBezTo>
                <a:cubicBezTo>
                  <a:pt x="29" y="175"/>
                  <a:pt x="32" y="186"/>
                  <a:pt x="35" y="197"/>
                </a:cubicBezTo>
                <a:cubicBezTo>
                  <a:pt x="38" y="204"/>
                  <a:pt x="40" y="210"/>
                  <a:pt x="43" y="216"/>
                </a:cubicBezTo>
                <a:cubicBezTo>
                  <a:pt x="66" y="267"/>
                  <a:pt x="94" y="311"/>
                  <a:pt x="125" y="349"/>
                </a:cubicBezTo>
                <a:cubicBezTo>
                  <a:pt x="102" y="278"/>
                  <a:pt x="102" y="278"/>
                  <a:pt x="102" y="278"/>
                </a:cubicBezTo>
                <a:cubicBezTo>
                  <a:pt x="52" y="164"/>
                  <a:pt x="52" y="164"/>
                  <a:pt x="52" y="164"/>
                </a:cubicBezTo>
                <a:cubicBezTo>
                  <a:pt x="43" y="136"/>
                  <a:pt x="42" y="108"/>
                  <a:pt x="48" y="80"/>
                </a:cubicBezTo>
                <a:cubicBezTo>
                  <a:pt x="52" y="100"/>
                  <a:pt x="57" y="120"/>
                  <a:pt x="63" y="140"/>
                </a:cubicBezTo>
                <a:cubicBezTo>
                  <a:pt x="85" y="145"/>
                  <a:pt x="103" y="139"/>
                  <a:pt x="118" y="124"/>
                </a:cubicBezTo>
                <a:cubicBezTo>
                  <a:pt x="96" y="119"/>
                  <a:pt x="96" y="119"/>
                  <a:pt x="96" y="119"/>
                </a:cubicBezTo>
                <a:cubicBezTo>
                  <a:pt x="45" y="66"/>
                  <a:pt x="45" y="66"/>
                  <a:pt x="45" y="66"/>
                </a:cubicBezTo>
                <a:cubicBezTo>
                  <a:pt x="44" y="55"/>
                  <a:pt x="42" y="45"/>
                  <a:pt x="41" y="35"/>
                </a:cubicBezTo>
                <a:close/>
              </a:path>
            </a:pathLst>
          </a:custGeom>
          <a:solidFill>
            <a:srgbClr val="E1E1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8580" tIns="34290" rIns="68580" bIns="34290"/>
          <a:lstStyle/>
          <a:p>
            <a:pPr>
              <a:defRPr/>
            </a:pPr>
            <a:endParaRPr lang="zh-CN" altLang="en-US" kern="0">
              <a:solidFill>
                <a:prstClr val="black"/>
              </a:solidFill>
            </a:endParaRPr>
          </a:p>
        </p:txBody>
      </p:sp>
      <p:sp>
        <p:nvSpPr>
          <p:cNvPr id="109" name="MH_Other_95"/>
          <p:cNvSpPr>
            <a:spLocks/>
          </p:cNvSpPr>
          <p:nvPr>
            <p:custDataLst>
              <p:tags r:id="rId82"/>
            </p:custDataLst>
          </p:nvPr>
        </p:nvSpPr>
        <p:spPr bwMode="auto">
          <a:xfrm>
            <a:off x="9925790" y="4677845"/>
            <a:ext cx="85725" cy="34925"/>
          </a:xfrm>
          <a:custGeom>
            <a:avLst/>
            <a:gdLst>
              <a:gd name="T0" fmla="*/ 114457 w 43"/>
              <a:gd name="T1" fmla="*/ 18633 h 17"/>
              <a:gd name="T2" fmla="*/ 93163 w 43"/>
              <a:gd name="T3" fmla="*/ 0 h 17"/>
              <a:gd name="T4" fmla="*/ 0 w 43"/>
              <a:gd name="T5" fmla="*/ 34604 h 17"/>
              <a:gd name="T6" fmla="*/ 5324 w 43"/>
              <a:gd name="T7" fmla="*/ 45252 h 17"/>
              <a:gd name="T8" fmla="*/ 114457 w 43"/>
              <a:gd name="T9" fmla="*/ 18633 h 17"/>
              <a:gd name="T10" fmla="*/ 114457 w 43"/>
              <a:gd name="T11" fmla="*/ 18633 h 17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43" h="17">
                <a:moveTo>
                  <a:pt x="43" y="7"/>
                </a:moveTo>
                <a:lnTo>
                  <a:pt x="35" y="0"/>
                </a:lnTo>
                <a:lnTo>
                  <a:pt x="0" y="13"/>
                </a:lnTo>
                <a:lnTo>
                  <a:pt x="2" y="17"/>
                </a:lnTo>
                <a:lnTo>
                  <a:pt x="43" y="7"/>
                </a:lnTo>
                <a:close/>
              </a:path>
            </a:pathLst>
          </a:custGeom>
          <a:solidFill>
            <a:srgbClr val="DCA56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8580" tIns="34290" rIns="68580" bIns="34290"/>
          <a:lstStyle/>
          <a:p>
            <a:pPr>
              <a:defRPr/>
            </a:pPr>
            <a:endParaRPr lang="zh-CN" altLang="en-US" kern="0">
              <a:solidFill>
                <a:prstClr val="black"/>
              </a:solidFill>
            </a:endParaRPr>
          </a:p>
        </p:txBody>
      </p:sp>
      <p:sp>
        <p:nvSpPr>
          <p:cNvPr id="110" name="MH_Other_96"/>
          <p:cNvSpPr>
            <a:spLocks/>
          </p:cNvSpPr>
          <p:nvPr>
            <p:custDataLst>
              <p:tags r:id="rId83"/>
            </p:custDataLst>
          </p:nvPr>
        </p:nvSpPr>
        <p:spPr bwMode="auto">
          <a:xfrm>
            <a:off x="9930553" y="4692132"/>
            <a:ext cx="96837" cy="30163"/>
          </a:xfrm>
          <a:custGeom>
            <a:avLst/>
            <a:gdLst>
              <a:gd name="T0" fmla="*/ 130428 w 49"/>
              <a:gd name="T1" fmla="*/ 21295 h 15"/>
              <a:gd name="T2" fmla="*/ 109134 w 49"/>
              <a:gd name="T3" fmla="*/ 0 h 15"/>
              <a:gd name="T4" fmla="*/ 0 w 49"/>
              <a:gd name="T5" fmla="*/ 26619 h 15"/>
              <a:gd name="T6" fmla="*/ 0 w 49"/>
              <a:gd name="T7" fmla="*/ 39928 h 15"/>
              <a:gd name="T8" fmla="*/ 66545 w 49"/>
              <a:gd name="T9" fmla="*/ 29281 h 15"/>
              <a:gd name="T10" fmla="*/ 130428 w 49"/>
              <a:gd name="T11" fmla="*/ 21295 h 15"/>
              <a:gd name="T12" fmla="*/ 130428 w 49"/>
              <a:gd name="T13" fmla="*/ 21295 h 15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49" h="15">
                <a:moveTo>
                  <a:pt x="49" y="8"/>
                </a:moveTo>
                <a:lnTo>
                  <a:pt x="41" y="0"/>
                </a:lnTo>
                <a:lnTo>
                  <a:pt x="0" y="10"/>
                </a:lnTo>
                <a:lnTo>
                  <a:pt x="0" y="15"/>
                </a:lnTo>
                <a:lnTo>
                  <a:pt x="25" y="11"/>
                </a:lnTo>
                <a:lnTo>
                  <a:pt x="49" y="8"/>
                </a:lnTo>
                <a:close/>
              </a:path>
            </a:pathLst>
          </a:custGeom>
          <a:solidFill>
            <a:srgbClr val="A56E4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8580" tIns="34290" rIns="68580" bIns="34290"/>
          <a:lstStyle/>
          <a:p>
            <a:pPr>
              <a:defRPr/>
            </a:pPr>
            <a:endParaRPr lang="zh-CN" altLang="en-US" kern="0">
              <a:solidFill>
                <a:prstClr val="black"/>
              </a:solidFill>
            </a:endParaRPr>
          </a:p>
        </p:txBody>
      </p:sp>
      <p:sp>
        <p:nvSpPr>
          <p:cNvPr id="111" name="MH_Other_97"/>
          <p:cNvSpPr>
            <a:spLocks/>
          </p:cNvSpPr>
          <p:nvPr>
            <p:custDataLst>
              <p:tags r:id="rId84"/>
            </p:custDataLst>
          </p:nvPr>
        </p:nvSpPr>
        <p:spPr bwMode="auto">
          <a:xfrm>
            <a:off x="9930552" y="4714357"/>
            <a:ext cx="74612" cy="193675"/>
          </a:xfrm>
          <a:custGeom>
            <a:avLst/>
            <a:gdLst>
              <a:gd name="T0" fmla="*/ 64735 w 50"/>
              <a:gd name="T1" fmla="*/ 0 h 129"/>
              <a:gd name="T2" fmla="*/ 0 w 50"/>
              <a:gd name="T3" fmla="*/ 10008 h 129"/>
              <a:gd name="T4" fmla="*/ 30345 w 50"/>
              <a:gd name="T5" fmla="*/ 126096 h 129"/>
              <a:gd name="T6" fmla="*/ 36414 w 50"/>
              <a:gd name="T7" fmla="*/ 130099 h 129"/>
              <a:gd name="T8" fmla="*/ 40460 w 50"/>
              <a:gd name="T9" fmla="*/ 148113 h 129"/>
              <a:gd name="T10" fmla="*/ 38437 w 50"/>
              <a:gd name="T11" fmla="*/ 150115 h 129"/>
              <a:gd name="T12" fmla="*/ 66758 w 50"/>
              <a:gd name="T13" fmla="*/ 258197 h 129"/>
              <a:gd name="T14" fmla="*/ 101149 w 50"/>
              <a:gd name="T15" fmla="*/ 254194 h 129"/>
              <a:gd name="T16" fmla="*/ 64735 w 50"/>
              <a:gd name="T17" fmla="*/ 0 h 129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50" h="129">
                <a:moveTo>
                  <a:pt x="32" y="0"/>
                </a:moveTo>
                <a:cubicBezTo>
                  <a:pt x="0" y="5"/>
                  <a:pt x="0" y="5"/>
                  <a:pt x="0" y="5"/>
                </a:cubicBezTo>
                <a:cubicBezTo>
                  <a:pt x="15" y="63"/>
                  <a:pt x="15" y="63"/>
                  <a:pt x="15" y="63"/>
                </a:cubicBezTo>
                <a:cubicBezTo>
                  <a:pt x="16" y="64"/>
                  <a:pt x="17" y="64"/>
                  <a:pt x="18" y="65"/>
                </a:cubicBezTo>
                <a:cubicBezTo>
                  <a:pt x="20" y="67"/>
                  <a:pt x="20" y="70"/>
                  <a:pt x="20" y="74"/>
                </a:cubicBezTo>
                <a:cubicBezTo>
                  <a:pt x="19" y="75"/>
                  <a:pt x="19" y="75"/>
                  <a:pt x="19" y="75"/>
                </a:cubicBezTo>
                <a:cubicBezTo>
                  <a:pt x="33" y="129"/>
                  <a:pt x="33" y="129"/>
                  <a:pt x="33" y="129"/>
                </a:cubicBezTo>
                <a:cubicBezTo>
                  <a:pt x="50" y="127"/>
                  <a:pt x="50" y="127"/>
                  <a:pt x="50" y="127"/>
                </a:cubicBezTo>
                <a:cubicBezTo>
                  <a:pt x="41" y="86"/>
                  <a:pt x="35" y="43"/>
                  <a:pt x="3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8580" tIns="34290" rIns="68580" bIns="34290"/>
          <a:lstStyle/>
          <a:p>
            <a:pPr>
              <a:defRPr/>
            </a:pPr>
            <a:endParaRPr lang="zh-CN" altLang="en-US" kern="0">
              <a:solidFill>
                <a:prstClr val="black"/>
              </a:solidFill>
            </a:endParaRPr>
          </a:p>
        </p:txBody>
      </p:sp>
      <p:sp>
        <p:nvSpPr>
          <p:cNvPr id="112" name="MH_Other_98"/>
          <p:cNvSpPr>
            <a:spLocks/>
          </p:cNvSpPr>
          <p:nvPr>
            <p:custDataLst>
              <p:tags r:id="rId85"/>
            </p:custDataLst>
          </p:nvPr>
        </p:nvSpPr>
        <p:spPr bwMode="auto">
          <a:xfrm>
            <a:off x="9809902" y="4696894"/>
            <a:ext cx="144462" cy="163512"/>
          </a:xfrm>
          <a:custGeom>
            <a:avLst/>
            <a:gdLst>
              <a:gd name="T0" fmla="*/ 80 w 96"/>
              <a:gd name="T1" fmla="*/ 11 h 109"/>
              <a:gd name="T2" fmla="*/ 78 w 96"/>
              <a:gd name="T3" fmla="*/ 5 h 109"/>
              <a:gd name="T4" fmla="*/ 77 w 96"/>
              <a:gd name="T5" fmla="*/ 0 h 109"/>
              <a:gd name="T6" fmla="*/ 77 w 96"/>
              <a:gd name="T7" fmla="*/ 11 h 109"/>
              <a:gd name="T8" fmla="*/ 41 w 96"/>
              <a:gd name="T9" fmla="*/ 14 h 109"/>
              <a:gd name="T10" fmla="*/ 56 w 96"/>
              <a:gd name="T11" fmla="*/ 59 h 109"/>
              <a:gd name="T12" fmla="*/ 36 w 96"/>
              <a:gd name="T13" fmla="*/ 80 h 109"/>
              <a:gd name="T14" fmla="*/ 21 w 96"/>
              <a:gd name="T15" fmla="*/ 82 h 109"/>
              <a:gd name="T16" fmla="*/ 0 w 96"/>
              <a:gd name="T17" fmla="*/ 109 h 109"/>
              <a:gd name="T18" fmla="*/ 59 w 96"/>
              <a:gd name="T19" fmla="*/ 86 h 109"/>
              <a:gd name="T20" fmla="*/ 96 w 96"/>
              <a:gd name="T21" fmla="*/ 75 h 109"/>
              <a:gd name="T22" fmla="*/ 81 w 96"/>
              <a:gd name="T23" fmla="*/ 17 h 109"/>
              <a:gd name="T24" fmla="*/ 80 w 96"/>
              <a:gd name="T25" fmla="*/ 11 h 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96" h="109">
                <a:moveTo>
                  <a:pt x="80" y="11"/>
                </a:moveTo>
                <a:cubicBezTo>
                  <a:pt x="78" y="5"/>
                  <a:pt x="78" y="5"/>
                  <a:pt x="78" y="5"/>
                </a:cubicBezTo>
                <a:cubicBezTo>
                  <a:pt x="77" y="0"/>
                  <a:pt x="77" y="0"/>
                  <a:pt x="77" y="0"/>
                </a:cubicBezTo>
                <a:cubicBezTo>
                  <a:pt x="77" y="11"/>
                  <a:pt x="77" y="11"/>
                  <a:pt x="77" y="11"/>
                </a:cubicBezTo>
                <a:cubicBezTo>
                  <a:pt x="65" y="12"/>
                  <a:pt x="53" y="13"/>
                  <a:pt x="41" y="14"/>
                </a:cubicBezTo>
                <a:cubicBezTo>
                  <a:pt x="56" y="59"/>
                  <a:pt x="56" y="59"/>
                  <a:pt x="56" y="59"/>
                </a:cubicBezTo>
                <a:cubicBezTo>
                  <a:pt x="36" y="80"/>
                  <a:pt x="36" y="80"/>
                  <a:pt x="36" y="80"/>
                </a:cubicBezTo>
                <a:cubicBezTo>
                  <a:pt x="21" y="82"/>
                  <a:pt x="21" y="82"/>
                  <a:pt x="21" y="82"/>
                </a:cubicBezTo>
                <a:cubicBezTo>
                  <a:pt x="0" y="109"/>
                  <a:pt x="0" y="109"/>
                  <a:pt x="0" y="109"/>
                </a:cubicBezTo>
                <a:cubicBezTo>
                  <a:pt x="59" y="86"/>
                  <a:pt x="59" y="86"/>
                  <a:pt x="59" y="86"/>
                </a:cubicBezTo>
                <a:cubicBezTo>
                  <a:pt x="78" y="76"/>
                  <a:pt x="90" y="73"/>
                  <a:pt x="96" y="75"/>
                </a:cubicBezTo>
                <a:cubicBezTo>
                  <a:pt x="81" y="17"/>
                  <a:pt x="81" y="17"/>
                  <a:pt x="81" y="17"/>
                </a:cubicBezTo>
                <a:cubicBezTo>
                  <a:pt x="80" y="11"/>
                  <a:pt x="80" y="11"/>
                  <a:pt x="80" y="11"/>
                </a:cubicBezTo>
                <a:close/>
              </a:path>
            </a:pathLst>
          </a:custGeom>
          <a:solidFill>
            <a:srgbClr val="E64823">
              <a:lumMod val="75000"/>
            </a:srgbClr>
          </a:solidFill>
          <a:ln>
            <a:noFill/>
          </a:ln>
          <a:extLst/>
        </p:spPr>
        <p:txBody>
          <a:bodyPr lIns="68580" tIns="34290" rIns="68580" bIns="34290"/>
          <a:lstStyle/>
          <a:p>
            <a:pPr>
              <a:defRPr/>
            </a:pPr>
            <a:endParaRPr lang="zh-CN" altLang="en-US" kern="0">
              <a:solidFill>
                <a:prstClr val="black"/>
              </a:solidFill>
            </a:endParaRPr>
          </a:p>
        </p:txBody>
      </p:sp>
      <p:sp>
        <p:nvSpPr>
          <p:cNvPr id="113" name="MH_Other_99"/>
          <p:cNvSpPr>
            <a:spLocks/>
          </p:cNvSpPr>
          <p:nvPr>
            <p:custDataLst>
              <p:tags r:id="rId86"/>
            </p:custDataLst>
          </p:nvPr>
        </p:nvSpPr>
        <p:spPr bwMode="auto">
          <a:xfrm>
            <a:off x="9909915" y="4661969"/>
            <a:ext cx="85725" cy="42862"/>
          </a:xfrm>
          <a:custGeom>
            <a:avLst/>
            <a:gdLst>
              <a:gd name="T0" fmla="*/ 20080 w 57"/>
              <a:gd name="T1" fmla="*/ 45917 h 28"/>
              <a:gd name="T2" fmla="*/ 22088 w 57"/>
              <a:gd name="T3" fmla="*/ 55899 h 28"/>
              <a:gd name="T4" fmla="*/ 114457 w 57"/>
              <a:gd name="T5" fmla="*/ 21960 h 28"/>
              <a:gd name="T6" fmla="*/ 88353 w 57"/>
              <a:gd name="T7" fmla="*/ 0 h 28"/>
              <a:gd name="T8" fmla="*/ 0 w 57"/>
              <a:gd name="T9" fmla="*/ 49910 h 28"/>
              <a:gd name="T10" fmla="*/ 20080 w 57"/>
              <a:gd name="T11" fmla="*/ 45917 h 28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57" h="28">
                <a:moveTo>
                  <a:pt x="10" y="23"/>
                </a:moveTo>
                <a:cubicBezTo>
                  <a:pt x="11" y="28"/>
                  <a:pt x="11" y="28"/>
                  <a:pt x="11" y="28"/>
                </a:cubicBezTo>
                <a:cubicBezTo>
                  <a:pt x="57" y="11"/>
                  <a:pt x="57" y="11"/>
                  <a:pt x="57" y="11"/>
                </a:cubicBezTo>
                <a:cubicBezTo>
                  <a:pt x="44" y="0"/>
                  <a:pt x="44" y="0"/>
                  <a:pt x="44" y="0"/>
                </a:cubicBezTo>
                <a:cubicBezTo>
                  <a:pt x="0" y="25"/>
                  <a:pt x="0" y="25"/>
                  <a:pt x="0" y="25"/>
                </a:cubicBezTo>
                <a:cubicBezTo>
                  <a:pt x="3" y="24"/>
                  <a:pt x="7" y="24"/>
                  <a:pt x="10" y="23"/>
                </a:cubicBezTo>
                <a:close/>
              </a:path>
            </a:pathLst>
          </a:custGeom>
          <a:solidFill>
            <a:srgbClr val="A56E4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8580" tIns="34290" rIns="68580" bIns="34290"/>
          <a:lstStyle/>
          <a:p>
            <a:pPr>
              <a:defRPr/>
            </a:pPr>
            <a:endParaRPr lang="zh-CN" altLang="en-US" kern="0">
              <a:solidFill>
                <a:prstClr val="black"/>
              </a:solidFill>
            </a:endParaRPr>
          </a:p>
        </p:txBody>
      </p:sp>
      <p:sp>
        <p:nvSpPr>
          <p:cNvPr id="114" name="MH_Other_100"/>
          <p:cNvSpPr>
            <a:spLocks/>
          </p:cNvSpPr>
          <p:nvPr>
            <p:custDataLst>
              <p:tags r:id="rId87"/>
            </p:custDataLst>
          </p:nvPr>
        </p:nvSpPr>
        <p:spPr bwMode="auto">
          <a:xfrm>
            <a:off x="9513040" y="4679431"/>
            <a:ext cx="411163" cy="46038"/>
          </a:xfrm>
          <a:custGeom>
            <a:avLst/>
            <a:gdLst>
              <a:gd name="T0" fmla="*/ 548334 w 274"/>
              <a:gd name="T1" fmla="*/ 42856 h 30"/>
              <a:gd name="T2" fmla="*/ 548334 w 274"/>
              <a:gd name="T3" fmla="*/ 20408 h 30"/>
              <a:gd name="T4" fmla="*/ 528322 w 274"/>
              <a:gd name="T5" fmla="*/ 24489 h 30"/>
              <a:gd name="T6" fmla="*/ 492300 w 274"/>
              <a:gd name="T7" fmla="*/ 30612 h 30"/>
              <a:gd name="T8" fmla="*/ 396241 w 274"/>
              <a:gd name="T9" fmla="*/ 42856 h 30"/>
              <a:gd name="T10" fmla="*/ 368224 w 274"/>
              <a:gd name="T11" fmla="*/ 42856 h 30"/>
              <a:gd name="T12" fmla="*/ 186113 w 274"/>
              <a:gd name="T13" fmla="*/ 36734 h 30"/>
              <a:gd name="T14" fmla="*/ 86052 w 274"/>
              <a:gd name="T15" fmla="*/ 16326 h 30"/>
              <a:gd name="T16" fmla="*/ 0 w 274"/>
              <a:gd name="T17" fmla="*/ 0 h 30"/>
              <a:gd name="T18" fmla="*/ 14009 w 274"/>
              <a:gd name="T19" fmla="*/ 40815 h 30"/>
              <a:gd name="T20" fmla="*/ 322196 w 274"/>
              <a:gd name="T21" fmla="*/ 61223 h 30"/>
              <a:gd name="T22" fmla="*/ 476290 w 274"/>
              <a:gd name="T23" fmla="*/ 48978 h 30"/>
              <a:gd name="T24" fmla="*/ 548334 w 274"/>
              <a:gd name="T25" fmla="*/ 42856 h 30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74" h="30">
                <a:moveTo>
                  <a:pt x="274" y="21"/>
                </a:moveTo>
                <a:cubicBezTo>
                  <a:pt x="274" y="10"/>
                  <a:pt x="274" y="10"/>
                  <a:pt x="274" y="10"/>
                </a:cubicBezTo>
                <a:cubicBezTo>
                  <a:pt x="271" y="11"/>
                  <a:pt x="267" y="11"/>
                  <a:pt x="264" y="12"/>
                </a:cubicBezTo>
                <a:cubicBezTo>
                  <a:pt x="258" y="13"/>
                  <a:pt x="252" y="14"/>
                  <a:pt x="246" y="15"/>
                </a:cubicBezTo>
                <a:cubicBezTo>
                  <a:pt x="230" y="18"/>
                  <a:pt x="214" y="19"/>
                  <a:pt x="198" y="21"/>
                </a:cubicBezTo>
                <a:cubicBezTo>
                  <a:pt x="193" y="21"/>
                  <a:pt x="189" y="21"/>
                  <a:pt x="184" y="21"/>
                </a:cubicBezTo>
                <a:cubicBezTo>
                  <a:pt x="154" y="23"/>
                  <a:pt x="124" y="21"/>
                  <a:pt x="93" y="18"/>
                </a:cubicBezTo>
                <a:cubicBezTo>
                  <a:pt x="43" y="8"/>
                  <a:pt x="43" y="8"/>
                  <a:pt x="43" y="8"/>
                </a:cubicBezTo>
                <a:cubicBezTo>
                  <a:pt x="0" y="0"/>
                  <a:pt x="0" y="0"/>
                  <a:pt x="0" y="0"/>
                </a:cubicBezTo>
                <a:cubicBezTo>
                  <a:pt x="7" y="20"/>
                  <a:pt x="7" y="20"/>
                  <a:pt x="7" y="20"/>
                </a:cubicBezTo>
                <a:cubicBezTo>
                  <a:pt x="161" y="30"/>
                  <a:pt x="161" y="30"/>
                  <a:pt x="161" y="30"/>
                </a:cubicBezTo>
                <a:cubicBezTo>
                  <a:pt x="186" y="28"/>
                  <a:pt x="212" y="25"/>
                  <a:pt x="238" y="24"/>
                </a:cubicBezTo>
                <a:cubicBezTo>
                  <a:pt x="250" y="23"/>
                  <a:pt x="262" y="22"/>
                  <a:pt x="274" y="21"/>
                </a:cubicBezTo>
                <a:close/>
              </a:path>
            </a:pathLst>
          </a:custGeom>
          <a:solidFill>
            <a:srgbClr val="9A988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8580" tIns="34290" rIns="68580" bIns="34290"/>
          <a:lstStyle/>
          <a:p>
            <a:pPr>
              <a:defRPr/>
            </a:pPr>
            <a:endParaRPr lang="zh-CN" altLang="en-US" kern="0">
              <a:solidFill>
                <a:prstClr val="black"/>
              </a:solidFill>
            </a:endParaRPr>
          </a:p>
        </p:txBody>
      </p:sp>
      <p:sp>
        <p:nvSpPr>
          <p:cNvPr id="115" name="MH_Other_101"/>
          <p:cNvSpPr>
            <a:spLocks/>
          </p:cNvSpPr>
          <p:nvPr>
            <p:custDataLst>
              <p:tags r:id="rId88"/>
            </p:custDataLst>
          </p:nvPr>
        </p:nvSpPr>
        <p:spPr bwMode="auto">
          <a:xfrm>
            <a:off x="9862290" y="4825481"/>
            <a:ext cx="123825" cy="101600"/>
          </a:xfrm>
          <a:custGeom>
            <a:avLst/>
            <a:gdLst>
              <a:gd name="T0" fmla="*/ 65 w 82"/>
              <a:gd name="T1" fmla="*/ 0 h 68"/>
              <a:gd name="T2" fmla="*/ 44 w 82"/>
              <a:gd name="T3" fmla="*/ 13 h 68"/>
              <a:gd name="T4" fmla="*/ 61 w 82"/>
              <a:gd name="T5" fmla="*/ 12 h 68"/>
              <a:gd name="T6" fmla="*/ 63 w 82"/>
              <a:gd name="T7" fmla="*/ 18 h 68"/>
              <a:gd name="T8" fmla="*/ 66 w 82"/>
              <a:gd name="T9" fmla="*/ 23 h 68"/>
              <a:gd name="T10" fmla="*/ 70 w 82"/>
              <a:gd name="T11" fmla="*/ 28 h 68"/>
              <a:gd name="T12" fmla="*/ 18 w 82"/>
              <a:gd name="T13" fmla="*/ 49 h 68"/>
              <a:gd name="T14" fmla="*/ 0 w 82"/>
              <a:gd name="T15" fmla="*/ 54 h 68"/>
              <a:gd name="T16" fmla="*/ 3 w 82"/>
              <a:gd name="T17" fmla="*/ 68 h 68"/>
              <a:gd name="T18" fmla="*/ 53 w 82"/>
              <a:gd name="T19" fmla="*/ 68 h 68"/>
              <a:gd name="T20" fmla="*/ 82 w 82"/>
              <a:gd name="T21" fmla="*/ 68 h 68"/>
              <a:gd name="T22" fmla="*/ 79 w 82"/>
              <a:gd name="T23" fmla="*/ 54 h 68"/>
              <a:gd name="T24" fmla="*/ 65 w 82"/>
              <a:gd name="T25" fmla="*/ 0 h 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82" h="68">
                <a:moveTo>
                  <a:pt x="65" y="0"/>
                </a:moveTo>
                <a:cubicBezTo>
                  <a:pt x="44" y="13"/>
                  <a:pt x="44" y="13"/>
                  <a:pt x="44" y="13"/>
                </a:cubicBezTo>
                <a:cubicBezTo>
                  <a:pt x="53" y="9"/>
                  <a:pt x="59" y="9"/>
                  <a:pt x="61" y="12"/>
                </a:cubicBezTo>
                <a:cubicBezTo>
                  <a:pt x="62" y="13"/>
                  <a:pt x="63" y="16"/>
                  <a:pt x="63" y="18"/>
                </a:cubicBezTo>
                <a:cubicBezTo>
                  <a:pt x="66" y="23"/>
                  <a:pt x="66" y="23"/>
                  <a:pt x="66" y="23"/>
                </a:cubicBezTo>
                <a:cubicBezTo>
                  <a:pt x="70" y="28"/>
                  <a:pt x="70" y="28"/>
                  <a:pt x="70" y="28"/>
                </a:cubicBezTo>
                <a:cubicBezTo>
                  <a:pt x="18" y="49"/>
                  <a:pt x="18" y="49"/>
                  <a:pt x="18" y="49"/>
                </a:cubicBezTo>
                <a:cubicBezTo>
                  <a:pt x="0" y="54"/>
                  <a:pt x="0" y="54"/>
                  <a:pt x="0" y="54"/>
                </a:cubicBezTo>
                <a:cubicBezTo>
                  <a:pt x="2" y="59"/>
                  <a:pt x="3" y="64"/>
                  <a:pt x="3" y="68"/>
                </a:cubicBezTo>
                <a:cubicBezTo>
                  <a:pt x="53" y="68"/>
                  <a:pt x="53" y="68"/>
                  <a:pt x="53" y="68"/>
                </a:cubicBezTo>
                <a:cubicBezTo>
                  <a:pt x="82" y="68"/>
                  <a:pt x="82" y="68"/>
                  <a:pt x="82" y="68"/>
                </a:cubicBezTo>
                <a:cubicBezTo>
                  <a:pt x="79" y="54"/>
                  <a:pt x="79" y="54"/>
                  <a:pt x="79" y="54"/>
                </a:cubicBezTo>
                <a:cubicBezTo>
                  <a:pt x="65" y="0"/>
                  <a:pt x="65" y="0"/>
                  <a:pt x="65" y="0"/>
                </a:cubicBezTo>
                <a:close/>
              </a:path>
            </a:pathLst>
          </a:custGeom>
          <a:solidFill>
            <a:srgbClr val="E64823">
              <a:lumMod val="75000"/>
            </a:srgbClr>
          </a:solidFill>
          <a:ln>
            <a:noFill/>
          </a:ln>
          <a:extLst/>
        </p:spPr>
        <p:txBody>
          <a:bodyPr lIns="68580" tIns="34290" rIns="68580" bIns="34290"/>
          <a:lstStyle/>
          <a:p>
            <a:pPr>
              <a:defRPr/>
            </a:pPr>
            <a:endParaRPr lang="zh-CN" altLang="en-US" kern="0">
              <a:solidFill>
                <a:prstClr val="black"/>
              </a:solidFill>
            </a:endParaRPr>
          </a:p>
        </p:txBody>
      </p:sp>
      <p:sp>
        <p:nvSpPr>
          <p:cNvPr id="116" name="MH_Other_102"/>
          <p:cNvSpPr>
            <a:spLocks/>
          </p:cNvSpPr>
          <p:nvPr>
            <p:custDataLst>
              <p:tags r:id="rId89"/>
            </p:custDataLst>
          </p:nvPr>
        </p:nvSpPr>
        <p:spPr bwMode="auto">
          <a:xfrm>
            <a:off x="9836889" y="4812782"/>
            <a:ext cx="122238" cy="73025"/>
          </a:xfrm>
          <a:custGeom>
            <a:avLst/>
            <a:gdLst>
              <a:gd name="T0" fmla="*/ 121289 w 83"/>
              <a:gd name="T1" fmla="*/ 45304 h 50"/>
              <a:gd name="T2" fmla="*/ 163044 w 83"/>
              <a:gd name="T3" fmla="*/ 19698 h 50"/>
              <a:gd name="T4" fmla="*/ 165032 w 83"/>
              <a:gd name="T5" fmla="*/ 17728 h 50"/>
              <a:gd name="T6" fmla="*/ 161055 w 83"/>
              <a:gd name="T7" fmla="*/ 0 h 50"/>
              <a:gd name="T8" fmla="*/ 17895 w 83"/>
              <a:gd name="T9" fmla="*/ 74851 h 50"/>
              <a:gd name="T10" fmla="*/ 0 w 83"/>
              <a:gd name="T11" fmla="*/ 98488 h 50"/>
              <a:gd name="T12" fmla="*/ 77545 w 83"/>
              <a:gd name="T13" fmla="*/ 72881 h 50"/>
              <a:gd name="T14" fmla="*/ 121289 w 83"/>
              <a:gd name="T15" fmla="*/ 45304 h 5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83" h="50">
                <a:moveTo>
                  <a:pt x="61" y="23"/>
                </a:moveTo>
                <a:cubicBezTo>
                  <a:pt x="82" y="10"/>
                  <a:pt x="82" y="10"/>
                  <a:pt x="82" y="10"/>
                </a:cubicBezTo>
                <a:cubicBezTo>
                  <a:pt x="83" y="9"/>
                  <a:pt x="83" y="9"/>
                  <a:pt x="83" y="9"/>
                </a:cubicBezTo>
                <a:cubicBezTo>
                  <a:pt x="83" y="5"/>
                  <a:pt x="83" y="2"/>
                  <a:pt x="81" y="0"/>
                </a:cubicBezTo>
                <a:cubicBezTo>
                  <a:pt x="9" y="38"/>
                  <a:pt x="9" y="38"/>
                  <a:pt x="9" y="38"/>
                </a:cubicBezTo>
                <a:cubicBezTo>
                  <a:pt x="0" y="50"/>
                  <a:pt x="0" y="50"/>
                  <a:pt x="0" y="50"/>
                </a:cubicBezTo>
                <a:cubicBezTo>
                  <a:pt x="39" y="37"/>
                  <a:pt x="39" y="37"/>
                  <a:pt x="39" y="37"/>
                </a:cubicBezTo>
                <a:cubicBezTo>
                  <a:pt x="61" y="23"/>
                  <a:pt x="61" y="23"/>
                  <a:pt x="61" y="23"/>
                </a:cubicBezTo>
                <a:close/>
              </a:path>
            </a:pathLst>
          </a:custGeom>
          <a:solidFill>
            <a:srgbClr val="A56E4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8580" tIns="34290" rIns="68580" bIns="34290"/>
          <a:lstStyle/>
          <a:p>
            <a:pPr>
              <a:defRPr/>
            </a:pPr>
            <a:endParaRPr lang="zh-CN" altLang="en-US" kern="0">
              <a:solidFill>
                <a:prstClr val="black"/>
              </a:solidFill>
            </a:endParaRPr>
          </a:p>
        </p:txBody>
      </p:sp>
      <p:sp>
        <p:nvSpPr>
          <p:cNvPr id="117" name="MH_Other_103"/>
          <p:cNvSpPr>
            <a:spLocks noEditPoints="1"/>
          </p:cNvSpPr>
          <p:nvPr>
            <p:custDataLst>
              <p:tags r:id="rId90"/>
            </p:custDataLst>
          </p:nvPr>
        </p:nvSpPr>
        <p:spPr bwMode="auto">
          <a:xfrm>
            <a:off x="9651153" y="4782620"/>
            <a:ext cx="307975" cy="185737"/>
          </a:xfrm>
          <a:custGeom>
            <a:avLst/>
            <a:gdLst>
              <a:gd name="T0" fmla="*/ 402614 w 207"/>
              <a:gd name="T1" fmla="*/ 82517 h 123"/>
              <a:gd name="T2" fmla="*/ 368731 w 207"/>
              <a:gd name="T3" fmla="*/ 84529 h 123"/>
              <a:gd name="T4" fmla="*/ 324882 w 207"/>
              <a:gd name="T5" fmla="*/ 112706 h 123"/>
              <a:gd name="T6" fmla="*/ 247149 w 207"/>
              <a:gd name="T7" fmla="*/ 138870 h 123"/>
              <a:gd name="T8" fmla="*/ 265088 w 207"/>
              <a:gd name="T9" fmla="*/ 114718 h 123"/>
              <a:gd name="T10" fmla="*/ 408594 w 207"/>
              <a:gd name="T11" fmla="*/ 38239 h 123"/>
              <a:gd name="T12" fmla="*/ 402614 w 207"/>
              <a:gd name="T13" fmla="*/ 34214 h 123"/>
              <a:gd name="T14" fmla="*/ 328868 w 207"/>
              <a:gd name="T15" fmla="*/ 56353 h 123"/>
              <a:gd name="T16" fmla="*/ 211273 w 207"/>
              <a:gd name="T17" fmla="*/ 102643 h 123"/>
              <a:gd name="T18" fmla="*/ 205293 w 207"/>
              <a:gd name="T19" fmla="*/ 74466 h 123"/>
              <a:gd name="T20" fmla="*/ 259108 w 207"/>
              <a:gd name="T21" fmla="*/ 0 h 123"/>
              <a:gd name="T22" fmla="*/ 235191 w 207"/>
              <a:gd name="T23" fmla="*/ 10063 h 123"/>
              <a:gd name="T24" fmla="*/ 137527 w 207"/>
              <a:gd name="T25" fmla="*/ 84529 h 123"/>
              <a:gd name="T26" fmla="*/ 117595 w 207"/>
              <a:gd name="T27" fmla="*/ 94592 h 123"/>
              <a:gd name="T28" fmla="*/ 105636 w 207"/>
              <a:gd name="T29" fmla="*/ 94592 h 123"/>
              <a:gd name="T30" fmla="*/ 51822 w 207"/>
              <a:gd name="T31" fmla="*/ 96605 h 123"/>
              <a:gd name="T32" fmla="*/ 27904 w 207"/>
              <a:gd name="T33" fmla="*/ 0 h 123"/>
              <a:gd name="T34" fmla="*/ 5979 w 207"/>
              <a:gd name="T35" fmla="*/ 6038 h 123"/>
              <a:gd name="T36" fmla="*/ 15945 w 207"/>
              <a:gd name="T37" fmla="*/ 86542 h 123"/>
              <a:gd name="T38" fmla="*/ 5979 w 207"/>
              <a:gd name="T39" fmla="*/ 138870 h 123"/>
              <a:gd name="T40" fmla="*/ 3986 w 207"/>
              <a:gd name="T41" fmla="*/ 152958 h 123"/>
              <a:gd name="T42" fmla="*/ 1993 w 207"/>
              <a:gd name="T43" fmla="*/ 189185 h 123"/>
              <a:gd name="T44" fmla="*/ 31890 w 207"/>
              <a:gd name="T45" fmla="*/ 247550 h 123"/>
              <a:gd name="T46" fmla="*/ 105636 w 207"/>
              <a:gd name="T47" fmla="*/ 187172 h 123"/>
              <a:gd name="T48" fmla="*/ 290998 w 207"/>
              <a:gd name="T49" fmla="*/ 156983 h 123"/>
              <a:gd name="T50" fmla="*/ 412580 w 207"/>
              <a:gd name="T51" fmla="*/ 104655 h 123"/>
              <a:gd name="T52" fmla="*/ 406601 w 207"/>
              <a:gd name="T53" fmla="*/ 94592 h 123"/>
              <a:gd name="T54" fmla="*/ 326875 w 207"/>
              <a:gd name="T55" fmla="*/ 136857 h 123"/>
              <a:gd name="T56" fmla="*/ 247149 w 207"/>
              <a:gd name="T57" fmla="*/ 156983 h 123"/>
              <a:gd name="T58" fmla="*/ 316909 w 207"/>
              <a:gd name="T59" fmla="*/ 126794 h 123"/>
              <a:gd name="T60" fmla="*/ 402614 w 207"/>
              <a:gd name="T61" fmla="*/ 82517 h 123"/>
              <a:gd name="T62" fmla="*/ 249143 w 207"/>
              <a:gd name="T63" fmla="*/ 10063 h 123"/>
              <a:gd name="T64" fmla="*/ 251136 w 207"/>
              <a:gd name="T65" fmla="*/ 18113 h 123"/>
              <a:gd name="T66" fmla="*/ 139520 w 207"/>
              <a:gd name="T67" fmla="*/ 98617 h 123"/>
              <a:gd name="T68" fmla="*/ 125568 w 207"/>
              <a:gd name="T69" fmla="*/ 98617 h 123"/>
              <a:gd name="T70" fmla="*/ 249143 w 207"/>
              <a:gd name="T71" fmla="*/ 10063 h 123"/>
              <a:gd name="T72" fmla="*/ 11959 w 207"/>
              <a:gd name="T73" fmla="*/ 12076 h 123"/>
              <a:gd name="T74" fmla="*/ 23918 w 207"/>
              <a:gd name="T75" fmla="*/ 12076 h 123"/>
              <a:gd name="T76" fmla="*/ 31890 w 207"/>
              <a:gd name="T77" fmla="*/ 94592 h 123"/>
              <a:gd name="T78" fmla="*/ 19931 w 207"/>
              <a:gd name="T79" fmla="*/ 227424 h 123"/>
              <a:gd name="T80" fmla="*/ 7973 w 207"/>
              <a:gd name="T81" fmla="*/ 195222 h 123"/>
              <a:gd name="T82" fmla="*/ 21925 w 207"/>
              <a:gd name="T83" fmla="*/ 94592 h 123"/>
              <a:gd name="T84" fmla="*/ 11959 w 207"/>
              <a:gd name="T85" fmla="*/ 12076 h 123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0" t="0" r="r" b="b"/>
            <a:pathLst>
              <a:path w="207" h="123">
                <a:moveTo>
                  <a:pt x="202" y="41"/>
                </a:moveTo>
                <a:cubicBezTo>
                  <a:pt x="200" y="38"/>
                  <a:pt x="194" y="38"/>
                  <a:pt x="185" y="42"/>
                </a:cubicBezTo>
                <a:cubicBezTo>
                  <a:pt x="163" y="56"/>
                  <a:pt x="163" y="56"/>
                  <a:pt x="163" y="56"/>
                </a:cubicBezTo>
                <a:cubicBezTo>
                  <a:pt x="124" y="69"/>
                  <a:pt x="124" y="69"/>
                  <a:pt x="124" y="69"/>
                </a:cubicBezTo>
                <a:cubicBezTo>
                  <a:pt x="133" y="57"/>
                  <a:pt x="133" y="57"/>
                  <a:pt x="133" y="57"/>
                </a:cubicBezTo>
                <a:cubicBezTo>
                  <a:pt x="205" y="19"/>
                  <a:pt x="205" y="19"/>
                  <a:pt x="205" y="19"/>
                </a:cubicBezTo>
                <a:cubicBezTo>
                  <a:pt x="204" y="18"/>
                  <a:pt x="203" y="18"/>
                  <a:pt x="202" y="17"/>
                </a:cubicBezTo>
                <a:cubicBezTo>
                  <a:pt x="196" y="15"/>
                  <a:pt x="184" y="18"/>
                  <a:pt x="165" y="28"/>
                </a:cubicBezTo>
                <a:cubicBezTo>
                  <a:pt x="106" y="51"/>
                  <a:pt x="106" y="51"/>
                  <a:pt x="106" y="51"/>
                </a:cubicBezTo>
                <a:cubicBezTo>
                  <a:pt x="103" y="37"/>
                  <a:pt x="103" y="37"/>
                  <a:pt x="103" y="37"/>
                </a:cubicBezTo>
                <a:cubicBezTo>
                  <a:pt x="123" y="24"/>
                  <a:pt x="132" y="12"/>
                  <a:pt x="130" y="0"/>
                </a:cubicBezTo>
                <a:cubicBezTo>
                  <a:pt x="127" y="0"/>
                  <a:pt x="123" y="2"/>
                  <a:pt x="118" y="5"/>
                </a:cubicBezTo>
                <a:cubicBezTo>
                  <a:pt x="69" y="42"/>
                  <a:pt x="69" y="42"/>
                  <a:pt x="69" y="42"/>
                </a:cubicBezTo>
                <a:cubicBezTo>
                  <a:pt x="66" y="44"/>
                  <a:pt x="63" y="46"/>
                  <a:pt x="59" y="47"/>
                </a:cubicBezTo>
                <a:cubicBezTo>
                  <a:pt x="57" y="48"/>
                  <a:pt x="55" y="48"/>
                  <a:pt x="53" y="47"/>
                </a:cubicBezTo>
                <a:cubicBezTo>
                  <a:pt x="42" y="58"/>
                  <a:pt x="33" y="58"/>
                  <a:pt x="26" y="48"/>
                </a:cubicBezTo>
                <a:cubicBezTo>
                  <a:pt x="28" y="28"/>
                  <a:pt x="24" y="12"/>
                  <a:pt x="14" y="0"/>
                </a:cubicBezTo>
                <a:cubicBezTo>
                  <a:pt x="11" y="0"/>
                  <a:pt x="7" y="1"/>
                  <a:pt x="3" y="3"/>
                </a:cubicBezTo>
                <a:cubicBezTo>
                  <a:pt x="8" y="43"/>
                  <a:pt x="8" y="43"/>
                  <a:pt x="8" y="43"/>
                </a:cubicBezTo>
                <a:cubicBezTo>
                  <a:pt x="3" y="69"/>
                  <a:pt x="3" y="69"/>
                  <a:pt x="3" y="69"/>
                </a:cubicBezTo>
                <a:cubicBezTo>
                  <a:pt x="2" y="76"/>
                  <a:pt x="2" y="76"/>
                  <a:pt x="2" y="76"/>
                </a:cubicBezTo>
                <a:cubicBezTo>
                  <a:pt x="1" y="82"/>
                  <a:pt x="0" y="88"/>
                  <a:pt x="1" y="94"/>
                </a:cubicBezTo>
                <a:cubicBezTo>
                  <a:pt x="1" y="106"/>
                  <a:pt x="6" y="116"/>
                  <a:pt x="16" y="123"/>
                </a:cubicBezTo>
                <a:cubicBezTo>
                  <a:pt x="53" y="93"/>
                  <a:pt x="53" y="93"/>
                  <a:pt x="53" y="93"/>
                </a:cubicBezTo>
                <a:cubicBezTo>
                  <a:pt x="146" y="78"/>
                  <a:pt x="146" y="78"/>
                  <a:pt x="146" y="78"/>
                </a:cubicBezTo>
                <a:cubicBezTo>
                  <a:pt x="207" y="52"/>
                  <a:pt x="207" y="52"/>
                  <a:pt x="207" y="52"/>
                </a:cubicBezTo>
                <a:cubicBezTo>
                  <a:pt x="204" y="47"/>
                  <a:pt x="204" y="47"/>
                  <a:pt x="204" y="47"/>
                </a:cubicBezTo>
                <a:cubicBezTo>
                  <a:pt x="164" y="68"/>
                  <a:pt x="164" y="68"/>
                  <a:pt x="164" y="68"/>
                </a:cubicBezTo>
                <a:cubicBezTo>
                  <a:pt x="124" y="78"/>
                  <a:pt x="124" y="78"/>
                  <a:pt x="124" y="78"/>
                </a:cubicBezTo>
                <a:cubicBezTo>
                  <a:pt x="159" y="63"/>
                  <a:pt x="159" y="63"/>
                  <a:pt x="159" y="63"/>
                </a:cubicBezTo>
                <a:cubicBezTo>
                  <a:pt x="202" y="41"/>
                  <a:pt x="202" y="41"/>
                  <a:pt x="202" y="41"/>
                </a:cubicBezTo>
                <a:close/>
                <a:moveTo>
                  <a:pt x="125" y="5"/>
                </a:moveTo>
                <a:cubicBezTo>
                  <a:pt x="126" y="9"/>
                  <a:pt x="126" y="9"/>
                  <a:pt x="126" y="9"/>
                </a:cubicBezTo>
                <a:cubicBezTo>
                  <a:pt x="70" y="49"/>
                  <a:pt x="70" y="49"/>
                  <a:pt x="70" y="49"/>
                </a:cubicBezTo>
                <a:cubicBezTo>
                  <a:pt x="63" y="49"/>
                  <a:pt x="63" y="49"/>
                  <a:pt x="63" y="49"/>
                </a:cubicBezTo>
                <a:cubicBezTo>
                  <a:pt x="125" y="5"/>
                  <a:pt x="125" y="5"/>
                  <a:pt x="125" y="5"/>
                </a:cubicBezTo>
                <a:close/>
                <a:moveTo>
                  <a:pt x="6" y="6"/>
                </a:moveTo>
                <a:cubicBezTo>
                  <a:pt x="12" y="6"/>
                  <a:pt x="12" y="6"/>
                  <a:pt x="12" y="6"/>
                </a:cubicBezTo>
                <a:cubicBezTo>
                  <a:pt x="16" y="47"/>
                  <a:pt x="16" y="47"/>
                  <a:pt x="16" y="47"/>
                </a:cubicBezTo>
                <a:cubicBezTo>
                  <a:pt x="10" y="113"/>
                  <a:pt x="10" y="113"/>
                  <a:pt x="10" y="113"/>
                </a:cubicBezTo>
                <a:cubicBezTo>
                  <a:pt x="4" y="97"/>
                  <a:pt x="4" y="97"/>
                  <a:pt x="4" y="97"/>
                </a:cubicBezTo>
                <a:cubicBezTo>
                  <a:pt x="11" y="47"/>
                  <a:pt x="11" y="47"/>
                  <a:pt x="11" y="47"/>
                </a:cubicBezTo>
                <a:cubicBezTo>
                  <a:pt x="6" y="6"/>
                  <a:pt x="6" y="6"/>
                  <a:pt x="6" y="6"/>
                </a:cubicBezTo>
                <a:close/>
              </a:path>
            </a:pathLst>
          </a:custGeom>
          <a:solidFill>
            <a:srgbClr val="DCA56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8580" tIns="34290" rIns="68580" bIns="34290"/>
          <a:lstStyle/>
          <a:p>
            <a:pPr>
              <a:defRPr/>
            </a:pPr>
            <a:endParaRPr lang="zh-CN" altLang="en-US" kern="0">
              <a:solidFill>
                <a:prstClr val="black"/>
              </a:solidFill>
            </a:endParaRPr>
          </a:p>
        </p:txBody>
      </p:sp>
      <p:sp>
        <p:nvSpPr>
          <p:cNvPr id="118" name="MH_Other_104"/>
          <p:cNvSpPr>
            <a:spLocks/>
          </p:cNvSpPr>
          <p:nvPr>
            <p:custDataLst>
              <p:tags r:id="rId91"/>
            </p:custDataLst>
          </p:nvPr>
        </p:nvSpPr>
        <p:spPr bwMode="auto">
          <a:xfrm>
            <a:off x="9744814" y="4790556"/>
            <a:ext cx="95250" cy="65088"/>
          </a:xfrm>
          <a:custGeom>
            <a:avLst/>
            <a:gdLst>
              <a:gd name="T0" fmla="*/ 127767 w 48"/>
              <a:gd name="T1" fmla="*/ 7986 h 33"/>
              <a:gd name="T2" fmla="*/ 125105 w 48"/>
              <a:gd name="T3" fmla="*/ 0 h 33"/>
              <a:gd name="T4" fmla="*/ 0 w 48"/>
              <a:gd name="T5" fmla="*/ 87841 h 33"/>
              <a:gd name="T6" fmla="*/ 13309 w 48"/>
              <a:gd name="T7" fmla="*/ 87841 h 33"/>
              <a:gd name="T8" fmla="*/ 127767 w 48"/>
              <a:gd name="T9" fmla="*/ 7986 h 33"/>
              <a:gd name="T10" fmla="*/ 127767 w 48"/>
              <a:gd name="T11" fmla="*/ 7986 h 3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48" h="33">
                <a:moveTo>
                  <a:pt x="48" y="3"/>
                </a:moveTo>
                <a:lnTo>
                  <a:pt x="47" y="0"/>
                </a:lnTo>
                <a:lnTo>
                  <a:pt x="0" y="33"/>
                </a:lnTo>
                <a:lnTo>
                  <a:pt x="5" y="33"/>
                </a:lnTo>
                <a:lnTo>
                  <a:pt x="48" y="3"/>
                </a:lnTo>
                <a:close/>
              </a:path>
            </a:pathLst>
          </a:custGeom>
          <a:solidFill>
            <a:srgbClr val="F3DDC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8580" tIns="34290" rIns="68580" bIns="34290"/>
          <a:lstStyle/>
          <a:p>
            <a:pPr>
              <a:defRPr/>
            </a:pPr>
            <a:endParaRPr lang="zh-CN" altLang="en-US" kern="0">
              <a:solidFill>
                <a:prstClr val="black"/>
              </a:solidFill>
            </a:endParaRPr>
          </a:p>
        </p:txBody>
      </p:sp>
      <p:sp>
        <p:nvSpPr>
          <p:cNvPr id="119" name="MH_Other_105"/>
          <p:cNvSpPr>
            <a:spLocks/>
          </p:cNvSpPr>
          <p:nvPr>
            <p:custDataLst>
              <p:tags r:id="rId92"/>
            </p:custDataLst>
          </p:nvPr>
        </p:nvSpPr>
        <p:spPr bwMode="auto">
          <a:xfrm>
            <a:off x="9655914" y="4792145"/>
            <a:ext cx="19050" cy="160337"/>
          </a:xfrm>
          <a:custGeom>
            <a:avLst/>
            <a:gdLst>
              <a:gd name="T0" fmla="*/ 15970 w 9"/>
              <a:gd name="T1" fmla="*/ 0 h 80"/>
              <a:gd name="T2" fmla="*/ 2662 w 9"/>
              <a:gd name="T3" fmla="*/ 0 h 80"/>
              <a:gd name="T4" fmla="*/ 13308 w 9"/>
              <a:gd name="T5" fmla="*/ 82516 h 80"/>
              <a:gd name="T6" fmla="*/ 0 w 9"/>
              <a:gd name="T7" fmla="*/ 181003 h 80"/>
              <a:gd name="T8" fmla="*/ 10647 w 9"/>
              <a:gd name="T9" fmla="*/ 212945 h 80"/>
              <a:gd name="T10" fmla="*/ 23955 w 9"/>
              <a:gd name="T11" fmla="*/ 82516 h 80"/>
              <a:gd name="T12" fmla="*/ 15970 w 9"/>
              <a:gd name="T13" fmla="*/ 0 h 80"/>
              <a:gd name="T14" fmla="*/ 15970 w 9"/>
              <a:gd name="T15" fmla="*/ 0 h 8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9" h="80">
                <a:moveTo>
                  <a:pt x="6" y="0"/>
                </a:moveTo>
                <a:lnTo>
                  <a:pt x="1" y="0"/>
                </a:lnTo>
                <a:lnTo>
                  <a:pt x="5" y="31"/>
                </a:lnTo>
                <a:lnTo>
                  <a:pt x="0" y="68"/>
                </a:lnTo>
                <a:lnTo>
                  <a:pt x="4" y="80"/>
                </a:lnTo>
                <a:lnTo>
                  <a:pt x="9" y="31"/>
                </a:lnTo>
                <a:lnTo>
                  <a:pt x="6" y="0"/>
                </a:lnTo>
                <a:close/>
              </a:path>
            </a:pathLst>
          </a:custGeom>
          <a:solidFill>
            <a:srgbClr val="F3DDC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8580" tIns="34290" rIns="68580" bIns="34290"/>
          <a:lstStyle/>
          <a:p>
            <a:pPr>
              <a:defRPr/>
            </a:pPr>
            <a:endParaRPr lang="zh-CN" altLang="en-US" kern="0">
              <a:solidFill>
                <a:prstClr val="black"/>
              </a:solidFill>
            </a:endParaRPr>
          </a:p>
        </p:txBody>
      </p:sp>
      <p:sp>
        <p:nvSpPr>
          <p:cNvPr id="120" name="MH_Other_106"/>
          <p:cNvSpPr>
            <a:spLocks/>
          </p:cNvSpPr>
          <p:nvPr>
            <p:custDataLst>
              <p:tags r:id="rId93"/>
            </p:custDataLst>
          </p:nvPr>
        </p:nvSpPr>
        <p:spPr bwMode="auto">
          <a:xfrm>
            <a:off x="9836890" y="4844532"/>
            <a:ext cx="119063" cy="55563"/>
          </a:xfrm>
          <a:custGeom>
            <a:avLst/>
            <a:gdLst>
              <a:gd name="T0" fmla="*/ 159709 w 80"/>
              <a:gd name="T1" fmla="*/ 12086 h 37"/>
              <a:gd name="T2" fmla="*/ 155716 w 80"/>
              <a:gd name="T3" fmla="*/ 0 h 37"/>
              <a:gd name="T4" fmla="*/ 69873 w 80"/>
              <a:gd name="T5" fmla="*/ 44316 h 37"/>
              <a:gd name="T6" fmla="*/ 0 w 80"/>
              <a:gd name="T7" fmla="*/ 74531 h 37"/>
              <a:gd name="T8" fmla="*/ 79855 w 80"/>
              <a:gd name="T9" fmla="*/ 54387 h 37"/>
              <a:gd name="T10" fmla="*/ 159709 w 80"/>
              <a:gd name="T11" fmla="*/ 12086 h 37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80" h="37">
                <a:moveTo>
                  <a:pt x="80" y="6"/>
                </a:moveTo>
                <a:cubicBezTo>
                  <a:pt x="80" y="4"/>
                  <a:pt x="79" y="1"/>
                  <a:pt x="78" y="0"/>
                </a:cubicBezTo>
                <a:cubicBezTo>
                  <a:pt x="35" y="22"/>
                  <a:pt x="35" y="22"/>
                  <a:pt x="35" y="22"/>
                </a:cubicBezTo>
                <a:cubicBezTo>
                  <a:pt x="0" y="37"/>
                  <a:pt x="0" y="37"/>
                  <a:pt x="0" y="37"/>
                </a:cubicBezTo>
                <a:cubicBezTo>
                  <a:pt x="40" y="27"/>
                  <a:pt x="40" y="27"/>
                  <a:pt x="40" y="27"/>
                </a:cubicBezTo>
                <a:cubicBezTo>
                  <a:pt x="80" y="6"/>
                  <a:pt x="80" y="6"/>
                  <a:pt x="80" y="6"/>
                </a:cubicBezTo>
                <a:close/>
              </a:path>
            </a:pathLst>
          </a:custGeom>
          <a:solidFill>
            <a:srgbClr val="A56E4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8580" tIns="34290" rIns="68580" bIns="34290"/>
          <a:lstStyle/>
          <a:p>
            <a:pPr>
              <a:defRPr/>
            </a:pPr>
            <a:endParaRPr lang="zh-CN" altLang="en-US" kern="0">
              <a:solidFill>
                <a:prstClr val="black"/>
              </a:solidFill>
            </a:endParaRPr>
          </a:p>
        </p:txBody>
      </p:sp>
      <p:sp>
        <p:nvSpPr>
          <p:cNvPr id="121" name="MH_Other_107"/>
          <p:cNvSpPr>
            <a:spLocks/>
          </p:cNvSpPr>
          <p:nvPr>
            <p:custDataLst>
              <p:tags r:id="rId94"/>
            </p:custDataLst>
          </p:nvPr>
        </p:nvSpPr>
        <p:spPr bwMode="auto">
          <a:xfrm>
            <a:off x="9674965" y="4861994"/>
            <a:ext cx="290513" cy="106362"/>
          </a:xfrm>
          <a:custGeom>
            <a:avLst/>
            <a:gdLst>
              <a:gd name="T0" fmla="*/ 388625 w 146"/>
              <a:gd name="T1" fmla="*/ 7985 h 53"/>
              <a:gd name="T2" fmla="*/ 380640 w 146"/>
              <a:gd name="T3" fmla="*/ 0 h 53"/>
              <a:gd name="T4" fmla="*/ 260858 w 146"/>
              <a:gd name="T5" fmla="*/ 50575 h 53"/>
              <a:gd name="T6" fmla="*/ 74531 w 146"/>
              <a:gd name="T7" fmla="*/ 79855 h 53"/>
              <a:gd name="T8" fmla="*/ 0 w 146"/>
              <a:gd name="T9" fmla="*/ 141077 h 53"/>
              <a:gd name="T10" fmla="*/ 82516 w 146"/>
              <a:gd name="T11" fmla="*/ 141077 h 53"/>
              <a:gd name="T12" fmla="*/ 133091 w 146"/>
              <a:gd name="T13" fmla="*/ 95826 h 53"/>
              <a:gd name="T14" fmla="*/ 250211 w 146"/>
              <a:gd name="T15" fmla="*/ 61222 h 53"/>
              <a:gd name="T16" fmla="*/ 284814 w 146"/>
              <a:gd name="T17" fmla="*/ 50575 h 53"/>
              <a:gd name="T18" fmla="*/ 388625 w 146"/>
              <a:gd name="T19" fmla="*/ 7985 h 53"/>
              <a:gd name="T20" fmla="*/ 388625 w 146"/>
              <a:gd name="T21" fmla="*/ 7985 h 53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146" h="53">
                <a:moveTo>
                  <a:pt x="146" y="3"/>
                </a:moveTo>
                <a:lnTo>
                  <a:pt x="143" y="0"/>
                </a:lnTo>
                <a:lnTo>
                  <a:pt x="98" y="19"/>
                </a:lnTo>
                <a:lnTo>
                  <a:pt x="28" y="30"/>
                </a:lnTo>
                <a:lnTo>
                  <a:pt x="0" y="53"/>
                </a:lnTo>
                <a:lnTo>
                  <a:pt x="31" y="53"/>
                </a:lnTo>
                <a:lnTo>
                  <a:pt x="50" y="36"/>
                </a:lnTo>
                <a:lnTo>
                  <a:pt x="94" y="23"/>
                </a:lnTo>
                <a:lnTo>
                  <a:pt x="107" y="19"/>
                </a:lnTo>
                <a:lnTo>
                  <a:pt x="146" y="3"/>
                </a:lnTo>
                <a:close/>
              </a:path>
            </a:pathLst>
          </a:custGeom>
          <a:solidFill>
            <a:srgbClr val="A56E4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8580" tIns="34290" rIns="68580" bIns="34290"/>
          <a:lstStyle/>
          <a:p>
            <a:pPr>
              <a:defRPr/>
            </a:pPr>
            <a:endParaRPr lang="zh-CN" altLang="en-US" kern="0">
              <a:solidFill>
                <a:prstClr val="black"/>
              </a:solidFill>
            </a:endParaRPr>
          </a:p>
        </p:txBody>
      </p:sp>
      <p:sp>
        <p:nvSpPr>
          <p:cNvPr id="122" name="MH_Other_108"/>
          <p:cNvSpPr>
            <a:spLocks/>
          </p:cNvSpPr>
          <p:nvPr>
            <p:custDataLst>
              <p:tags r:id="rId95"/>
            </p:custDataLst>
          </p:nvPr>
        </p:nvSpPr>
        <p:spPr bwMode="auto">
          <a:xfrm>
            <a:off x="9854352" y="4903270"/>
            <a:ext cx="368300" cy="454025"/>
          </a:xfrm>
          <a:custGeom>
            <a:avLst/>
            <a:gdLst>
              <a:gd name="T0" fmla="*/ 218193 w 246"/>
              <a:gd name="T1" fmla="*/ 66025 h 302"/>
              <a:gd name="T2" fmla="*/ 202179 w 246"/>
              <a:gd name="T3" fmla="*/ 0 h 302"/>
              <a:gd name="T4" fmla="*/ 168149 w 246"/>
              <a:gd name="T5" fmla="*/ 4002 h 302"/>
              <a:gd name="T6" fmla="*/ 174154 w 246"/>
              <a:gd name="T7" fmla="*/ 32012 h 302"/>
              <a:gd name="T8" fmla="*/ 116103 w 246"/>
              <a:gd name="T9" fmla="*/ 32012 h 302"/>
              <a:gd name="T10" fmla="*/ 190168 w 246"/>
              <a:gd name="T11" fmla="*/ 362140 h 302"/>
              <a:gd name="T12" fmla="*/ 0 w 246"/>
              <a:gd name="T13" fmla="*/ 604233 h 302"/>
              <a:gd name="T14" fmla="*/ 492435 w 246"/>
              <a:gd name="T15" fmla="*/ 604233 h 302"/>
              <a:gd name="T16" fmla="*/ 478423 w 246"/>
              <a:gd name="T17" fmla="*/ 504194 h 302"/>
              <a:gd name="T18" fmla="*/ 416368 w 246"/>
              <a:gd name="T19" fmla="*/ 436168 h 302"/>
              <a:gd name="T20" fmla="*/ 252223 w 246"/>
              <a:gd name="T21" fmla="*/ 170066 h 302"/>
              <a:gd name="T22" fmla="*/ 236209 w 246"/>
              <a:gd name="T23" fmla="*/ 132051 h 302"/>
              <a:gd name="T24" fmla="*/ 218193 w 246"/>
              <a:gd name="T25" fmla="*/ 66025 h 30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46" h="302">
                <a:moveTo>
                  <a:pt x="109" y="33"/>
                </a:moveTo>
                <a:cubicBezTo>
                  <a:pt x="106" y="22"/>
                  <a:pt x="103" y="11"/>
                  <a:pt x="101" y="0"/>
                </a:cubicBezTo>
                <a:cubicBezTo>
                  <a:pt x="84" y="2"/>
                  <a:pt x="84" y="2"/>
                  <a:pt x="84" y="2"/>
                </a:cubicBezTo>
                <a:cubicBezTo>
                  <a:pt x="87" y="16"/>
                  <a:pt x="87" y="16"/>
                  <a:pt x="87" y="16"/>
                </a:cubicBezTo>
                <a:cubicBezTo>
                  <a:pt x="58" y="16"/>
                  <a:pt x="58" y="16"/>
                  <a:pt x="58" y="16"/>
                </a:cubicBezTo>
                <a:cubicBezTo>
                  <a:pt x="95" y="181"/>
                  <a:pt x="95" y="181"/>
                  <a:pt x="95" y="181"/>
                </a:cubicBezTo>
                <a:cubicBezTo>
                  <a:pt x="87" y="221"/>
                  <a:pt x="55" y="261"/>
                  <a:pt x="0" y="302"/>
                </a:cubicBezTo>
                <a:cubicBezTo>
                  <a:pt x="246" y="302"/>
                  <a:pt x="246" y="302"/>
                  <a:pt x="246" y="302"/>
                </a:cubicBezTo>
                <a:cubicBezTo>
                  <a:pt x="239" y="252"/>
                  <a:pt x="239" y="252"/>
                  <a:pt x="239" y="252"/>
                </a:cubicBezTo>
                <a:cubicBezTo>
                  <a:pt x="228" y="241"/>
                  <a:pt x="218" y="230"/>
                  <a:pt x="208" y="218"/>
                </a:cubicBezTo>
                <a:cubicBezTo>
                  <a:pt x="177" y="180"/>
                  <a:pt x="149" y="136"/>
                  <a:pt x="126" y="85"/>
                </a:cubicBezTo>
                <a:cubicBezTo>
                  <a:pt x="123" y="79"/>
                  <a:pt x="121" y="73"/>
                  <a:pt x="118" y="66"/>
                </a:cubicBezTo>
                <a:cubicBezTo>
                  <a:pt x="115" y="55"/>
                  <a:pt x="112" y="44"/>
                  <a:pt x="109" y="33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8580" tIns="34290" rIns="68580" bIns="34290"/>
          <a:lstStyle/>
          <a:p>
            <a:pPr>
              <a:defRPr/>
            </a:pPr>
            <a:endParaRPr lang="zh-CN" altLang="en-US" kern="0">
              <a:solidFill>
                <a:prstClr val="black"/>
              </a:solidFill>
            </a:endParaRPr>
          </a:p>
        </p:txBody>
      </p:sp>
      <p:sp>
        <p:nvSpPr>
          <p:cNvPr id="123" name="MH_Other_109"/>
          <p:cNvSpPr>
            <a:spLocks/>
          </p:cNvSpPr>
          <p:nvPr>
            <p:custDataLst>
              <p:tags r:id="rId96"/>
            </p:custDataLst>
          </p:nvPr>
        </p:nvSpPr>
        <p:spPr bwMode="auto">
          <a:xfrm>
            <a:off x="10105177" y="4814370"/>
            <a:ext cx="19050" cy="34925"/>
          </a:xfrm>
          <a:custGeom>
            <a:avLst/>
            <a:gdLst>
              <a:gd name="T0" fmla="*/ 9981 w 12"/>
              <a:gd name="T1" fmla="*/ 47913 h 23"/>
              <a:gd name="T2" fmla="*/ 23955 w 12"/>
              <a:gd name="T3" fmla="*/ 37497 h 23"/>
              <a:gd name="T4" fmla="*/ 11978 w 12"/>
              <a:gd name="T5" fmla="*/ 0 h 23"/>
              <a:gd name="T6" fmla="*/ 0 w 12"/>
              <a:gd name="T7" fmla="*/ 10416 h 23"/>
              <a:gd name="T8" fmla="*/ 9981 w 12"/>
              <a:gd name="T9" fmla="*/ 47913 h 2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2" h="23">
                <a:moveTo>
                  <a:pt x="5" y="23"/>
                </a:moveTo>
                <a:cubicBezTo>
                  <a:pt x="8" y="22"/>
                  <a:pt x="10" y="20"/>
                  <a:pt x="12" y="18"/>
                </a:cubicBezTo>
                <a:cubicBezTo>
                  <a:pt x="6" y="0"/>
                  <a:pt x="6" y="0"/>
                  <a:pt x="6" y="0"/>
                </a:cubicBezTo>
                <a:cubicBezTo>
                  <a:pt x="5" y="3"/>
                  <a:pt x="3" y="4"/>
                  <a:pt x="0" y="5"/>
                </a:cubicBezTo>
                <a:cubicBezTo>
                  <a:pt x="5" y="23"/>
                  <a:pt x="5" y="23"/>
                  <a:pt x="5" y="23"/>
                </a:cubicBezTo>
                <a:close/>
              </a:path>
            </a:pathLst>
          </a:custGeom>
          <a:solidFill>
            <a:srgbClr val="DCA56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8580" tIns="34290" rIns="68580" bIns="34290"/>
          <a:lstStyle/>
          <a:p>
            <a:pPr>
              <a:defRPr/>
            </a:pPr>
            <a:endParaRPr lang="zh-CN" altLang="en-US" kern="0">
              <a:solidFill>
                <a:prstClr val="black"/>
              </a:solidFill>
            </a:endParaRPr>
          </a:p>
        </p:txBody>
      </p:sp>
      <p:sp>
        <p:nvSpPr>
          <p:cNvPr id="124" name="MH_Other_110"/>
          <p:cNvSpPr>
            <a:spLocks noEditPoints="1"/>
          </p:cNvSpPr>
          <p:nvPr>
            <p:custDataLst>
              <p:tags r:id="rId97"/>
            </p:custDataLst>
          </p:nvPr>
        </p:nvSpPr>
        <p:spPr bwMode="auto">
          <a:xfrm>
            <a:off x="10335365" y="4849294"/>
            <a:ext cx="485775" cy="508000"/>
          </a:xfrm>
          <a:custGeom>
            <a:avLst/>
            <a:gdLst>
              <a:gd name="T0" fmla="*/ 0 w 324"/>
              <a:gd name="T1" fmla="*/ 289188 h 339"/>
              <a:gd name="T2" fmla="*/ 0 w 324"/>
              <a:gd name="T3" fmla="*/ 329076 h 339"/>
              <a:gd name="T4" fmla="*/ 74169 w 324"/>
              <a:gd name="T5" fmla="*/ 676102 h 339"/>
              <a:gd name="T6" fmla="*/ 605382 w 324"/>
              <a:gd name="T7" fmla="*/ 526522 h 339"/>
              <a:gd name="T8" fmla="*/ 649483 w 324"/>
              <a:gd name="T9" fmla="*/ 235339 h 339"/>
              <a:gd name="T10" fmla="*/ 192439 w 324"/>
              <a:gd name="T11" fmla="*/ 205423 h 339"/>
              <a:gd name="T12" fmla="*/ 182417 w 324"/>
              <a:gd name="T13" fmla="*/ 133625 h 339"/>
              <a:gd name="T14" fmla="*/ 142325 w 324"/>
              <a:gd name="T15" fmla="*/ 117670 h 339"/>
              <a:gd name="T16" fmla="*/ 118270 w 324"/>
              <a:gd name="T17" fmla="*/ 47866 h 339"/>
              <a:gd name="T18" fmla="*/ 108247 w 324"/>
              <a:gd name="T19" fmla="*/ 43877 h 339"/>
              <a:gd name="T20" fmla="*/ 36082 w 324"/>
              <a:gd name="T21" fmla="*/ 0 h 339"/>
              <a:gd name="T22" fmla="*/ 0 w 324"/>
              <a:gd name="T23" fmla="*/ 289188 h 339"/>
              <a:gd name="T24" fmla="*/ 42096 w 324"/>
              <a:gd name="T25" fmla="*/ 25927 h 339"/>
              <a:gd name="T26" fmla="*/ 58133 w 324"/>
              <a:gd name="T27" fmla="*/ 35899 h 339"/>
              <a:gd name="T28" fmla="*/ 114261 w 324"/>
              <a:gd name="T29" fmla="*/ 618264 h 339"/>
              <a:gd name="T30" fmla="*/ 80183 w 324"/>
              <a:gd name="T31" fmla="*/ 636214 h 339"/>
              <a:gd name="T32" fmla="*/ 42096 w 324"/>
              <a:gd name="T33" fmla="*/ 25927 h 339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324" h="339">
                <a:moveTo>
                  <a:pt x="0" y="145"/>
                </a:moveTo>
                <a:cubicBezTo>
                  <a:pt x="0" y="151"/>
                  <a:pt x="0" y="158"/>
                  <a:pt x="0" y="165"/>
                </a:cubicBezTo>
                <a:cubicBezTo>
                  <a:pt x="0" y="234"/>
                  <a:pt x="13" y="292"/>
                  <a:pt x="37" y="339"/>
                </a:cubicBezTo>
                <a:cubicBezTo>
                  <a:pt x="302" y="264"/>
                  <a:pt x="302" y="264"/>
                  <a:pt x="302" y="264"/>
                </a:cubicBezTo>
                <a:cubicBezTo>
                  <a:pt x="324" y="118"/>
                  <a:pt x="324" y="118"/>
                  <a:pt x="324" y="118"/>
                </a:cubicBezTo>
                <a:cubicBezTo>
                  <a:pt x="96" y="103"/>
                  <a:pt x="96" y="103"/>
                  <a:pt x="96" y="103"/>
                </a:cubicBezTo>
                <a:cubicBezTo>
                  <a:pt x="91" y="67"/>
                  <a:pt x="91" y="67"/>
                  <a:pt x="91" y="67"/>
                </a:cubicBezTo>
                <a:cubicBezTo>
                  <a:pt x="71" y="59"/>
                  <a:pt x="71" y="59"/>
                  <a:pt x="71" y="59"/>
                </a:cubicBezTo>
                <a:cubicBezTo>
                  <a:pt x="59" y="24"/>
                  <a:pt x="59" y="24"/>
                  <a:pt x="59" y="24"/>
                </a:cubicBezTo>
                <a:cubicBezTo>
                  <a:pt x="54" y="22"/>
                  <a:pt x="54" y="22"/>
                  <a:pt x="54" y="22"/>
                </a:cubicBezTo>
                <a:cubicBezTo>
                  <a:pt x="18" y="0"/>
                  <a:pt x="18" y="0"/>
                  <a:pt x="18" y="0"/>
                </a:cubicBezTo>
                <a:cubicBezTo>
                  <a:pt x="0" y="145"/>
                  <a:pt x="0" y="145"/>
                  <a:pt x="0" y="145"/>
                </a:cubicBezTo>
                <a:close/>
                <a:moveTo>
                  <a:pt x="21" y="13"/>
                </a:moveTo>
                <a:cubicBezTo>
                  <a:pt x="29" y="18"/>
                  <a:pt x="29" y="18"/>
                  <a:pt x="29" y="18"/>
                </a:cubicBezTo>
                <a:cubicBezTo>
                  <a:pt x="12" y="154"/>
                  <a:pt x="21" y="252"/>
                  <a:pt x="57" y="310"/>
                </a:cubicBezTo>
                <a:cubicBezTo>
                  <a:pt x="40" y="319"/>
                  <a:pt x="40" y="319"/>
                  <a:pt x="40" y="319"/>
                </a:cubicBezTo>
                <a:cubicBezTo>
                  <a:pt x="10" y="249"/>
                  <a:pt x="4" y="147"/>
                  <a:pt x="21" y="13"/>
                </a:cubicBez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8580" tIns="34290" rIns="68580" bIns="34290"/>
          <a:lstStyle/>
          <a:p>
            <a:pPr>
              <a:defRPr/>
            </a:pPr>
            <a:endParaRPr lang="zh-CN" altLang="en-US" kern="0">
              <a:solidFill>
                <a:prstClr val="black"/>
              </a:solidFill>
            </a:endParaRPr>
          </a:p>
        </p:txBody>
      </p:sp>
      <p:sp>
        <p:nvSpPr>
          <p:cNvPr id="125" name="MH_Other_111"/>
          <p:cNvSpPr>
            <a:spLocks/>
          </p:cNvSpPr>
          <p:nvPr>
            <p:custDataLst>
              <p:tags r:id="rId98"/>
            </p:custDataLst>
          </p:nvPr>
        </p:nvSpPr>
        <p:spPr bwMode="auto">
          <a:xfrm>
            <a:off x="10341715" y="4868345"/>
            <a:ext cx="79375" cy="458787"/>
          </a:xfrm>
          <a:custGeom>
            <a:avLst/>
            <a:gdLst>
              <a:gd name="T0" fmla="*/ 50223 w 53"/>
              <a:gd name="T1" fmla="*/ 10004 h 306"/>
              <a:gd name="T2" fmla="*/ 34152 w 53"/>
              <a:gd name="T3" fmla="*/ 0 h 306"/>
              <a:gd name="T4" fmla="*/ 72321 w 53"/>
              <a:gd name="T5" fmla="*/ 612218 h 306"/>
              <a:gd name="T6" fmla="*/ 106473 w 53"/>
              <a:gd name="T7" fmla="*/ 594212 h 306"/>
              <a:gd name="T8" fmla="*/ 50223 w 53"/>
              <a:gd name="T9" fmla="*/ 10004 h 30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53" h="306">
                <a:moveTo>
                  <a:pt x="25" y="5"/>
                </a:moveTo>
                <a:cubicBezTo>
                  <a:pt x="17" y="0"/>
                  <a:pt x="17" y="0"/>
                  <a:pt x="17" y="0"/>
                </a:cubicBezTo>
                <a:cubicBezTo>
                  <a:pt x="0" y="134"/>
                  <a:pt x="6" y="236"/>
                  <a:pt x="36" y="306"/>
                </a:cubicBezTo>
                <a:cubicBezTo>
                  <a:pt x="53" y="297"/>
                  <a:pt x="53" y="297"/>
                  <a:pt x="53" y="297"/>
                </a:cubicBezTo>
                <a:cubicBezTo>
                  <a:pt x="17" y="239"/>
                  <a:pt x="8" y="141"/>
                  <a:pt x="25" y="5"/>
                </a:cubicBezTo>
                <a:close/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8580" tIns="34290" rIns="68580" bIns="34290"/>
          <a:lstStyle/>
          <a:p>
            <a:pPr>
              <a:defRPr/>
            </a:pPr>
            <a:endParaRPr lang="zh-CN" altLang="en-US" kern="0">
              <a:solidFill>
                <a:prstClr val="black"/>
              </a:solidFill>
            </a:endParaRPr>
          </a:p>
        </p:txBody>
      </p:sp>
      <p:sp>
        <p:nvSpPr>
          <p:cNvPr id="126" name="MH_Other_112"/>
          <p:cNvSpPr>
            <a:spLocks/>
          </p:cNvSpPr>
          <p:nvPr>
            <p:custDataLst>
              <p:tags r:id="rId99"/>
            </p:custDataLst>
          </p:nvPr>
        </p:nvSpPr>
        <p:spPr bwMode="auto">
          <a:xfrm>
            <a:off x="9578127" y="4927082"/>
            <a:ext cx="419100" cy="430213"/>
          </a:xfrm>
          <a:custGeom>
            <a:avLst/>
            <a:gdLst>
              <a:gd name="T0" fmla="*/ 558981 w 279"/>
              <a:gd name="T1" fmla="*/ 330168 h 286"/>
              <a:gd name="T2" fmla="*/ 484851 w 279"/>
              <a:gd name="T3" fmla="*/ 0 h 286"/>
              <a:gd name="T4" fmla="*/ 384675 w 279"/>
              <a:gd name="T5" fmla="*/ 0 h 286"/>
              <a:gd name="T6" fmla="*/ 370650 w 279"/>
              <a:gd name="T7" fmla="*/ 102052 h 286"/>
              <a:gd name="T8" fmla="*/ 366643 w 279"/>
              <a:gd name="T9" fmla="*/ 110056 h 286"/>
              <a:gd name="T10" fmla="*/ 358629 w 279"/>
              <a:gd name="T11" fmla="*/ 128065 h 286"/>
              <a:gd name="T12" fmla="*/ 0 w 279"/>
              <a:gd name="T13" fmla="*/ 558285 h 286"/>
              <a:gd name="T14" fmla="*/ 0 w 279"/>
              <a:gd name="T15" fmla="*/ 572292 h 286"/>
              <a:gd name="T16" fmla="*/ 368647 w 279"/>
              <a:gd name="T17" fmla="*/ 572292 h 286"/>
              <a:gd name="T18" fmla="*/ 558981 w 279"/>
              <a:gd name="T19" fmla="*/ 330168 h 28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279" h="286">
                <a:moveTo>
                  <a:pt x="279" y="165"/>
                </a:moveTo>
                <a:cubicBezTo>
                  <a:pt x="242" y="0"/>
                  <a:pt x="242" y="0"/>
                  <a:pt x="242" y="0"/>
                </a:cubicBezTo>
                <a:cubicBezTo>
                  <a:pt x="192" y="0"/>
                  <a:pt x="192" y="0"/>
                  <a:pt x="192" y="0"/>
                </a:cubicBezTo>
                <a:cubicBezTo>
                  <a:pt x="195" y="18"/>
                  <a:pt x="192" y="35"/>
                  <a:pt x="185" y="51"/>
                </a:cubicBezTo>
                <a:cubicBezTo>
                  <a:pt x="184" y="53"/>
                  <a:pt x="184" y="54"/>
                  <a:pt x="183" y="55"/>
                </a:cubicBezTo>
                <a:cubicBezTo>
                  <a:pt x="182" y="58"/>
                  <a:pt x="181" y="61"/>
                  <a:pt x="179" y="64"/>
                </a:cubicBezTo>
                <a:cubicBezTo>
                  <a:pt x="119" y="202"/>
                  <a:pt x="59" y="274"/>
                  <a:pt x="0" y="279"/>
                </a:cubicBezTo>
                <a:cubicBezTo>
                  <a:pt x="0" y="286"/>
                  <a:pt x="0" y="286"/>
                  <a:pt x="0" y="286"/>
                </a:cubicBezTo>
                <a:cubicBezTo>
                  <a:pt x="184" y="286"/>
                  <a:pt x="184" y="286"/>
                  <a:pt x="184" y="286"/>
                </a:cubicBezTo>
                <a:cubicBezTo>
                  <a:pt x="239" y="245"/>
                  <a:pt x="271" y="205"/>
                  <a:pt x="279" y="165"/>
                </a:cubicBez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8580" tIns="34290" rIns="68580" bIns="34290"/>
          <a:lstStyle/>
          <a:p>
            <a:pPr>
              <a:defRPr/>
            </a:pPr>
            <a:endParaRPr lang="zh-CN" altLang="en-US" kern="0">
              <a:solidFill>
                <a:prstClr val="black"/>
              </a:solidFill>
            </a:endParaRPr>
          </a:p>
        </p:txBody>
      </p:sp>
      <p:sp>
        <p:nvSpPr>
          <p:cNvPr id="127" name="MH_Other_113"/>
          <p:cNvSpPr>
            <a:spLocks/>
          </p:cNvSpPr>
          <p:nvPr>
            <p:custDataLst>
              <p:tags r:id="rId100"/>
            </p:custDataLst>
          </p:nvPr>
        </p:nvSpPr>
        <p:spPr bwMode="auto">
          <a:xfrm>
            <a:off x="9881339" y="4650857"/>
            <a:ext cx="95250" cy="53975"/>
          </a:xfrm>
          <a:custGeom>
            <a:avLst/>
            <a:gdLst>
              <a:gd name="T0" fmla="*/ 20178 w 62"/>
              <a:gd name="T1" fmla="*/ 41069 h 35"/>
              <a:gd name="T2" fmla="*/ 0 w 62"/>
              <a:gd name="T3" fmla="*/ 71870 h 35"/>
              <a:gd name="T4" fmla="*/ 36321 w 62"/>
              <a:gd name="T5" fmla="*/ 65710 h 35"/>
              <a:gd name="T6" fmla="*/ 125104 w 62"/>
              <a:gd name="T7" fmla="*/ 14374 h 35"/>
              <a:gd name="T8" fmla="*/ 110979 w 62"/>
              <a:gd name="T9" fmla="*/ 0 h 35"/>
              <a:gd name="T10" fmla="*/ 20178 w 62"/>
              <a:gd name="T11" fmla="*/ 41069 h 35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62" h="35">
                <a:moveTo>
                  <a:pt x="10" y="20"/>
                </a:moveTo>
                <a:cubicBezTo>
                  <a:pt x="0" y="35"/>
                  <a:pt x="0" y="35"/>
                  <a:pt x="0" y="35"/>
                </a:cubicBezTo>
                <a:cubicBezTo>
                  <a:pt x="6" y="34"/>
                  <a:pt x="12" y="33"/>
                  <a:pt x="18" y="32"/>
                </a:cubicBezTo>
                <a:cubicBezTo>
                  <a:pt x="62" y="7"/>
                  <a:pt x="62" y="7"/>
                  <a:pt x="62" y="7"/>
                </a:cubicBezTo>
                <a:cubicBezTo>
                  <a:pt x="55" y="0"/>
                  <a:pt x="55" y="0"/>
                  <a:pt x="55" y="0"/>
                </a:cubicBezTo>
                <a:cubicBezTo>
                  <a:pt x="10" y="20"/>
                  <a:pt x="10" y="20"/>
                  <a:pt x="10" y="20"/>
                </a:cubicBezTo>
                <a:close/>
              </a:path>
            </a:pathLst>
          </a:custGeom>
          <a:solidFill>
            <a:srgbClr val="DCA56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8580" tIns="34290" rIns="68580" bIns="34290"/>
          <a:lstStyle/>
          <a:p>
            <a:pPr>
              <a:defRPr/>
            </a:pPr>
            <a:endParaRPr lang="zh-CN" altLang="en-US" kern="0">
              <a:solidFill>
                <a:prstClr val="black"/>
              </a:solidFill>
            </a:endParaRPr>
          </a:p>
        </p:txBody>
      </p:sp>
      <p:sp>
        <p:nvSpPr>
          <p:cNvPr id="128" name="MH_Other_114"/>
          <p:cNvSpPr>
            <a:spLocks noEditPoints="1"/>
          </p:cNvSpPr>
          <p:nvPr>
            <p:custDataLst>
              <p:tags r:id="rId101"/>
            </p:custDataLst>
          </p:nvPr>
        </p:nvSpPr>
        <p:spPr bwMode="auto">
          <a:xfrm>
            <a:off x="9513039" y="4715944"/>
            <a:ext cx="381000" cy="169862"/>
          </a:xfrm>
          <a:custGeom>
            <a:avLst/>
            <a:gdLst>
              <a:gd name="T0" fmla="*/ 209 w 253"/>
              <a:gd name="T1" fmla="*/ 49 h 113"/>
              <a:gd name="T2" fmla="*/ 221 w 253"/>
              <a:gd name="T3" fmla="*/ 44 h 113"/>
              <a:gd name="T4" fmla="*/ 233 w 253"/>
              <a:gd name="T5" fmla="*/ 49 h 113"/>
              <a:gd name="T6" fmla="*/ 218 w 253"/>
              <a:gd name="T7" fmla="*/ 68 h 113"/>
              <a:gd name="T8" fmla="*/ 233 w 253"/>
              <a:gd name="T9" fmla="*/ 66 h 113"/>
              <a:gd name="T10" fmla="*/ 253 w 253"/>
              <a:gd name="T11" fmla="*/ 45 h 113"/>
              <a:gd name="T12" fmla="*/ 238 w 253"/>
              <a:gd name="T13" fmla="*/ 0 h 113"/>
              <a:gd name="T14" fmla="*/ 161 w 253"/>
              <a:gd name="T15" fmla="*/ 6 h 113"/>
              <a:gd name="T16" fmla="*/ 0 w 253"/>
              <a:gd name="T17" fmla="*/ 31 h 113"/>
              <a:gd name="T18" fmla="*/ 37 w 253"/>
              <a:gd name="T19" fmla="*/ 87 h 113"/>
              <a:gd name="T20" fmla="*/ 52 w 253"/>
              <a:gd name="T21" fmla="*/ 109 h 113"/>
              <a:gd name="T22" fmla="*/ 94 w 253"/>
              <a:gd name="T23" fmla="*/ 113 h 113"/>
              <a:gd name="T24" fmla="*/ 99 w 253"/>
              <a:gd name="T25" fmla="*/ 87 h 113"/>
              <a:gd name="T26" fmla="*/ 94 w 253"/>
              <a:gd name="T27" fmla="*/ 47 h 113"/>
              <a:gd name="T28" fmla="*/ 105 w 253"/>
              <a:gd name="T29" fmla="*/ 44 h 113"/>
              <a:gd name="T30" fmla="*/ 129 w 253"/>
              <a:gd name="T31" fmla="*/ 80 h 113"/>
              <a:gd name="T32" fmla="*/ 144 w 253"/>
              <a:gd name="T33" fmla="*/ 91 h 113"/>
              <a:gd name="T34" fmla="*/ 150 w 253"/>
              <a:gd name="T35" fmla="*/ 91 h 113"/>
              <a:gd name="T36" fmla="*/ 160 w 253"/>
              <a:gd name="T37" fmla="*/ 86 h 113"/>
              <a:gd name="T38" fmla="*/ 209 w 253"/>
              <a:gd name="T39" fmla="*/ 49 h 113"/>
              <a:gd name="T40" fmla="*/ 37 w 253"/>
              <a:gd name="T41" fmla="*/ 40 h 113"/>
              <a:gd name="T42" fmla="*/ 59 w 253"/>
              <a:gd name="T43" fmla="*/ 103 h 113"/>
              <a:gd name="T44" fmla="*/ 11 w 253"/>
              <a:gd name="T45" fmla="*/ 36 h 113"/>
              <a:gd name="T46" fmla="*/ 147 w 253"/>
              <a:gd name="T47" fmla="*/ 17 h 113"/>
              <a:gd name="T48" fmla="*/ 37 w 253"/>
              <a:gd name="T49" fmla="*/ 40 h 1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253" h="113">
                <a:moveTo>
                  <a:pt x="209" y="49"/>
                </a:moveTo>
                <a:cubicBezTo>
                  <a:pt x="214" y="46"/>
                  <a:pt x="218" y="44"/>
                  <a:pt x="221" y="44"/>
                </a:cubicBezTo>
                <a:cubicBezTo>
                  <a:pt x="226" y="43"/>
                  <a:pt x="230" y="45"/>
                  <a:pt x="233" y="49"/>
                </a:cubicBezTo>
                <a:cubicBezTo>
                  <a:pt x="218" y="68"/>
                  <a:pt x="218" y="68"/>
                  <a:pt x="218" y="68"/>
                </a:cubicBezTo>
                <a:cubicBezTo>
                  <a:pt x="233" y="66"/>
                  <a:pt x="233" y="66"/>
                  <a:pt x="233" y="66"/>
                </a:cubicBezTo>
                <a:cubicBezTo>
                  <a:pt x="253" y="45"/>
                  <a:pt x="253" y="45"/>
                  <a:pt x="253" y="45"/>
                </a:cubicBezTo>
                <a:cubicBezTo>
                  <a:pt x="238" y="0"/>
                  <a:pt x="238" y="0"/>
                  <a:pt x="238" y="0"/>
                </a:cubicBezTo>
                <a:cubicBezTo>
                  <a:pt x="212" y="1"/>
                  <a:pt x="186" y="4"/>
                  <a:pt x="161" y="6"/>
                </a:cubicBezTo>
                <a:cubicBezTo>
                  <a:pt x="104" y="13"/>
                  <a:pt x="50" y="21"/>
                  <a:pt x="0" y="31"/>
                </a:cubicBezTo>
                <a:cubicBezTo>
                  <a:pt x="37" y="87"/>
                  <a:pt x="37" y="87"/>
                  <a:pt x="37" y="87"/>
                </a:cubicBezTo>
                <a:cubicBezTo>
                  <a:pt x="52" y="109"/>
                  <a:pt x="52" y="109"/>
                  <a:pt x="52" y="109"/>
                </a:cubicBezTo>
                <a:cubicBezTo>
                  <a:pt x="94" y="113"/>
                  <a:pt x="94" y="113"/>
                  <a:pt x="94" y="113"/>
                </a:cubicBezTo>
                <a:cubicBezTo>
                  <a:pt x="99" y="87"/>
                  <a:pt x="99" y="87"/>
                  <a:pt x="99" y="87"/>
                </a:cubicBezTo>
                <a:cubicBezTo>
                  <a:pt x="94" y="47"/>
                  <a:pt x="94" y="47"/>
                  <a:pt x="94" y="47"/>
                </a:cubicBezTo>
                <a:cubicBezTo>
                  <a:pt x="98" y="45"/>
                  <a:pt x="102" y="44"/>
                  <a:pt x="105" y="44"/>
                </a:cubicBezTo>
                <a:cubicBezTo>
                  <a:pt x="119" y="42"/>
                  <a:pt x="127" y="54"/>
                  <a:pt x="129" y="80"/>
                </a:cubicBezTo>
                <a:cubicBezTo>
                  <a:pt x="134" y="87"/>
                  <a:pt x="139" y="90"/>
                  <a:pt x="144" y="91"/>
                </a:cubicBezTo>
                <a:cubicBezTo>
                  <a:pt x="146" y="92"/>
                  <a:pt x="148" y="92"/>
                  <a:pt x="150" y="91"/>
                </a:cubicBezTo>
                <a:cubicBezTo>
                  <a:pt x="154" y="90"/>
                  <a:pt x="157" y="88"/>
                  <a:pt x="160" y="86"/>
                </a:cubicBezTo>
                <a:cubicBezTo>
                  <a:pt x="209" y="49"/>
                  <a:pt x="209" y="49"/>
                  <a:pt x="209" y="49"/>
                </a:cubicBezTo>
                <a:close/>
                <a:moveTo>
                  <a:pt x="37" y="40"/>
                </a:moveTo>
                <a:cubicBezTo>
                  <a:pt x="59" y="103"/>
                  <a:pt x="59" y="103"/>
                  <a:pt x="59" y="103"/>
                </a:cubicBezTo>
                <a:cubicBezTo>
                  <a:pt x="11" y="36"/>
                  <a:pt x="11" y="36"/>
                  <a:pt x="11" y="36"/>
                </a:cubicBezTo>
                <a:cubicBezTo>
                  <a:pt x="147" y="17"/>
                  <a:pt x="147" y="17"/>
                  <a:pt x="147" y="17"/>
                </a:cubicBezTo>
                <a:cubicBezTo>
                  <a:pt x="37" y="40"/>
                  <a:pt x="37" y="40"/>
                  <a:pt x="37" y="40"/>
                </a:cubicBezTo>
                <a:close/>
              </a:path>
            </a:pathLst>
          </a:custGeom>
          <a:solidFill>
            <a:srgbClr val="E64823">
              <a:lumMod val="5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8580" tIns="34290" rIns="68580" bIns="34290"/>
          <a:lstStyle/>
          <a:p>
            <a:pPr>
              <a:defRPr/>
            </a:pPr>
            <a:endParaRPr lang="zh-CN" altLang="en-US" kern="0">
              <a:solidFill>
                <a:prstClr val="black"/>
              </a:solidFill>
            </a:endParaRPr>
          </a:p>
        </p:txBody>
      </p:sp>
      <p:sp>
        <p:nvSpPr>
          <p:cNvPr id="129" name="MH_Other_115"/>
          <p:cNvSpPr>
            <a:spLocks/>
          </p:cNvSpPr>
          <p:nvPr>
            <p:custDataLst>
              <p:tags r:id="rId102"/>
            </p:custDataLst>
          </p:nvPr>
        </p:nvSpPr>
        <p:spPr bwMode="auto">
          <a:xfrm>
            <a:off x="9530502" y="4741345"/>
            <a:ext cx="203200" cy="130175"/>
          </a:xfrm>
          <a:custGeom>
            <a:avLst/>
            <a:gdLst>
              <a:gd name="T0" fmla="*/ 36 w 102"/>
              <a:gd name="T1" fmla="*/ 65 h 65"/>
              <a:gd name="T2" fmla="*/ 19 w 102"/>
              <a:gd name="T3" fmla="*/ 17 h 65"/>
              <a:gd name="T4" fmla="*/ 102 w 102"/>
              <a:gd name="T5" fmla="*/ 0 h 65"/>
              <a:gd name="T6" fmla="*/ 0 w 102"/>
              <a:gd name="T7" fmla="*/ 14 h 65"/>
              <a:gd name="T8" fmla="*/ 36 w 102"/>
              <a:gd name="T9" fmla="*/ 65 h 65"/>
              <a:gd name="T10" fmla="*/ 36 w 102"/>
              <a:gd name="T11" fmla="*/ 65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02" h="65">
                <a:moveTo>
                  <a:pt x="36" y="65"/>
                </a:moveTo>
                <a:lnTo>
                  <a:pt x="19" y="17"/>
                </a:lnTo>
                <a:lnTo>
                  <a:pt x="102" y="0"/>
                </a:lnTo>
                <a:lnTo>
                  <a:pt x="0" y="14"/>
                </a:lnTo>
                <a:lnTo>
                  <a:pt x="36" y="65"/>
                </a:lnTo>
                <a:lnTo>
                  <a:pt x="36" y="65"/>
                </a:lnTo>
                <a:close/>
              </a:path>
            </a:pathLst>
          </a:custGeom>
          <a:solidFill>
            <a:srgbClr val="E6482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8580" tIns="34290" rIns="68580" bIns="34290"/>
          <a:lstStyle/>
          <a:p>
            <a:pPr>
              <a:defRPr/>
            </a:pPr>
            <a:endParaRPr lang="zh-CN" altLang="en-US" kern="0">
              <a:solidFill>
                <a:prstClr val="black"/>
              </a:solidFill>
            </a:endParaRPr>
          </a:p>
        </p:txBody>
      </p:sp>
      <p:sp>
        <p:nvSpPr>
          <p:cNvPr id="130" name="MH_Other_116"/>
          <p:cNvSpPr>
            <a:spLocks/>
          </p:cNvSpPr>
          <p:nvPr>
            <p:custDataLst>
              <p:tags r:id="rId103"/>
            </p:custDataLst>
          </p:nvPr>
        </p:nvSpPr>
        <p:spPr bwMode="auto">
          <a:xfrm>
            <a:off x="9803553" y="4782620"/>
            <a:ext cx="60325" cy="77787"/>
          </a:xfrm>
          <a:custGeom>
            <a:avLst/>
            <a:gdLst>
              <a:gd name="T0" fmla="*/ 79854 w 39"/>
              <a:gd name="T1" fmla="*/ 11978 h 52"/>
              <a:gd name="T2" fmla="*/ 55284 w 39"/>
              <a:gd name="T3" fmla="*/ 1996 h 52"/>
              <a:gd name="T4" fmla="*/ 0 w 39"/>
              <a:gd name="T5" fmla="*/ 75863 h 52"/>
              <a:gd name="T6" fmla="*/ 6143 w 39"/>
              <a:gd name="T7" fmla="*/ 103812 h 52"/>
              <a:gd name="T8" fmla="*/ 49141 w 39"/>
              <a:gd name="T9" fmla="*/ 49910 h 52"/>
              <a:gd name="T10" fmla="*/ 79854 w 39"/>
              <a:gd name="T11" fmla="*/ 11978 h 5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39" h="52">
                <a:moveTo>
                  <a:pt x="39" y="6"/>
                </a:moveTo>
                <a:cubicBezTo>
                  <a:pt x="36" y="2"/>
                  <a:pt x="32" y="0"/>
                  <a:pt x="27" y="1"/>
                </a:cubicBezTo>
                <a:cubicBezTo>
                  <a:pt x="29" y="13"/>
                  <a:pt x="20" y="25"/>
                  <a:pt x="0" y="38"/>
                </a:cubicBezTo>
                <a:cubicBezTo>
                  <a:pt x="3" y="52"/>
                  <a:pt x="3" y="52"/>
                  <a:pt x="3" y="52"/>
                </a:cubicBezTo>
                <a:cubicBezTo>
                  <a:pt x="24" y="25"/>
                  <a:pt x="24" y="25"/>
                  <a:pt x="24" y="25"/>
                </a:cubicBezTo>
                <a:cubicBezTo>
                  <a:pt x="39" y="6"/>
                  <a:pt x="39" y="6"/>
                  <a:pt x="39" y="6"/>
                </a:cubicBezTo>
                <a:close/>
              </a:path>
            </a:pathLst>
          </a:custGeom>
          <a:solidFill>
            <a:srgbClr val="A56E4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8580" tIns="34290" rIns="68580" bIns="34290"/>
          <a:lstStyle/>
          <a:p>
            <a:pPr>
              <a:defRPr/>
            </a:pPr>
            <a:endParaRPr lang="zh-CN" altLang="en-US" kern="0">
              <a:solidFill>
                <a:prstClr val="black"/>
              </a:solidFill>
            </a:endParaRPr>
          </a:p>
        </p:txBody>
      </p:sp>
      <p:sp>
        <p:nvSpPr>
          <p:cNvPr id="131" name="MH_Other_117"/>
          <p:cNvSpPr>
            <a:spLocks/>
          </p:cNvSpPr>
          <p:nvPr>
            <p:custDataLst>
              <p:tags r:id="rId104"/>
            </p:custDataLst>
          </p:nvPr>
        </p:nvSpPr>
        <p:spPr bwMode="auto">
          <a:xfrm>
            <a:off x="9670203" y="4779445"/>
            <a:ext cx="60325" cy="90487"/>
          </a:xfrm>
          <a:custGeom>
            <a:avLst/>
            <a:gdLst>
              <a:gd name="T0" fmla="*/ 79854 w 39"/>
              <a:gd name="T1" fmla="*/ 97823 h 60"/>
              <a:gd name="T2" fmla="*/ 49141 w 39"/>
              <a:gd name="T3" fmla="*/ 75863 h 60"/>
              <a:gd name="T4" fmla="*/ 0 w 39"/>
              <a:gd name="T5" fmla="*/ 3993 h 60"/>
              <a:gd name="T6" fmla="*/ 24570 w 39"/>
              <a:gd name="T7" fmla="*/ 99819 h 60"/>
              <a:gd name="T8" fmla="*/ 79854 w 39"/>
              <a:gd name="T9" fmla="*/ 97823 h 6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9" h="60">
                <a:moveTo>
                  <a:pt x="39" y="49"/>
                </a:moveTo>
                <a:cubicBezTo>
                  <a:pt x="34" y="48"/>
                  <a:pt x="29" y="45"/>
                  <a:pt x="24" y="38"/>
                </a:cubicBezTo>
                <a:cubicBezTo>
                  <a:pt x="22" y="12"/>
                  <a:pt x="14" y="0"/>
                  <a:pt x="0" y="2"/>
                </a:cubicBezTo>
                <a:cubicBezTo>
                  <a:pt x="10" y="14"/>
                  <a:pt x="14" y="30"/>
                  <a:pt x="12" y="50"/>
                </a:cubicBezTo>
                <a:cubicBezTo>
                  <a:pt x="19" y="60"/>
                  <a:pt x="28" y="60"/>
                  <a:pt x="39" y="49"/>
                </a:cubicBezTo>
                <a:close/>
              </a:path>
            </a:pathLst>
          </a:custGeom>
          <a:solidFill>
            <a:srgbClr val="A56E4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8580" tIns="34290" rIns="68580" bIns="34290"/>
          <a:lstStyle/>
          <a:p>
            <a:pPr>
              <a:defRPr/>
            </a:pPr>
            <a:endParaRPr lang="zh-CN" altLang="en-US" kern="0">
              <a:solidFill>
                <a:prstClr val="black"/>
              </a:solidFill>
            </a:endParaRPr>
          </a:p>
        </p:txBody>
      </p:sp>
      <p:sp>
        <p:nvSpPr>
          <p:cNvPr id="132" name="MH_Other_118"/>
          <p:cNvSpPr>
            <a:spLocks/>
          </p:cNvSpPr>
          <p:nvPr>
            <p:custDataLst>
              <p:tags r:id="rId105"/>
            </p:custDataLst>
          </p:nvPr>
        </p:nvSpPr>
        <p:spPr bwMode="auto">
          <a:xfrm>
            <a:off x="9454303" y="4908032"/>
            <a:ext cx="415925" cy="442913"/>
          </a:xfrm>
          <a:custGeom>
            <a:avLst/>
            <a:gdLst>
              <a:gd name="T0" fmla="*/ 547661 w 277"/>
              <a:gd name="T1" fmla="*/ 27949 h 296"/>
              <a:gd name="T2" fmla="*/ 541664 w 277"/>
              <a:gd name="T3" fmla="*/ 0 h 296"/>
              <a:gd name="T4" fmla="*/ 423737 w 277"/>
              <a:gd name="T5" fmla="*/ 33938 h 296"/>
              <a:gd name="T6" fmla="*/ 373768 w 277"/>
              <a:gd name="T7" fmla="*/ 79854 h 296"/>
              <a:gd name="T8" fmla="*/ 341788 w 277"/>
              <a:gd name="T9" fmla="*/ 139745 h 296"/>
              <a:gd name="T10" fmla="*/ 229858 w 277"/>
              <a:gd name="T11" fmla="*/ 197640 h 296"/>
              <a:gd name="T12" fmla="*/ 321801 w 277"/>
              <a:gd name="T13" fmla="*/ 197640 h 296"/>
              <a:gd name="T14" fmla="*/ 441726 w 277"/>
              <a:gd name="T15" fmla="*/ 85844 h 296"/>
              <a:gd name="T16" fmla="*/ 511683 w 277"/>
              <a:gd name="T17" fmla="*/ 85844 h 296"/>
              <a:gd name="T18" fmla="*/ 337791 w 277"/>
              <a:gd name="T19" fmla="*/ 361341 h 296"/>
              <a:gd name="T20" fmla="*/ 19988 w 277"/>
              <a:gd name="T21" fmla="*/ 449181 h 296"/>
              <a:gd name="T22" fmla="*/ 0 w 277"/>
              <a:gd name="T23" fmla="*/ 517058 h 296"/>
              <a:gd name="T24" fmla="*/ 163898 w 277"/>
              <a:gd name="T25" fmla="*/ 584934 h 296"/>
              <a:gd name="T26" fmla="*/ 521677 w 277"/>
              <a:gd name="T27" fmla="*/ 155716 h 296"/>
              <a:gd name="T28" fmla="*/ 529672 w 277"/>
              <a:gd name="T29" fmla="*/ 137749 h 296"/>
              <a:gd name="T30" fmla="*/ 533669 w 277"/>
              <a:gd name="T31" fmla="*/ 129763 h 296"/>
              <a:gd name="T32" fmla="*/ 547661 w 277"/>
              <a:gd name="T33" fmla="*/ 27949 h 29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277" h="296">
                <a:moveTo>
                  <a:pt x="274" y="14"/>
                </a:moveTo>
                <a:cubicBezTo>
                  <a:pt x="274" y="10"/>
                  <a:pt x="273" y="5"/>
                  <a:pt x="271" y="0"/>
                </a:cubicBezTo>
                <a:cubicBezTo>
                  <a:pt x="212" y="17"/>
                  <a:pt x="212" y="17"/>
                  <a:pt x="212" y="17"/>
                </a:cubicBezTo>
                <a:cubicBezTo>
                  <a:pt x="187" y="40"/>
                  <a:pt x="187" y="40"/>
                  <a:pt x="187" y="40"/>
                </a:cubicBezTo>
                <a:cubicBezTo>
                  <a:pt x="186" y="52"/>
                  <a:pt x="181" y="62"/>
                  <a:pt x="171" y="70"/>
                </a:cubicBezTo>
                <a:cubicBezTo>
                  <a:pt x="157" y="89"/>
                  <a:pt x="139" y="98"/>
                  <a:pt x="115" y="99"/>
                </a:cubicBezTo>
                <a:cubicBezTo>
                  <a:pt x="161" y="99"/>
                  <a:pt x="161" y="99"/>
                  <a:pt x="161" y="99"/>
                </a:cubicBezTo>
                <a:cubicBezTo>
                  <a:pt x="221" y="43"/>
                  <a:pt x="221" y="43"/>
                  <a:pt x="221" y="43"/>
                </a:cubicBezTo>
                <a:cubicBezTo>
                  <a:pt x="256" y="43"/>
                  <a:pt x="256" y="43"/>
                  <a:pt x="256" y="43"/>
                </a:cubicBezTo>
                <a:cubicBezTo>
                  <a:pt x="169" y="181"/>
                  <a:pt x="169" y="181"/>
                  <a:pt x="169" y="181"/>
                </a:cubicBezTo>
                <a:cubicBezTo>
                  <a:pt x="142" y="234"/>
                  <a:pt x="89" y="249"/>
                  <a:pt x="10" y="225"/>
                </a:cubicBezTo>
                <a:cubicBezTo>
                  <a:pt x="0" y="259"/>
                  <a:pt x="0" y="259"/>
                  <a:pt x="0" y="259"/>
                </a:cubicBezTo>
                <a:cubicBezTo>
                  <a:pt x="27" y="284"/>
                  <a:pt x="54" y="296"/>
                  <a:pt x="82" y="293"/>
                </a:cubicBezTo>
                <a:cubicBezTo>
                  <a:pt x="141" y="288"/>
                  <a:pt x="201" y="216"/>
                  <a:pt x="261" y="78"/>
                </a:cubicBezTo>
                <a:cubicBezTo>
                  <a:pt x="263" y="75"/>
                  <a:pt x="264" y="72"/>
                  <a:pt x="265" y="69"/>
                </a:cubicBezTo>
                <a:cubicBezTo>
                  <a:pt x="266" y="68"/>
                  <a:pt x="266" y="67"/>
                  <a:pt x="267" y="65"/>
                </a:cubicBezTo>
                <a:cubicBezTo>
                  <a:pt x="274" y="49"/>
                  <a:pt x="277" y="32"/>
                  <a:pt x="274" y="14"/>
                </a:cubicBezTo>
                <a:close/>
              </a:path>
            </a:pathLst>
          </a:custGeom>
          <a:solidFill>
            <a:srgbClr val="BBBBB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8580" tIns="34290" rIns="68580" bIns="34290"/>
          <a:lstStyle/>
          <a:p>
            <a:pPr>
              <a:defRPr/>
            </a:pPr>
            <a:endParaRPr lang="zh-CN" altLang="en-US" kern="0">
              <a:solidFill>
                <a:prstClr val="black"/>
              </a:solidFill>
            </a:endParaRPr>
          </a:p>
        </p:txBody>
      </p:sp>
      <p:sp>
        <p:nvSpPr>
          <p:cNvPr id="133" name="MH_Other_119"/>
          <p:cNvSpPr>
            <a:spLocks/>
          </p:cNvSpPr>
          <p:nvPr>
            <p:custDataLst>
              <p:tags r:id="rId106"/>
            </p:custDataLst>
          </p:nvPr>
        </p:nvSpPr>
        <p:spPr bwMode="auto">
          <a:xfrm>
            <a:off x="9500339" y="4708007"/>
            <a:ext cx="254000" cy="55563"/>
          </a:xfrm>
          <a:custGeom>
            <a:avLst/>
            <a:gdLst>
              <a:gd name="T0" fmla="*/ 30004 w 169"/>
              <a:gd name="T1" fmla="*/ 4029 h 37"/>
              <a:gd name="T2" fmla="*/ 0 w 169"/>
              <a:gd name="T3" fmla="*/ 0 h 37"/>
              <a:gd name="T4" fmla="*/ 16002 w 169"/>
              <a:gd name="T5" fmla="*/ 74531 h 37"/>
              <a:gd name="T6" fmla="*/ 338050 w 169"/>
              <a:gd name="T7" fmla="*/ 24172 h 37"/>
              <a:gd name="T8" fmla="*/ 30004 w 169"/>
              <a:gd name="T9" fmla="*/ 4029 h 3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69" h="37">
                <a:moveTo>
                  <a:pt x="15" y="2"/>
                </a:moveTo>
                <a:cubicBezTo>
                  <a:pt x="0" y="0"/>
                  <a:pt x="0" y="0"/>
                  <a:pt x="0" y="0"/>
                </a:cubicBezTo>
                <a:cubicBezTo>
                  <a:pt x="8" y="37"/>
                  <a:pt x="8" y="37"/>
                  <a:pt x="8" y="37"/>
                </a:cubicBezTo>
                <a:cubicBezTo>
                  <a:pt x="58" y="27"/>
                  <a:pt x="112" y="19"/>
                  <a:pt x="169" y="12"/>
                </a:cubicBezTo>
                <a:cubicBezTo>
                  <a:pt x="15" y="2"/>
                  <a:pt x="15" y="2"/>
                  <a:pt x="15" y="2"/>
                </a:cubicBezTo>
                <a:close/>
              </a:path>
            </a:pathLst>
          </a:custGeom>
          <a:solidFill>
            <a:srgbClr val="D0CDB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8580" tIns="34290" rIns="68580" bIns="34290"/>
          <a:lstStyle/>
          <a:p>
            <a:pPr>
              <a:defRPr/>
            </a:pPr>
            <a:endParaRPr lang="zh-CN" altLang="en-US" kern="0">
              <a:solidFill>
                <a:prstClr val="black"/>
              </a:solidFill>
            </a:endParaRPr>
          </a:p>
        </p:txBody>
      </p:sp>
      <p:sp>
        <p:nvSpPr>
          <p:cNvPr id="134" name="MH_Other_120"/>
          <p:cNvSpPr>
            <a:spLocks/>
          </p:cNvSpPr>
          <p:nvPr>
            <p:custDataLst>
              <p:tags r:id="rId107"/>
            </p:custDataLst>
          </p:nvPr>
        </p:nvSpPr>
        <p:spPr bwMode="auto">
          <a:xfrm>
            <a:off x="9619403" y="4923907"/>
            <a:ext cx="117475" cy="131763"/>
          </a:xfrm>
          <a:custGeom>
            <a:avLst/>
            <a:gdLst>
              <a:gd name="T0" fmla="*/ 8054 w 78"/>
              <a:gd name="T1" fmla="*/ 175680 h 88"/>
              <a:gd name="T2" fmla="*/ 12080 w 78"/>
              <a:gd name="T3" fmla="*/ 175680 h 88"/>
              <a:gd name="T4" fmla="*/ 124831 w 78"/>
              <a:gd name="T5" fmla="*/ 117785 h 88"/>
              <a:gd name="T6" fmla="*/ 157046 w 78"/>
              <a:gd name="T7" fmla="*/ 57895 h 88"/>
              <a:gd name="T8" fmla="*/ 74496 w 78"/>
              <a:gd name="T9" fmla="*/ 57895 h 88"/>
              <a:gd name="T10" fmla="*/ 44295 w 78"/>
              <a:gd name="T11" fmla="*/ 0 h 88"/>
              <a:gd name="T12" fmla="*/ 16107 w 78"/>
              <a:gd name="T13" fmla="*/ 63884 h 88"/>
              <a:gd name="T14" fmla="*/ 8054 w 78"/>
              <a:gd name="T15" fmla="*/ 175680 h 88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78" h="88">
                <a:moveTo>
                  <a:pt x="4" y="88"/>
                </a:moveTo>
                <a:cubicBezTo>
                  <a:pt x="5" y="88"/>
                  <a:pt x="5" y="88"/>
                  <a:pt x="6" y="88"/>
                </a:cubicBezTo>
                <a:cubicBezTo>
                  <a:pt x="30" y="87"/>
                  <a:pt x="48" y="78"/>
                  <a:pt x="62" y="59"/>
                </a:cubicBezTo>
                <a:cubicBezTo>
                  <a:pt x="72" y="51"/>
                  <a:pt x="77" y="41"/>
                  <a:pt x="78" y="29"/>
                </a:cubicBezTo>
                <a:cubicBezTo>
                  <a:pt x="37" y="29"/>
                  <a:pt x="37" y="29"/>
                  <a:pt x="37" y="29"/>
                </a:cubicBezTo>
                <a:cubicBezTo>
                  <a:pt x="27" y="22"/>
                  <a:pt x="22" y="12"/>
                  <a:pt x="22" y="0"/>
                </a:cubicBezTo>
                <a:cubicBezTo>
                  <a:pt x="14" y="17"/>
                  <a:pt x="10" y="27"/>
                  <a:pt x="8" y="32"/>
                </a:cubicBezTo>
                <a:cubicBezTo>
                  <a:pt x="1" y="51"/>
                  <a:pt x="0" y="69"/>
                  <a:pt x="4" y="88"/>
                </a:cubicBezTo>
                <a:close/>
              </a:path>
            </a:pathLst>
          </a:custGeom>
          <a:solidFill>
            <a:srgbClr val="55555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8580" tIns="34290" rIns="68580" bIns="34290"/>
          <a:lstStyle/>
          <a:p>
            <a:pPr>
              <a:defRPr/>
            </a:pPr>
            <a:endParaRPr lang="zh-CN" altLang="en-US" kern="0">
              <a:solidFill>
                <a:prstClr val="black"/>
              </a:solidFill>
            </a:endParaRPr>
          </a:p>
        </p:txBody>
      </p:sp>
      <p:sp>
        <p:nvSpPr>
          <p:cNvPr id="135" name="MH_Other_121"/>
          <p:cNvSpPr>
            <a:spLocks noEditPoints="1"/>
          </p:cNvSpPr>
          <p:nvPr>
            <p:custDataLst>
              <p:tags r:id="rId108"/>
            </p:custDataLst>
          </p:nvPr>
        </p:nvSpPr>
        <p:spPr bwMode="auto">
          <a:xfrm>
            <a:off x="9471764" y="4971532"/>
            <a:ext cx="368300" cy="309563"/>
          </a:xfrm>
          <a:custGeom>
            <a:avLst/>
            <a:gdLst>
              <a:gd name="T0" fmla="*/ 210186 w 246"/>
              <a:gd name="T1" fmla="*/ 112158 h 206"/>
              <a:gd name="T2" fmla="*/ 206182 w 246"/>
              <a:gd name="T3" fmla="*/ 112158 h 206"/>
              <a:gd name="T4" fmla="*/ 84074 w 246"/>
              <a:gd name="T5" fmla="*/ 66093 h 206"/>
              <a:gd name="T6" fmla="*/ 0 w 246"/>
              <a:gd name="T7" fmla="*/ 364514 h 206"/>
              <a:gd name="T8" fmla="*/ 318281 w 246"/>
              <a:gd name="T9" fmla="*/ 276390 h 206"/>
              <a:gd name="T10" fmla="*/ 492435 w 246"/>
              <a:gd name="T11" fmla="*/ 0 h 206"/>
              <a:gd name="T12" fmla="*/ 422373 w 246"/>
              <a:gd name="T13" fmla="*/ 0 h 206"/>
              <a:gd name="T14" fmla="*/ 302267 w 246"/>
              <a:gd name="T15" fmla="*/ 112158 h 206"/>
              <a:gd name="T16" fmla="*/ 210186 w 246"/>
              <a:gd name="T17" fmla="*/ 112158 h 206"/>
              <a:gd name="T18" fmla="*/ 56050 w 246"/>
              <a:gd name="T19" fmla="*/ 352497 h 206"/>
              <a:gd name="T20" fmla="*/ 20018 w 246"/>
              <a:gd name="T21" fmla="*/ 352497 h 206"/>
              <a:gd name="T22" fmla="*/ 100088 w 246"/>
              <a:gd name="T23" fmla="*/ 94133 h 206"/>
              <a:gd name="T24" fmla="*/ 126111 w 246"/>
              <a:gd name="T25" fmla="*/ 96136 h 206"/>
              <a:gd name="T26" fmla="*/ 56050 w 246"/>
              <a:gd name="T27" fmla="*/ 352497 h 20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246" h="206">
                <a:moveTo>
                  <a:pt x="105" y="56"/>
                </a:moveTo>
                <a:cubicBezTo>
                  <a:pt x="104" y="56"/>
                  <a:pt x="104" y="56"/>
                  <a:pt x="103" y="56"/>
                </a:cubicBezTo>
                <a:cubicBezTo>
                  <a:pt x="42" y="33"/>
                  <a:pt x="42" y="33"/>
                  <a:pt x="42" y="33"/>
                </a:cubicBezTo>
                <a:cubicBezTo>
                  <a:pt x="0" y="182"/>
                  <a:pt x="0" y="182"/>
                  <a:pt x="0" y="182"/>
                </a:cubicBezTo>
                <a:cubicBezTo>
                  <a:pt x="79" y="206"/>
                  <a:pt x="132" y="191"/>
                  <a:pt x="159" y="138"/>
                </a:cubicBezTo>
                <a:cubicBezTo>
                  <a:pt x="246" y="0"/>
                  <a:pt x="246" y="0"/>
                  <a:pt x="246" y="0"/>
                </a:cubicBezTo>
                <a:cubicBezTo>
                  <a:pt x="211" y="0"/>
                  <a:pt x="211" y="0"/>
                  <a:pt x="211" y="0"/>
                </a:cubicBezTo>
                <a:cubicBezTo>
                  <a:pt x="151" y="56"/>
                  <a:pt x="151" y="56"/>
                  <a:pt x="151" y="56"/>
                </a:cubicBezTo>
                <a:cubicBezTo>
                  <a:pt x="105" y="56"/>
                  <a:pt x="105" y="56"/>
                  <a:pt x="105" y="56"/>
                </a:cubicBezTo>
                <a:close/>
                <a:moveTo>
                  <a:pt x="28" y="176"/>
                </a:moveTo>
                <a:cubicBezTo>
                  <a:pt x="10" y="176"/>
                  <a:pt x="10" y="176"/>
                  <a:pt x="10" y="176"/>
                </a:cubicBezTo>
                <a:cubicBezTo>
                  <a:pt x="50" y="47"/>
                  <a:pt x="50" y="47"/>
                  <a:pt x="50" y="47"/>
                </a:cubicBezTo>
                <a:cubicBezTo>
                  <a:pt x="63" y="48"/>
                  <a:pt x="63" y="48"/>
                  <a:pt x="63" y="48"/>
                </a:cubicBezTo>
                <a:cubicBezTo>
                  <a:pt x="28" y="176"/>
                  <a:pt x="28" y="176"/>
                  <a:pt x="28" y="176"/>
                </a:cubicBezTo>
                <a:close/>
              </a:path>
            </a:pathLst>
          </a:custGeom>
          <a:solidFill>
            <a:srgbClr val="E1E1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8580" tIns="34290" rIns="68580" bIns="34290"/>
          <a:lstStyle/>
          <a:p>
            <a:pPr>
              <a:defRPr/>
            </a:pPr>
            <a:endParaRPr lang="zh-CN" altLang="en-US" kern="0">
              <a:solidFill>
                <a:prstClr val="black"/>
              </a:solidFill>
            </a:endParaRPr>
          </a:p>
        </p:txBody>
      </p:sp>
      <p:sp>
        <p:nvSpPr>
          <p:cNvPr id="136" name="MH_Other_122"/>
          <p:cNvSpPr>
            <a:spLocks/>
          </p:cNvSpPr>
          <p:nvPr>
            <p:custDataLst>
              <p:tags r:id="rId109"/>
            </p:custDataLst>
          </p:nvPr>
        </p:nvSpPr>
        <p:spPr bwMode="auto">
          <a:xfrm>
            <a:off x="9484465" y="5041382"/>
            <a:ext cx="80963" cy="193675"/>
          </a:xfrm>
          <a:custGeom>
            <a:avLst/>
            <a:gdLst>
              <a:gd name="T0" fmla="*/ 0 w 40"/>
              <a:gd name="T1" fmla="*/ 258197 h 97"/>
              <a:gd name="T2" fmla="*/ 37266 w 40"/>
              <a:gd name="T3" fmla="*/ 258197 h 97"/>
              <a:gd name="T4" fmla="*/ 106473 w 40"/>
              <a:gd name="T5" fmla="*/ 2662 h 97"/>
              <a:gd name="T6" fmla="*/ 79855 w 40"/>
              <a:gd name="T7" fmla="*/ 0 h 97"/>
              <a:gd name="T8" fmla="*/ 0 w 40"/>
              <a:gd name="T9" fmla="*/ 258197 h 97"/>
              <a:gd name="T10" fmla="*/ 0 w 40"/>
              <a:gd name="T11" fmla="*/ 258197 h 97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40" h="97">
                <a:moveTo>
                  <a:pt x="0" y="97"/>
                </a:moveTo>
                <a:lnTo>
                  <a:pt x="14" y="97"/>
                </a:lnTo>
                <a:lnTo>
                  <a:pt x="40" y="1"/>
                </a:lnTo>
                <a:lnTo>
                  <a:pt x="30" y="0"/>
                </a:lnTo>
                <a:lnTo>
                  <a:pt x="0" y="9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8580" tIns="34290" rIns="68580" bIns="34290"/>
          <a:lstStyle/>
          <a:p>
            <a:pPr>
              <a:defRPr/>
            </a:pPr>
            <a:endParaRPr lang="zh-CN" altLang="en-US" kern="0">
              <a:solidFill>
                <a:prstClr val="black"/>
              </a:solidFill>
            </a:endParaRPr>
          </a:p>
        </p:txBody>
      </p:sp>
      <p:sp>
        <p:nvSpPr>
          <p:cNvPr id="137" name="MH_Other_123"/>
          <p:cNvSpPr>
            <a:spLocks/>
          </p:cNvSpPr>
          <p:nvPr>
            <p:custDataLst>
              <p:tags r:id="rId110"/>
            </p:custDataLst>
          </p:nvPr>
        </p:nvSpPr>
        <p:spPr bwMode="auto">
          <a:xfrm>
            <a:off x="9397152" y="4879457"/>
            <a:ext cx="233362" cy="176213"/>
          </a:xfrm>
          <a:custGeom>
            <a:avLst/>
            <a:gdLst>
              <a:gd name="T0" fmla="*/ 303446 w 156"/>
              <a:gd name="T1" fmla="*/ 234240 h 118"/>
              <a:gd name="T2" fmla="*/ 311431 w 156"/>
              <a:gd name="T3" fmla="*/ 123075 h 118"/>
              <a:gd name="T4" fmla="*/ 5989 w 156"/>
              <a:gd name="T5" fmla="*/ 0 h 118"/>
              <a:gd name="T6" fmla="*/ 97821 w 156"/>
              <a:gd name="T7" fmla="*/ 156822 h 118"/>
              <a:gd name="T8" fmla="*/ 181668 w 156"/>
              <a:gd name="T9" fmla="*/ 188583 h 118"/>
              <a:gd name="T10" fmla="*/ 303446 w 156"/>
              <a:gd name="T11" fmla="*/ 234240 h 118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56" h="118">
                <a:moveTo>
                  <a:pt x="152" y="118"/>
                </a:moveTo>
                <a:cubicBezTo>
                  <a:pt x="148" y="99"/>
                  <a:pt x="149" y="81"/>
                  <a:pt x="156" y="62"/>
                </a:cubicBezTo>
                <a:cubicBezTo>
                  <a:pt x="104" y="57"/>
                  <a:pt x="53" y="37"/>
                  <a:pt x="3" y="0"/>
                </a:cubicBezTo>
                <a:cubicBezTo>
                  <a:pt x="0" y="40"/>
                  <a:pt x="15" y="66"/>
                  <a:pt x="49" y="79"/>
                </a:cubicBezTo>
                <a:cubicBezTo>
                  <a:pt x="91" y="95"/>
                  <a:pt x="91" y="95"/>
                  <a:pt x="91" y="95"/>
                </a:cubicBezTo>
                <a:cubicBezTo>
                  <a:pt x="152" y="118"/>
                  <a:pt x="152" y="118"/>
                  <a:pt x="152" y="118"/>
                </a:cubicBezTo>
                <a:close/>
              </a:path>
            </a:pathLst>
          </a:custGeom>
          <a:solidFill>
            <a:srgbClr val="BBBBB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8580" tIns="34290" rIns="68580" bIns="34290"/>
          <a:lstStyle/>
          <a:p>
            <a:pPr>
              <a:defRPr/>
            </a:pPr>
            <a:endParaRPr lang="zh-CN" altLang="en-US" kern="0">
              <a:solidFill>
                <a:prstClr val="black"/>
              </a:solidFill>
            </a:endParaRPr>
          </a:p>
        </p:txBody>
      </p:sp>
      <p:sp>
        <p:nvSpPr>
          <p:cNvPr id="138" name="MH_Other_124"/>
          <p:cNvSpPr>
            <a:spLocks/>
          </p:cNvSpPr>
          <p:nvPr>
            <p:custDataLst>
              <p:tags r:id="rId111"/>
            </p:custDataLst>
          </p:nvPr>
        </p:nvSpPr>
        <p:spPr bwMode="auto">
          <a:xfrm>
            <a:off x="10275040" y="5220770"/>
            <a:ext cx="66675" cy="136525"/>
          </a:xfrm>
          <a:custGeom>
            <a:avLst/>
            <a:gdLst>
              <a:gd name="T0" fmla="*/ 0 w 33"/>
              <a:gd name="T1" fmla="*/ 181004 h 68"/>
              <a:gd name="T2" fmla="*/ 87839 w 33"/>
              <a:gd name="T3" fmla="*/ 181004 h 68"/>
              <a:gd name="T4" fmla="*/ 39927 w 33"/>
              <a:gd name="T5" fmla="*/ 0 h 68"/>
              <a:gd name="T6" fmla="*/ 0 w 33"/>
              <a:gd name="T7" fmla="*/ 181004 h 68"/>
              <a:gd name="T8" fmla="*/ 0 w 33"/>
              <a:gd name="T9" fmla="*/ 181004 h 6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3" h="68">
                <a:moveTo>
                  <a:pt x="0" y="68"/>
                </a:moveTo>
                <a:lnTo>
                  <a:pt x="33" y="68"/>
                </a:lnTo>
                <a:lnTo>
                  <a:pt x="15" y="0"/>
                </a:lnTo>
                <a:lnTo>
                  <a:pt x="0" y="68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8580" tIns="34290" rIns="68580" bIns="34290"/>
          <a:lstStyle/>
          <a:p>
            <a:pPr>
              <a:defRPr/>
            </a:pPr>
            <a:endParaRPr lang="zh-CN" altLang="en-US" kern="0">
              <a:solidFill>
                <a:prstClr val="black"/>
              </a:solidFill>
            </a:endParaRPr>
          </a:p>
        </p:txBody>
      </p:sp>
      <p:sp>
        <p:nvSpPr>
          <p:cNvPr id="139" name="MH_Other_125"/>
          <p:cNvSpPr>
            <a:spLocks/>
          </p:cNvSpPr>
          <p:nvPr>
            <p:custDataLst>
              <p:tags r:id="rId112"/>
            </p:custDataLst>
          </p:nvPr>
        </p:nvSpPr>
        <p:spPr bwMode="auto">
          <a:xfrm>
            <a:off x="10475065" y="4787382"/>
            <a:ext cx="49213" cy="104775"/>
          </a:xfrm>
          <a:custGeom>
            <a:avLst/>
            <a:gdLst>
              <a:gd name="T0" fmla="*/ 48930 w 34"/>
              <a:gd name="T1" fmla="*/ 10178 h 68"/>
              <a:gd name="T2" fmla="*/ 21529 w 34"/>
              <a:gd name="T3" fmla="*/ 0 h 68"/>
              <a:gd name="T4" fmla="*/ 0 w 34"/>
              <a:gd name="T5" fmla="*/ 118059 h 68"/>
              <a:gd name="T6" fmla="*/ 60673 w 34"/>
              <a:gd name="T7" fmla="*/ 138414 h 68"/>
              <a:gd name="T8" fmla="*/ 64588 w 34"/>
              <a:gd name="T9" fmla="*/ 14249 h 68"/>
              <a:gd name="T10" fmla="*/ 56759 w 34"/>
              <a:gd name="T11" fmla="*/ 12213 h 68"/>
              <a:gd name="T12" fmla="*/ 48930 w 34"/>
              <a:gd name="T13" fmla="*/ 10178 h 68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34" h="68">
                <a:moveTo>
                  <a:pt x="25" y="5"/>
                </a:moveTo>
                <a:cubicBezTo>
                  <a:pt x="11" y="0"/>
                  <a:pt x="11" y="0"/>
                  <a:pt x="11" y="0"/>
                </a:cubicBezTo>
                <a:cubicBezTo>
                  <a:pt x="0" y="58"/>
                  <a:pt x="0" y="58"/>
                  <a:pt x="0" y="58"/>
                </a:cubicBezTo>
                <a:cubicBezTo>
                  <a:pt x="31" y="68"/>
                  <a:pt x="31" y="68"/>
                  <a:pt x="31" y="68"/>
                </a:cubicBezTo>
                <a:cubicBezTo>
                  <a:pt x="34" y="50"/>
                  <a:pt x="34" y="30"/>
                  <a:pt x="33" y="7"/>
                </a:cubicBezTo>
                <a:cubicBezTo>
                  <a:pt x="29" y="6"/>
                  <a:pt x="29" y="6"/>
                  <a:pt x="29" y="6"/>
                </a:cubicBezTo>
                <a:cubicBezTo>
                  <a:pt x="25" y="5"/>
                  <a:pt x="25" y="5"/>
                  <a:pt x="25" y="5"/>
                </a:cubicBezTo>
                <a:close/>
              </a:path>
            </a:pathLst>
          </a:custGeom>
          <a:solidFill>
            <a:srgbClr val="E1E1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8580" tIns="34290" rIns="68580" bIns="34290"/>
          <a:lstStyle/>
          <a:p>
            <a:pPr>
              <a:defRPr/>
            </a:pPr>
            <a:endParaRPr lang="zh-CN" altLang="en-US" kern="0">
              <a:solidFill>
                <a:prstClr val="black"/>
              </a:solidFill>
            </a:endParaRPr>
          </a:p>
        </p:txBody>
      </p:sp>
      <p:sp>
        <p:nvSpPr>
          <p:cNvPr id="140" name="MH_Other_126"/>
          <p:cNvSpPr>
            <a:spLocks/>
          </p:cNvSpPr>
          <p:nvPr>
            <p:custDataLst>
              <p:tags r:id="rId113"/>
            </p:custDataLst>
          </p:nvPr>
        </p:nvSpPr>
        <p:spPr bwMode="auto">
          <a:xfrm>
            <a:off x="10424264" y="4885806"/>
            <a:ext cx="44450" cy="52388"/>
          </a:xfrm>
          <a:custGeom>
            <a:avLst/>
            <a:gdLst>
              <a:gd name="T0" fmla="*/ 0 w 22"/>
              <a:gd name="T1" fmla="*/ 0 h 26"/>
              <a:gd name="T2" fmla="*/ 23956 w 22"/>
              <a:gd name="T3" fmla="*/ 69207 h 26"/>
              <a:gd name="T4" fmla="*/ 58560 w 22"/>
              <a:gd name="T5" fmla="*/ 13309 h 26"/>
              <a:gd name="T6" fmla="*/ 0 w 22"/>
              <a:gd name="T7" fmla="*/ 0 h 26"/>
              <a:gd name="T8" fmla="*/ 0 w 22"/>
              <a:gd name="T9" fmla="*/ 0 h 2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2" h="26">
                <a:moveTo>
                  <a:pt x="0" y="0"/>
                </a:moveTo>
                <a:lnTo>
                  <a:pt x="9" y="26"/>
                </a:lnTo>
                <a:lnTo>
                  <a:pt x="22" y="5"/>
                </a:lnTo>
                <a:lnTo>
                  <a:pt x="0" y="0"/>
                </a:lnTo>
                <a:close/>
              </a:path>
            </a:pathLst>
          </a:custGeom>
          <a:solidFill>
            <a:srgbClr val="77777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8580" tIns="34290" rIns="68580" bIns="34290"/>
          <a:lstStyle/>
          <a:p>
            <a:pPr>
              <a:defRPr/>
            </a:pPr>
            <a:endParaRPr lang="zh-CN" altLang="en-US" kern="0">
              <a:solidFill>
                <a:prstClr val="black"/>
              </a:solidFill>
            </a:endParaRPr>
          </a:p>
        </p:txBody>
      </p:sp>
      <p:sp>
        <p:nvSpPr>
          <p:cNvPr id="141" name="MH_Other_127"/>
          <p:cNvSpPr>
            <a:spLocks/>
          </p:cNvSpPr>
          <p:nvPr>
            <p:custDataLst>
              <p:tags r:id="rId114"/>
            </p:custDataLst>
          </p:nvPr>
        </p:nvSpPr>
        <p:spPr bwMode="auto">
          <a:xfrm>
            <a:off x="10443314" y="4876281"/>
            <a:ext cx="77788" cy="84138"/>
          </a:xfrm>
          <a:custGeom>
            <a:avLst/>
            <a:gdLst>
              <a:gd name="T0" fmla="*/ 0 w 52"/>
              <a:gd name="T1" fmla="*/ 81851 h 56"/>
              <a:gd name="T2" fmla="*/ 39927 w 52"/>
              <a:gd name="T3" fmla="*/ 97822 h 56"/>
              <a:gd name="T4" fmla="*/ 81850 w 52"/>
              <a:gd name="T5" fmla="*/ 111796 h 56"/>
              <a:gd name="T6" fmla="*/ 97821 w 52"/>
              <a:gd name="T7" fmla="*/ 61887 h 56"/>
              <a:gd name="T8" fmla="*/ 103810 w 52"/>
              <a:gd name="T9" fmla="*/ 19964 h 56"/>
              <a:gd name="T10" fmla="*/ 41923 w 52"/>
              <a:gd name="T11" fmla="*/ 0 h 56"/>
              <a:gd name="T12" fmla="*/ 35934 w 52"/>
              <a:gd name="T13" fmla="*/ 25953 h 56"/>
              <a:gd name="T14" fmla="*/ 0 w 52"/>
              <a:gd name="T15" fmla="*/ 81851 h 5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52" h="56">
                <a:moveTo>
                  <a:pt x="0" y="41"/>
                </a:moveTo>
                <a:cubicBezTo>
                  <a:pt x="20" y="49"/>
                  <a:pt x="20" y="49"/>
                  <a:pt x="20" y="49"/>
                </a:cubicBezTo>
                <a:cubicBezTo>
                  <a:pt x="41" y="56"/>
                  <a:pt x="41" y="56"/>
                  <a:pt x="41" y="56"/>
                </a:cubicBezTo>
                <a:cubicBezTo>
                  <a:pt x="44" y="48"/>
                  <a:pt x="47" y="40"/>
                  <a:pt x="49" y="31"/>
                </a:cubicBezTo>
                <a:cubicBezTo>
                  <a:pt x="50" y="25"/>
                  <a:pt x="51" y="18"/>
                  <a:pt x="52" y="10"/>
                </a:cubicBezTo>
                <a:cubicBezTo>
                  <a:pt x="21" y="0"/>
                  <a:pt x="21" y="0"/>
                  <a:pt x="21" y="0"/>
                </a:cubicBezTo>
                <a:cubicBezTo>
                  <a:pt x="18" y="13"/>
                  <a:pt x="18" y="13"/>
                  <a:pt x="18" y="13"/>
                </a:cubicBezTo>
                <a:cubicBezTo>
                  <a:pt x="0" y="41"/>
                  <a:pt x="0" y="41"/>
                  <a:pt x="0" y="41"/>
                </a:cubicBezTo>
                <a:close/>
              </a:path>
            </a:pathLst>
          </a:custGeom>
          <a:solidFill>
            <a:srgbClr val="BBBBB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8580" tIns="34290" rIns="68580" bIns="34290"/>
          <a:lstStyle/>
          <a:p>
            <a:pPr>
              <a:defRPr/>
            </a:pPr>
            <a:endParaRPr lang="zh-CN" altLang="en-US" kern="0">
              <a:solidFill>
                <a:prstClr val="black"/>
              </a:solidFill>
            </a:endParaRPr>
          </a:p>
        </p:txBody>
      </p:sp>
      <p:grpSp>
        <p:nvGrpSpPr>
          <p:cNvPr id="149" name="组合 148"/>
          <p:cNvGrpSpPr/>
          <p:nvPr/>
        </p:nvGrpSpPr>
        <p:grpSpPr>
          <a:xfrm>
            <a:off x="80841" y="1979217"/>
            <a:ext cx="8023105" cy="3457971"/>
            <a:chOff x="1920875" y="2867025"/>
            <a:chExt cx="6047333" cy="2823783"/>
          </a:xfrm>
        </p:grpSpPr>
        <p:sp>
          <p:nvSpPr>
            <p:cNvPr id="11" name="MH_Other_1"/>
            <p:cNvSpPr/>
            <p:nvPr>
              <p:custDataLst>
                <p:tags r:id="rId115"/>
              </p:custDataLst>
            </p:nvPr>
          </p:nvSpPr>
          <p:spPr>
            <a:xfrm rot="1325749">
              <a:off x="1920875" y="4621214"/>
              <a:ext cx="1860550" cy="407987"/>
            </a:xfrm>
            <a:custGeom>
              <a:avLst/>
              <a:gdLst>
                <a:gd name="connsiteX0" fmla="*/ 0 w 2480581"/>
                <a:gd name="connsiteY0" fmla="*/ 0 h 544083"/>
                <a:gd name="connsiteX1" fmla="*/ 2273453 w 2480581"/>
                <a:gd name="connsiteY1" fmla="*/ 0 h 544083"/>
                <a:gd name="connsiteX2" fmla="*/ 2480581 w 2480581"/>
                <a:gd name="connsiteY2" fmla="*/ 510203 h 544083"/>
                <a:gd name="connsiteX3" fmla="*/ 2480581 w 2480581"/>
                <a:gd name="connsiteY3" fmla="*/ 544083 h 544083"/>
                <a:gd name="connsiteX4" fmla="*/ 220883 w 2480581"/>
                <a:gd name="connsiteY4" fmla="*/ 544083 h 544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80581" h="544083">
                  <a:moveTo>
                    <a:pt x="0" y="0"/>
                  </a:moveTo>
                  <a:lnTo>
                    <a:pt x="2273453" y="0"/>
                  </a:lnTo>
                  <a:lnTo>
                    <a:pt x="2480581" y="510203"/>
                  </a:lnTo>
                  <a:lnTo>
                    <a:pt x="2480581" y="544083"/>
                  </a:lnTo>
                  <a:lnTo>
                    <a:pt x="220883" y="54408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215900" dist="101600" dir="18900000" algn="bl" rotWithShape="0">
                <a:prstClr val="black">
                  <a:alpha val="40000"/>
                </a:prstClr>
              </a:outerShdw>
            </a:effectLst>
          </p:spPr>
          <p:txBody>
            <a:bodyPr lIns="68580" tIns="34290" rIns="68580" bIns="34290"/>
            <a:lstStyle/>
            <a:p>
              <a:pPr>
                <a:defRPr/>
              </a:pPr>
              <a:endParaRPr lang="zh-CN" altLang="en-US" kern="0">
                <a:solidFill>
                  <a:prstClr val="black"/>
                </a:solidFill>
              </a:endParaRPr>
            </a:p>
          </p:txBody>
        </p:sp>
        <p:sp>
          <p:nvSpPr>
            <p:cNvPr id="12" name="MH_Other_2"/>
            <p:cNvSpPr/>
            <p:nvPr>
              <p:custDataLst>
                <p:tags r:id="rId116"/>
              </p:custDataLst>
            </p:nvPr>
          </p:nvSpPr>
          <p:spPr>
            <a:xfrm rot="1325749">
              <a:off x="1920875" y="4035425"/>
              <a:ext cx="1860550" cy="407988"/>
            </a:xfrm>
            <a:custGeom>
              <a:avLst/>
              <a:gdLst>
                <a:gd name="connsiteX0" fmla="*/ 0 w 2480580"/>
                <a:gd name="connsiteY0" fmla="*/ 0 h 544083"/>
                <a:gd name="connsiteX1" fmla="*/ 2273452 w 2480580"/>
                <a:gd name="connsiteY1" fmla="*/ 0 h 544083"/>
                <a:gd name="connsiteX2" fmla="*/ 2480580 w 2480580"/>
                <a:gd name="connsiteY2" fmla="*/ 510203 h 544083"/>
                <a:gd name="connsiteX3" fmla="*/ 2480580 w 2480580"/>
                <a:gd name="connsiteY3" fmla="*/ 544083 h 544083"/>
                <a:gd name="connsiteX4" fmla="*/ 220882 w 2480580"/>
                <a:gd name="connsiteY4" fmla="*/ 544083 h 544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80580" h="544083">
                  <a:moveTo>
                    <a:pt x="0" y="0"/>
                  </a:moveTo>
                  <a:lnTo>
                    <a:pt x="2273452" y="0"/>
                  </a:lnTo>
                  <a:lnTo>
                    <a:pt x="2480580" y="510203"/>
                  </a:lnTo>
                  <a:lnTo>
                    <a:pt x="2480580" y="544083"/>
                  </a:lnTo>
                  <a:lnTo>
                    <a:pt x="220882" y="54408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215900" dist="101600" dir="18900000" algn="bl" rotWithShape="0">
                <a:prstClr val="black">
                  <a:alpha val="40000"/>
                </a:prstClr>
              </a:outerShdw>
            </a:effectLst>
          </p:spPr>
          <p:txBody>
            <a:bodyPr lIns="68580" tIns="34290" rIns="68580" bIns="34290"/>
            <a:lstStyle/>
            <a:p>
              <a:pPr>
                <a:defRPr/>
              </a:pPr>
              <a:endParaRPr lang="zh-CN" altLang="en-US" kern="0">
                <a:solidFill>
                  <a:prstClr val="black"/>
                </a:solidFill>
              </a:endParaRPr>
            </a:p>
          </p:txBody>
        </p:sp>
        <p:sp>
          <p:nvSpPr>
            <p:cNvPr id="13" name="MH_Other_3"/>
            <p:cNvSpPr/>
            <p:nvPr>
              <p:custDataLst>
                <p:tags r:id="rId117"/>
              </p:custDataLst>
            </p:nvPr>
          </p:nvSpPr>
          <p:spPr>
            <a:xfrm rot="1325749">
              <a:off x="1920875" y="3451225"/>
              <a:ext cx="1860550" cy="407988"/>
            </a:xfrm>
            <a:custGeom>
              <a:avLst/>
              <a:gdLst>
                <a:gd name="connsiteX0" fmla="*/ 0 w 2480579"/>
                <a:gd name="connsiteY0" fmla="*/ 0 h 544083"/>
                <a:gd name="connsiteX1" fmla="*/ 2273452 w 2480579"/>
                <a:gd name="connsiteY1" fmla="*/ 0 h 544083"/>
                <a:gd name="connsiteX2" fmla="*/ 2480579 w 2480579"/>
                <a:gd name="connsiteY2" fmla="*/ 510200 h 544083"/>
                <a:gd name="connsiteX3" fmla="*/ 2480579 w 2480579"/>
                <a:gd name="connsiteY3" fmla="*/ 544083 h 544083"/>
                <a:gd name="connsiteX4" fmla="*/ 220882 w 2480579"/>
                <a:gd name="connsiteY4" fmla="*/ 544083 h 544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80579" h="544083">
                  <a:moveTo>
                    <a:pt x="0" y="0"/>
                  </a:moveTo>
                  <a:lnTo>
                    <a:pt x="2273452" y="0"/>
                  </a:lnTo>
                  <a:lnTo>
                    <a:pt x="2480579" y="510200"/>
                  </a:lnTo>
                  <a:lnTo>
                    <a:pt x="2480579" y="544083"/>
                  </a:lnTo>
                  <a:lnTo>
                    <a:pt x="220882" y="54408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215900" dist="101600" dir="18900000" algn="bl" rotWithShape="0">
                <a:prstClr val="black">
                  <a:alpha val="40000"/>
                </a:prstClr>
              </a:outerShdw>
            </a:effectLst>
          </p:spPr>
          <p:txBody>
            <a:bodyPr lIns="68580" tIns="34290" rIns="68580" bIns="34290"/>
            <a:lstStyle/>
            <a:p>
              <a:pPr>
                <a:defRPr/>
              </a:pPr>
              <a:endParaRPr lang="zh-CN" altLang="en-US" kern="0">
                <a:solidFill>
                  <a:prstClr val="black"/>
                </a:solidFill>
              </a:endParaRPr>
            </a:p>
          </p:txBody>
        </p:sp>
        <p:sp>
          <p:nvSpPr>
            <p:cNvPr id="14" name="MH_Other_4"/>
            <p:cNvSpPr/>
            <p:nvPr>
              <p:custDataLst>
                <p:tags r:id="rId118"/>
              </p:custDataLst>
            </p:nvPr>
          </p:nvSpPr>
          <p:spPr>
            <a:xfrm rot="1325749">
              <a:off x="1920875" y="2867025"/>
              <a:ext cx="1860550" cy="407988"/>
            </a:xfrm>
            <a:custGeom>
              <a:avLst/>
              <a:gdLst>
                <a:gd name="connsiteX0" fmla="*/ 0 w 2480579"/>
                <a:gd name="connsiteY0" fmla="*/ 0 h 544083"/>
                <a:gd name="connsiteX1" fmla="*/ 2273452 w 2480579"/>
                <a:gd name="connsiteY1" fmla="*/ 0 h 544083"/>
                <a:gd name="connsiteX2" fmla="*/ 2480579 w 2480579"/>
                <a:gd name="connsiteY2" fmla="*/ 510200 h 544083"/>
                <a:gd name="connsiteX3" fmla="*/ 2480579 w 2480579"/>
                <a:gd name="connsiteY3" fmla="*/ 544083 h 544083"/>
                <a:gd name="connsiteX4" fmla="*/ 220882 w 2480579"/>
                <a:gd name="connsiteY4" fmla="*/ 544083 h 544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80579" h="544083">
                  <a:moveTo>
                    <a:pt x="0" y="0"/>
                  </a:moveTo>
                  <a:lnTo>
                    <a:pt x="2273452" y="0"/>
                  </a:lnTo>
                  <a:lnTo>
                    <a:pt x="2480579" y="510200"/>
                  </a:lnTo>
                  <a:lnTo>
                    <a:pt x="2480579" y="544083"/>
                  </a:lnTo>
                  <a:lnTo>
                    <a:pt x="220882" y="54408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15900" dist="101600" dir="18900000" algn="bl" rotWithShape="0">
                <a:prstClr val="black">
                  <a:alpha val="40000"/>
                </a:prstClr>
              </a:outerShdw>
            </a:effectLst>
          </p:spPr>
          <p:txBody>
            <a:bodyPr lIns="68580" tIns="34290" rIns="68580" bIns="34290"/>
            <a:lstStyle/>
            <a:p>
              <a:pPr>
                <a:defRPr/>
              </a:pPr>
              <a:endParaRPr lang="zh-CN" altLang="en-US" kern="0">
                <a:solidFill>
                  <a:prstClr val="black"/>
                </a:solidFill>
              </a:endParaRPr>
            </a:p>
          </p:txBody>
        </p:sp>
        <p:sp>
          <p:nvSpPr>
            <p:cNvPr id="15" name="MH_Other_5"/>
            <p:cNvSpPr>
              <a:spLocks noChangeAspect="1"/>
            </p:cNvSpPr>
            <p:nvPr>
              <p:custDataLst>
                <p:tags r:id="rId119"/>
              </p:custDataLst>
            </p:nvPr>
          </p:nvSpPr>
          <p:spPr>
            <a:xfrm rot="5400000">
              <a:off x="3621088" y="3273425"/>
              <a:ext cx="266700" cy="215900"/>
            </a:xfrm>
            <a:prstGeom prst="triangle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zh-CN" altLang="en-US" kern="0">
                <a:solidFill>
                  <a:prstClr val="white"/>
                </a:solidFill>
              </a:endParaRPr>
            </a:p>
          </p:txBody>
        </p:sp>
        <p:sp>
          <p:nvSpPr>
            <p:cNvPr id="16" name="MH_Other_6"/>
            <p:cNvSpPr txBox="1">
              <a:spLocks noChangeArrowheads="1"/>
            </p:cNvSpPr>
            <p:nvPr>
              <p:custDataLst>
                <p:tags r:id="rId120"/>
              </p:custDataLst>
            </p:nvPr>
          </p:nvSpPr>
          <p:spPr bwMode="auto">
            <a:xfrm>
              <a:off x="3994151" y="3025776"/>
              <a:ext cx="646113" cy="646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9pPr>
            </a:lstStyle>
            <a:p>
              <a:pPr eaLnBrk="1" hangingPunct="1"/>
              <a:r>
                <a:rPr lang="en-US" altLang="zh-CN" sz="3600">
                  <a:latin typeface="+mn-lt"/>
                  <a:ea typeface="+mn-ea"/>
                </a:rPr>
                <a:t>01</a:t>
              </a:r>
              <a:endParaRPr lang="zh-CN" altLang="en-US" sz="3600">
                <a:latin typeface="+mn-lt"/>
                <a:ea typeface="+mn-ea"/>
              </a:endParaRPr>
            </a:p>
          </p:txBody>
        </p:sp>
        <p:cxnSp>
          <p:nvCxnSpPr>
            <p:cNvPr id="17" name="MH_Other_7"/>
            <p:cNvCxnSpPr>
              <a:cxnSpLocks noChangeShapeType="1"/>
            </p:cNvCxnSpPr>
            <p:nvPr>
              <p:custDataLst>
                <p:tags r:id="rId121"/>
              </p:custDataLst>
            </p:nvPr>
          </p:nvCxnSpPr>
          <p:spPr bwMode="auto">
            <a:xfrm>
              <a:off x="4635500" y="3094039"/>
              <a:ext cx="0" cy="485775"/>
            </a:xfrm>
            <a:prstGeom prst="line">
              <a:avLst/>
            </a:prstGeom>
            <a:noFill/>
            <a:ln w="6350" algn="ctr">
              <a:solidFill>
                <a:srgbClr val="B2B2B2"/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8" name="MH_Other_8"/>
            <p:cNvSpPr txBox="1">
              <a:spLocks noChangeArrowheads="1"/>
            </p:cNvSpPr>
            <p:nvPr>
              <p:custDataLst>
                <p:tags r:id="rId122"/>
              </p:custDataLst>
            </p:nvPr>
          </p:nvSpPr>
          <p:spPr bwMode="auto">
            <a:xfrm>
              <a:off x="3994151" y="3662363"/>
              <a:ext cx="646113" cy="6461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9pPr>
            </a:lstStyle>
            <a:p>
              <a:pPr eaLnBrk="1" hangingPunct="1"/>
              <a:r>
                <a:rPr lang="en-US" altLang="zh-CN" sz="3600">
                  <a:latin typeface="+mn-lt"/>
                  <a:ea typeface="+mn-ea"/>
                </a:rPr>
                <a:t>02</a:t>
              </a:r>
              <a:endParaRPr lang="zh-CN" altLang="en-US" sz="3600">
                <a:latin typeface="+mn-lt"/>
                <a:ea typeface="+mn-ea"/>
              </a:endParaRPr>
            </a:p>
          </p:txBody>
        </p:sp>
        <p:cxnSp>
          <p:nvCxnSpPr>
            <p:cNvPr id="19" name="MH_Other_9"/>
            <p:cNvCxnSpPr>
              <a:cxnSpLocks noChangeShapeType="1"/>
            </p:cNvCxnSpPr>
            <p:nvPr>
              <p:custDataLst>
                <p:tags r:id="rId123"/>
              </p:custDataLst>
            </p:nvPr>
          </p:nvCxnSpPr>
          <p:spPr bwMode="auto">
            <a:xfrm>
              <a:off x="4635500" y="3730626"/>
              <a:ext cx="0" cy="487363"/>
            </a:xfrm>
            <a:prstGeom prst="line">
              <a:avLst/>
            </a:prstGeom>
            <a:noFill/>
            <a:ln w="6350" algn="ctr">
              <a:solidFill>
                <a:srgbClr val="B2B2B2"/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0" name="MH_Other_10"/>
            <p:cNvSpPr txBox="1">
              <a:spLocks noChangeArrowheads="1"/>
            </p:cNvSpPr>
            <p:nvPr>
              <p:custDataLst>
                <p:tags r:id="rId124"/>
              </p:custDataLst>
            </p:nvPr>
          </p:nvSpPr>
          <p:spPr bwMode="auto">
            <a:xfrm>
              <a:off x="3994151" y="4278313"/>
              <a:ext cx="646113" cy="6461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9pPr>
            </a:lstStyle>
            <a:p>
              <a:pPr eaLnBrk="1" hangingPunct="1"/>
              <a:r>
                <a:rPr lang="en-US" altLang="zh-CN" sz="3600">
                  <a:latin typeface="+mn-lt"/>
                  <a:ea typeface="+mn-ea"/>
                </a:rPr>
                <a:t>03</a:t>
              </a:r>
              <a:endParaRPr lang="zh-CN" altLang="en-US" sz="3600">
                <a:latin typeface="+mn-lt"/>
                <a:ea typeface="+mn-ea"/>
              </a:endParaRPr>
            </a:p>
          </p:txBody>
        </p:sp>
        <p:cxnSp>
          <p:nvCxnSpPr>
            <p:cNvPr id="21" name="MH_Other_11"/>
            <p:cNvCxnSpPr>
              <a:cxnSpLocks noChangeShapeType="1"/>
            </p:cNvCxnSpPr>
            <p:nvPr>
              <p:custDataLst>
                <p:tags r:id="rId125"/>
              </p:custDataLst>
            </p:nvPr>
          </p:nvCxnSpPr>
          <p:spPr bwMode="auto">
            <a:xfrm>
              <a:off x="4635500" y="4346576"/>
              <a:ext cx="0" cy="487363"/>
            </a:xfrm>
            <a:prstGeom prst="line">
              <a:avLst/>
            </a:prstGeom>
            <a:noFill/>
            <a:ln w="6350" algn="ctr">
              <a:solidFill>
                <a:srgbClr val="B2B2B2"/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2" name="MH_Other_12"/>
            <p:cNvSpPr txBox="1">
              <a:spLocks noChangeArrowheads="1"/>
            </p:cNvSpPr>
            <p:nvPr>
              <p:custDataLst>
                <p:tags r:id="rId126"/>
              </p:custDataLst>
            </p:nvPr>
          </p:nvSpPr>
          <p:spPr bwMode="auto">
            <a:xfrm>
              <a:off x="3994151" y="4830763"/>
              <a:ext cx="646113" cy="6461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9pPr>
            </a:lstStyle>
            <a:p>
              <a:pPr eaLnBrk="1" hangingPunct="1"/>
              <a:r>
                <a:rPr lang="en-US" altLang="zh-CN" sz="3600">
                  <a:latin typeface="+mn-lt"/>
                  <a:ea typeface="+mn-ea"/>
                </a:rPr>
                <a:t>04</a:t>
              </a:r>
              <a:endParaRPr lang="zh-CN" altLang="en-US" sz="3600">
                <a:latin typeface="+mn-lt"/>
                <a:ea typeface="+mn-ea"/>
              </a:endParaRPr>
            </a:p>
          </p:txBody>
        </p:sp>
        <p:cxnSp>
          <p:nvCxnSpPr>
            <p:cNvPr id="23" name="MH_Other_13"/>
            <p:cNvCxnSpPr>
              <a:cxnSpLocks noChangeShapeType="1"/>
            </p:cNvCxnSpPr>
            <p:nvPr>
              <p:custDataLst>
                <p:tags r:id="rId127"/>
              </p:custDataLst>
            </p:nvPr>
          </p:nvCxnSpPr>
          <p:spPr bwMode="auto">
            <a:xfrm>
              <a:off x="4635500" y="4899026"/>
              <a:ext cx="0" cy="485775"/>
            </a:xfrm>
            <a:prstGeom prst="line">
              <a:avLst/>
            </a:prstGeom>
            <a:noFill/>
            <a:ln w="6350" algn="ctr">
              <a:solidFill>
                <a:srgbClr val="B2B2B2"/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4" name="MH_SubTitle_4"/>
            <p:cNvSpPr txBox="1">
              <a:spLocks noChangeArrowheads="1"/>
            </p:cNvSpPr>
            <p:nvPr>
              <p:custDataLst>
                <p:tags r:id="rId128"/>
              </p:custDataLst>
            </p:nvPr>
          </p:nvSpPr>
          <p:spPr bwMode="auto">
            <a:xfrm>
              <a:off x="5007818" y="5032348"/>
              <a:ext cx="538064" cy="439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9pPr>
            </a:lstStyle>
            <a:p>
              <a:pPr algn="ctr" eaLnBrk="1" hangingPunct="1"/>
              <a:r>
                <a:rPr lang="en-US" altLang="zh-CN" sz="2100" dirty="0" smtClean="0">
                  <a:latin typeface="+mn-lt"/>
                  <a:ea typeface="+mn-ea"/>
                </a:rPr>
                <a:t>······</a:t>
              </a:r>
              <a:endParaRPr lang="en-US" altLang="zh-CN" sz="2100" dirty="0">
                <a:latin typeface="+mn-lt"/>
                <a:ea typeface="+mn-ea"/>
              </a:endParaRPr>
            </a:p>
          </p:txBody>
        </p:sp>
        <p:sp>
          <p:nvSpPr>
            <p:cNvPr id="25" name="MH_SubTitle_3"/>
            <p:cNvSpPr txBox="1">
              <a:spLocks noChangeArrowheads="1"/>
            </p:cNvSpPr>
            <p:nvPr>
              <p:custDataLst>
                <p:tags r:id="rId129"/>
              </p:custDataLst>
            </p:nvPr>
          </p:nvSpPr>
          <p:spPr bwMode="auto">
            <a:xfrm>
              <a:off x="4666164" y="4428971"/>
              <a:ext cx="2755900" cy="4397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9pPr>
            </a:lstStyle>
            <a:p>
              <a:pPr algn="ctr"/>
              <a:r>
                <a:rPr lang="zh-CN" altLang="en-US" sz="2400" dirty="0" smtClean="0"/>
                <a:t>“集五福”沉淀关系</a:t>
              </a:r>
              <a:r>
                <a:rPr lang="zh-CN" altLang="en-US" sz="2400" dirty="0"/>
                <a:t>链</a:t>
              </a:r>
              <a:endParaRPr lang="en-US" altLang="zh-CN" sz="2100" dirty="0">
                <a:latin typeface="+mn-lt"/>
                <a:ea typeface="+mn-ea"/>
              </a:endParaRPr>
            </a:p>
          </p:txBody>
        </p:sp>
        <p:sp>
          <p:nvSpPr>
            <p:cNvPr id="26" name="MH_SubTitle_2"/>
            <p:cNvSpPr txBox="1">
              <a:spLocks noChangeArrowheads="1"/>
            </p:cNvSpPr>
            <p:nvPr>
              <p:custDataLst>
                <p:tags r:id="rId130"/>
              </p:custDataLst>
            </p:nvPr>
          </p:nvSpPr>
          <p:spPr bwMode="auto">
            <a:xfrm>
              <a:off x="4727847" y="3830639"/>
              <a:ext cx="3240361" cy="439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9pPr>
            </a:lstStyle>
            <a:p>
              <a:pPr algn="ctr"/>
              <a:r>
                <a:rPr lang="zh-CN" altLang="en-US" sz="2400" dirty="0" smtClean="0"/>
                <a:t>“咻一咻”</a:t>
              </a:r>
              <a:r>
                <a:rPr lang="en-US" altLang="zh-CN" sz="2400" dirty="0" smtClean="0"/>
                <a:t>O2O</a:t>
              </a:r>
              <a:r>
                <a:rPr lang="zh-CN" altLang="en-US" sz="2400" dirty="0"/>
                <a:t>场景超级入口</a:t>
              </a:r>
              <a:endParaRPr lang="en-US" altLang="zh-CN" sz="2100" dirty="0">
                <a:latin typeface="+mn-lt"/>
                <a:ea typeface="+mn-ea"/>
              </a:endParaRPr>
            </a:p>
          </p:txBody>
        </p:sp>
        <p:sp>
          <p:nvSpPr>
            <p:cNvPr id="27" name="MH_SubTitle_1"/>
            <p:cNvSpPr txBox="1">
              <a:spLocks noChangeArrowheads="1"/>
            </p:cNvSpPr>
            <p:nvPr>
              <p:custDataLst>
                <p:tags r:id="rId131"/>
              </p:custDataLst>
            </p:nvPr>
          </p:nvSpPr>
          <p:spPr bwMode="auto">
            <a:xfrm>
              <a:off x="4773281" y="3208115"/>
              <a:ext cx="2973273" cy="4397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9pPr>
            </a:lstStyle>
            <a:p>
              <a:pPr algn="ctr"/>
              <a:r>
                <a:rPr lang="zh-CN" altLang="en-US" sz="2400" dirty="0" smtClean="0"/>
                <a:t>毛玻璃“红包照片”问题</a:t>
              </a:r>
              <a:endParaRPr lang="en-US" altLang="zh-CN" sz="2100" dirty="0">
                <a:latin typeface="+mn-lt"/>
                <a:ea typeface="+mn-ea"/>
              </a:endParaRPr>
            </a:p>
          </p:txBody>
        </p:sp>
        <p:sp>
          <p:nvSpPr>
            <p:cNvPr id="142" name="MH_Other_128"/>
            <p:cNvSpPr>
              <a:spLocks noChangeAspect="1"/>
            </p:cNvSpPr>
            <p:nvPr>
              <p:custDataLst>
                <p:tags r:id="rId132"/>
              </p:custDataLst>
            </p:nvPr>
          </p:nvSpPr>
          <p:spPr>
            <a:xfrm rot="5400000">
              <a:off x="3621088" y="3856038"/>
              <a:ext cx="266700" cy="215900"/>
            </a:xfrm>
            <a:prstGeom prst="triangle">
              <a:avLst/>
            </a:prstGeom>
            <a:solidFill>
              <a:schemeClr val="accent2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zh-CN" altLang="en-US" kern="0">
                <a:solidFill>
                  <a:prstClr val="white"/>
                </a:solidFill>
              </a:endParaRPr>
            </a:p>
          </p:txBody>
        </p:sp>
        <p:sp>
          <p:nvSpPr>
            <p:cNvPr id="143" name="MH_Other_129"/>
            <p:cNvSpPr>
              <a:spLocks noChangeAspect="1"/>
            </p:cNvSpPr>
            <p:nvPr>
              <p:custDataLst>
                <p:tags r:id="rId133"/>
              </p:custDataLst>
            </p:nvPr>
          </p:nvSpPr>
          <p:spPr>
            <a:xfrm rot="5400000">
              <a:off x="3621088" y="4437063"/>
              <a:ext cx="266700" cy="215900"/>
            </a:xfrm>
            <a:prstGeom prst="triangle">
              <a:avLst/>
            </a:prstGeom>
            <a:solidFill>
              <a:schemeClr val="accent3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zh-CN" altLang="en-US" kern="0">
                <a:solidFill>
                  <a:prstClr val="white"/>
                </a:solidFill>
              </a:endParaRPr>
            </a:p>
          </p:txBody>
        </p:sp>
        <p:sp>
          <p:nvSpPr>
            <p:cNvPr id="144" name="MH_Other_130"/>
            <p:cNvSpPr>
              <a:spLocks noChangeAspect="1"/>
            </p:cNvSpPr>
            <p:nvPr>
              <p:custDataLst>
                <p:tags r:id="rId134"/>
              </p:custDataLst>
            </p:nvPr>
          </p:nvSpPr>
          <p:spPr>
            <a:xfrm rot="5400000">
              <a:off x="3621088" y="5019675"/>
              <a:ext cx="266700" cy="215900"/>
            </a:xfrm>
            <a:prstGeom prst="triangle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zh-CN" altLang="en-US" kern="0">
                <a:solidFill>
                  <a:prstClr val="white"/>
                </a:solidFill>
              </a:endParaRPr>
            </a:p>
          </p:txBody>
        </p:sp>
        <p:pic>
          <p:nvPicPr>
            <p:cNvPr id="145" name="MH_Other_131"/>
            <p:cNvPicPr>
              <a:picLocks noChangeAspect="1"/>
            </p:cNvPicPr>
            <p:nvPr>
              <p:custDataLst>
                <p:tags r:id="rId135"/>
              </p:custDataLst>
            </p:nvPr>
          </p:nvPicPr>
          <p:blipFill rotWithShape="1">
            <a:blip r:embed="rId140" cstate="print">
              <a:duotone>
                <a:prstClr val="black"/>
                <a:srgbClr val="D9C3A5">
                  <a:tint val="50000"/>
                  <a:satMod val="18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450" t="64938" r="17346" b="14547"/>
            <a:stretch/>
          </p:blipFill>
          <p:spPr>
            <a:xfrm flipH="1">
              <a:off x="4727847" y="3429000"/>
              <a:ext cx="3240361" cy="432048"/>
            </a:xfrm>
            <a:prstGeom prst="rect">
              <a:avLst/>
            </a:prstGeom>
          </p:spPr>
        </p:pic>
        <p:pic>
          <p:nvPicPr>
            <p:cNvPr id="146" name="MH_Other_132"/>
            <p:cNvPicPr>
              <a:picLocks noChangeAspect="1"/>
            </p:cNvPicPr>
            <p:nvPr>
              <p:custDataLst>
                <p:tags r:id="rId136"/>
              </p:custDataLst>
            </p:nvPr>
          </p:nvPicPr>
          <p:blipFill rotWithShape="1">
            <a:blip r:embed="rId140" cstate="print">
              <a:duotone>
                <a:prstClr val="black"/>
                <a:srgbClr val="D9C3A5">
                  <a:tint val="50000"/>
                  <a:satMod val="18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450" t="64938" r="17346" b="14547"/>
            <a:stretch/>
          </p:blipFill>
          <p:spPr>
            <a:xfrm flipH="1">
              <a:off x="4727847" y="4038920"/>
              <a:ext cx="3240361" cy="432048"/>
            </a:xfrm>
            <a:prstGeom prst="rect">
              <a:avLst/>
            </a:prstGeom>
          </p:spPr>
        </p:pic>
        <p:pic>
          <p:nvPicPr>
            <p:cNvPr id="147" name="MH_Other_133"/>
            <p:cNvPicPr>
              <a:picLocks noChangeAspect="1"/>
            </p:cNvPicPr>
            <p:nvPr>
              <p:custDataLst>
                <p:tags r:id="rId137"/>
              </p:custDataLst>
            </p:nvPr>
          </p:nvPicPr>
          <p:blipFill rotWithShape="1">
            <a:blip r:embed="rId140" cstate="print">
              <a:duotone>
                <a:prstClr val="black"/>
                <a:srgbClr val="D9C3A5">
                  <a:tint val="50000"/>
                  <a:satMod val="18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450" t="64938" r="17346" b="14547"/>
            <a:stretch/>
          </p:blipFill>
          <p:spPr>
            <a:xfrm flipH="1">
              <a:off x="4727847" y="4648840"/>
              <a:ext cx="3240361" cy="432048"/>
            </a:xfrm>
            <a:prstGeom prst="rect">
              <a:avLst/>
            </a:prstGeom>
          </p:spPr>
        </p:pic>
        <p:pic>
          <p:nvPicPr>
            <p:cNvPr id="148" name="MH_Other_134"/>
            <p:cNvPicPr>
              <a:picLocks noChangeAspect="1"/>
            </p:cNvPicPr>
            <p:nvPr>
              <p:custDataLst>
                <p:tags r:id="rId138"/>
              </p:custDataLst>
            </p:nvPr>
          </p:nvPicPr>
          <p:blipFill rotWithShape="1">
            <a:blip r:embed="rId140" cstate="print">
              <a:duotone>
                <a:prstClr val="black"/>
                <a:srgbClr val="D9C3A5">
                  <a:tint val="50000"/>
                  <a:satMod val="18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450" t="64938" r="17346" b="14547"/>
            <a:stretch/>
          </p:blipFill>
          <p:spPr>
            <a:xfrm flipH="1">
              <a:off x="4727847" y="5258760"/>
              <a:ext cx="3240361" cy="432048"/>
            </a:xfrm>
            <a:prstGeom prst="rect">
              <a:avLst/>
            </a:prstGeom>
          </p:spPr>
        </p:pic>
      </p:grpSp>
      <p:sp>
        <p:nvSpPr>
          <p:cNvPr id="150" name="文本框 149"/>
          <p:cNvSpPr txBox="1"/>
          <p:nvPr/>
        </p:nvSpPr>
        <p:spPr>
          <a:xfrm>
            <a:off x="1158865" y="228562"/>
            <a:ext cx="45576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微信红包  </a:t>
            </a:r>
            <a:r>
              <a:rPr lang="en-US" altLang="zh-CN" sz="2800" dirty="0" smtClean="0">
                <a:latin typeface="华文行楷" panose="02010800040101010101" pitchFamily="2" charset="-122"/>
                <a:ea typeface="华文行楷" panose="02010800040101010101" pitchFamily="2" charset="-122"/>
              </a:rPr>
              <a:t>VS </a:t>
            </a:r>
            <a:r>
              <a:rPr lang="zh-CN" altLang="en-US" sz="32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支付宝红包</a:t>
            </a:r>
          </a:p>
        </p:txBody>
      </p:sp>
      <p:sp>
        <p:nvSpPr>
          <p:cNvPr id="151" name="矩形 150"/>
          <p:cNvSpPr/>
          <p:nvPr/>
        </p:nvSpPr>
        <p:spPr>
          <a:xfrm>
            <a:off x="5590911" y="254898"/>
            <a:ext cx="3427273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2800" b="1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第三回合（</a:t>
            </a:r>
            <a:r>
              <a:rPr lang="en-US" altLang="zh-CN" sz="2800" b="1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2016</a:t>
            </a:r>
            <a:r>
              <a:rPr lang="zh-CN" altLang="en-US" sz="2800" b="1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）</a:t>
            </a:r>
            <a:endParaRPr lang="zh-CN" altLang="en-US" sz="2800" b="1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39902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任意多边形 11"/>
          <p:cNvSpPr/>
          <p:nvPr>
            <p:custDataLst>
              <p:tags r:id="rId2"/>
            </p:custDataLst>
          </p:nvPr>
        </p:nvSpPr>
        <p:spPr>
          <a:xfrm>
            <a:off x="0" y="2628901"/>
            <a:ext cx="12192000" cy="901699"/>
          </a:xfrm>
          <a:custGeom>
            <a:avLst/>
            <a:gdLst>
              <a:gd name="connsiteX0" fmla="*/ 0 w 9144000"/>
              <a:gd name="connsiteY0" fmla="*/ 0 h 1076325"/>
              <a:gd name="connsiteX1" fmla="*/ 7058024 w 9144000"/>
              <a:gd name="connsiteY1" fmla="*/ 0 h 1076325"/>
              <a:gd name="connsiteX2" fmla="*/ 7058024 w 9144000"/>
              <a:gd name="connsiteY2" fmla="*/ 973931 h 1076325"/>
              <a:gd name="connsiteX3" fmla="*/ 8354024 w 9144000"/>
              <a:gd name="connsiteY3" fmla="*/ 973931 h 1076325"/>
              <a:gd name="connsiteX4" fmla="*/ 8354024 w 9144000"/>
              <a:gd name="connsiteY4" fmla="*/ 0 h 1076325"/>
              <a:gd name="connsiteX5" fmla="*/ 9144000 w 9144000"/>
              <a:gd name="connsiteY5" fmla="*/ 0 h 1076325"/>
              <a:gd name="connsiteX6" fmla="*/ 9144000 w 9144000"/>
              <a:gd name="connsiteY6" fmla="*/ 1076325 h 1076325"/>
              <a:gd name="connsiteX7" fmla="*/ 0 w 9144000"/>
              <a:gd name="connsiteY7" fmla="*/ 1076325 h 1076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4000" h="1076325">
                <a:moveTo>
                  <a:pt x="0" y="0"/>
                </a:moveTo>
                <a:lnTo>
                  <a:pt x="7058024" y="0"/>
                </a:lnTo>
                <a:lnTo>
                  <a:pt x="7058024" y="973931"/>
                </a:lnTo>
                <a:lnTo>
                  <a:pt x="8354024" y="973931"/>
                </a:lnTo>
                <a:lnTo>
                  <a:pt x="8354024" y="0"/>
                </a:lnTo>
                <a:lnTo>
                  <a:pt x="9144000" y="0"/>
                </a:lnTo>
                <a:lnTo>
                  <a:pt x="9144000" y="1076325"/>
                </a:lnTo>
                <a:lnTo>
                  <a:pt x="0" y="1076325"/>
                </a:lnTo>
                <a:close/>
              </a:path>
            </a:pathLst>
          </a:custGeom>
          <a:solidFill>
            <a:srgbClr val="2129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4" name="矩形 3"/>
          <p:cNvSpPr/>
          <p:nvPr>
            <p:custDataLst>
              <p:tags r:id="rId3"/>
            </p:custDataLst>
          </p:nvPr>
        </p:nvSpPr>
        <p:spPr>
          <a:xfrm>
            <a:off x="1519238" y="2800350"/>
            <a:ext cx="7053263" cy="730250"/>
          </a:xfrm>
          <a:prstGeom prst="rect">
            <a:avLst/>
          </a:prstGeom>
          <a:solidFill>
            <a:srgbClr val="FE4C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/>
            <a:r>
              <a:rPr lang="zh-CN" altLang="en-US" sz="40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“红包”背后的思考</a:t>
            </a:r>
          </a:p>
        </p:txBody>
      </p:sp>
      <p:sp>
        <p:nvSpPr>
          <p:cNvPr id="6" name="矩形 5"/>
          <p:cNvSpPr/>
          <p:nvPr>
            <p:custDataLst>
              <p:tags r:id="rId4"/>
            </p:custDataLst>
          </p:nvPr>
        </p:nvSpPr>
        <p:spPr>
          <a:xfrm>
            <a:off x="9423010" y="2335791"/>
            <a:ext cx="1721806" cy="1113577"/>
          </a:xfrm>
          <a:custGeom>
            <a:avLst/>
            <a:gdLst>
              <a:gd name="connsiteX0" fmla="*/ 0 w 1152000"/>
              <a:gd name="connsiteY0" fmla="*/ 0 h 1152000"/>
              <a:gd name="connsiteX1" fmla="*/ 1152000 w 1152000"/>
              <a:gd name="connsiteY1" fmla="*/ 0 h 1152000"/>
              <a:gd name="connsiteX2" fmla="*/ 1152000 w 1152000"/>
              <a:gd name="connsiteY2" fmla="*/ 1152000 h 1152000"/>
              <a:gd name="connsiteX3" fmla="*/ 0 w 1152000"/>
              <a:gd name="connsiteY3" fmla="*/ 1152000 h 1152000"/>
              <a:gd name="connsiteX4" fmla="*/ 0 w 1152000"/>
              <a:gd name="connsiteY4" fmla="*/ 0 h 1152000"/>
              <a:gd name="connsiteX0" fmla="*/ 0 w 1152000"/>
              <a:gd name="connsiteY0" fmla="*/ 2343 h 1154343"/>
              <a:gd name="connsiteX1" fmla="*/ 323289 w 1152000"/>
              <a:gd name="connsiteY1" fmla="*/ 0 h 1154343"/>
              <a:gd name="connsiteX2" fmla="*/ 1152000 w 1152000"/>
              <a:gd name="connsiteY2" fmla="*/ 2343 h 1154343"/>
              <a:gd name="connsiteX3" fmla="*/ 1152000 w 1152000"/>
              <a:gd name="connsiteY3" fmla="*/ 1154343 h 1154343"/>
              <a:gd name="connsiteX4" fmla="*/ 0 w 1152000"/>
              <a:gd name="connsiteY4" fmla="*/ 1154343 h 1154343"/>
              <a:gd name="connsiteX5" fmla="*/ 0 w 1152000"/>
              <a:gd name="connsiteY5" fmla="*/ 2343 h 1154343"/>
              <a:gd name="connsiteX0" fmla="*/ 0 w 1152000"/>
              <a:gd name="connsiteY0" fmla="*/ 2343 h 1154343"/>
              <a:gd name="connsiteX1" fmla="*/ 323289 w 1152000"/>
              <a:gd name="connsiteY1" fmla="*/ 0 h 1154343"/>
              <a:gd name="connsiteX2" fmla="*/ 825732 w 1152000"/>
              <a:gd name="connsiteY2" fmla="*/ 1 h 1154343"/>
              <a:gd name="connsiteX3" fmla="*/ 1152000 w 1152000"/>
              <a:gd name="connsiteY3" fmla="*/ 2343 h 1154343"/>
              <a:gd name="connsiteX4" fmla="*/ 1152000 w 1152000"/>
              <a:gd name="connsiteY4" fmla="*/ 1154343 h 1154343"/>
              <a:gd name="connsiteX5" fmla="*/ 0 w 1152000"/>
              <a:gd name="connsiteY5" fmla="*/ 1154343 h 1154343"/>
              <a:gd name="connsiteX6" fmla="*/ 0 w 1152000"/>
              <a:gd name="connsiteY6" fmla="*/ 2343 h 1154343"/>
              <a:gd name="connsiteX0" fmla="*/ 825732 w 1152000"/>
              <a:gd name="connsiteY0" fmla="*/ 1 h 1154343"/>
              <a:gd name="connsiteX1" fmla="*/ 1152000 w 1152000"/>
              <a:gd name="connsiteY1" fmla="*/ 2343 h 1154343"/>
              <a:gd name="connsiteX2" fmla="*/ 1152000 w 1152000"/>
              <a:gd name="connsiteY2" fmla="*/ 1154343 h 1154343"/>
              <a:gd name="connsiteX3" fmla="*/ 0 w 1152000"/>
              <a:gd name="connsiteY3" fmla="*/ 1154343 h 1154343"/>
              <a:gd name="connsiteX4" fmla="*/ 0 w 1152000"/>
              <a:gd name="connsiteY4" fmla="*/ 2343 h 1154343"/>
              <a:gd name="connsiteX5" fmla="*/ 323289 w 1152000"/>
              <a:gd name="connsiteY5" fmla="*/ 0 h 1154343"/>
              <a:gd name="connsiteX6" fmla="*/ 917172 w 1152000"/>
              <a:gd name="connsiteY6" fmla="*/ 91441 h 1154343"/>
              <a:gd name="connsiteX0" fmla="*/ 825732 w 1152000"/>
              <a:gd name="connsiteY0" fmla="*/ 1 h 1154343"/>
              <a:gd name="connsiteX1" fmla="*/ 1152000 w 1152000"/>
              <a:gd name="connsiteY1" fmla="*/ 2343 h 1154343"/>
              <a:gd name="connsiteX2" fmla="*/ 1152000 w 1152000"/>
              <a:gd name="connsiteY2" fmla="*/ 1154343 h 1154343"/>
              <a:gd name="connsiteX3" fmla="*/ 0 w 1152000"/>
              <a:gd name="connsiteY3" fmla="*/ 1154343 h 1154343"/>
              <a:gd name="connsiteX4" fmla="*/ 0 w 1152000"/>
              <a:gd name="connsiteY4" fmla="*/ 2343 h 1154343"/>
              <a:gd name="connsiteX5" fmla="*/ 323289 w 1152000"/>
              <a:gd name="connsiteY5" fmla="*/ 0 h 1154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52000" h="1154343">
                <a:moveTo>
                  <a:pt x="825732" y="1"/>
                </a:moveTo>
                <a:lnTo>
                  <a:pt x="1152000" y="2343"/>
                </a:lnTo>
                <a:lnTo>
                  <a:pt x="1152000" y="1154343"/>
                </a:lnTo>
                <a:lnTo>
                  <a:pt x="0" y="1154343"/>
                </a:lnTo>
                <a:lnTo>
                  <a:pt x="0" y="2343"/>
                </a:lnTo>
                <a:lnTo>
                  <a:pt x="323289" y="0"/>
                </a:lnTo>
              </a:path>
            </a:pathLst>
          </a:custGeom>
          <a:noFill/>
          <a:ln w="19050">
            <a:solidFill>
              <a:srgbClr val="2129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540000" anchor="ctr"/>
          <a:lstStyle/>
          <a:p>
            <a:pPr algn="ctr">
              <a:lnSpc>
                <a:spcPts val="4000"/>
              </a:lnSpc>
              <a:defRPr/>
            </a:pPr>
            <a:endParaRPr lang="zh-CN" altLang="en-US" sz="4000" dirty="0">
              <a:solidFill>
                <a:srgbClr val="212940"/>
              </a:solidFill>
              <a:ea typeface="黑体" panose="02010609060101010101" pitchFamily="49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423010" y="2365777"/>
            <a:ext cx="1721805" cy="11182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4000"/>
              </a:lnSpc>
              <a:defRPr/>
            </a:pPr>
            <a:r>
              <a:rPr lang="en-US" altLang="zh-CN" sz="4400" b="1" dirty="0" smtClean="0">
                <a:solidFill>
                  <a:srgbClr val="212940"/>
                </a:solidFill>
                <a:ea typeface="黑体" panose="02010609060101010101" pitchFamily="49" charset="-122"/>
              </a:rPr>
              <a:t>04</a:t>
            </a:r>
            <a:endParaRPr lang="en-US" altLang="zh-CN" sz="4400" b="1" dirty="0">
              <a:solidFill>
                <a:srgbClr val="212940"/>
              </a:solidFill>
              <a:ea typeface="黑体" panose="02010609060101010101" pitchFamily="49" charset="-122"/>
            </a:endParaRPr>
          </a:p>
          <a:p>
            <a:pPr algn="ctr">
              <a:lnSpc>
                <a:spcPts val="4000"/>
              </a:lnSpc>
              <a:defRPr/>
            </a:pPr>
            <a:r>
              <a:rPr lang="en-US" altLang="zh-CN" sz="3600" dirty="0" smtClean="0">
                <a:solidFill>
                  <a:srgbClr val="212940"/>
                </a:solidFill>
                <a:ea typeface="黑体" panose="02010609060101010101" pitchFamily="49" charset="-122"/>
              </a:rPr>
              <a:t>part</a:t>
            </a:r>
            <a:endParaRPr lang="zh-CN" altLang="en-US" sz="3600" dirty="0">
              <a:solidFill>
                <a:srgbClr val="212940"/>
              </a:solidFill>
              <a:ea typeface="黑体" panose="02010609060101010101" pitchFamily="49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13295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9053" y="208230"/>
            <a:ext cx="760491" cy="55226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887253" y="208230"/>
            <a:ext cx="144855" cy="55226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032108" y="219784"/>
            <a:ext cx="44517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“红包”背后的思考</a:t>
            </a:r>
          </a:p>
        </p:txBody>
      </p:sp>
      <p:sp>
        <p:nvSpPr>
          <p:cNvPr id="5" name="等腰三角形 4"/>
          <p:cNvSpPr/>
          <p:nvPr/>
        </p:nvSpPr>
        <p:spPr>
          <a:xfrm>
            <a:off x="-9052" y="5423026"/>
            <a:ext cx="1683944" cy="1475717"/>
          </a:xfrm>
          <a:prstGeom prst="triangle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cxnSp>
        <p:nvCxnSpPr>
          <p:cNvPr id="6" name="直接连接符 5"/>
          <p:cNvCxnSpPr/>
          <p:nvPr/>
        </p:nvCxnSpPr>
        <p:spPr>
          <a:xfrm>
            <a:off x="1502875" y="6554457"/>
            <a:ext cx="106891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 rot="13267179" flipV="1">
            <a:off x="-179482" y="6073217"/>
            <a:ext cx="2232671" cy="4571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8103946" y="6529886"/>
            <a:ext cx="35189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latin typeface="华文行楷" panose="02010800040101010101" pitchFamily="2" charset="-122"/>
                <a:ea typeface="华文行楷" panose="02010800040101010101" pitchFamily="2" charset="-122"/>
              </a:rPr>
              <a:t>电子商务与智能服务研究中心</a:t>
            </a:r>
            <a:endParaRPr lang="zh-CN" altLang="en-US" sz="2000" dirty="0"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1984643" y="1454331"/>
            <a:ext cx="6998470" cy="3676333"/>
            <a:chOff x="3983039" y="2170113"/>
            <a:chExt cx="4029075" cy="3517900"/>
          </a:xfrm>
        </p:grpSpPr>
        <p:sp>
          <p:nvSpPr>
            <p:cNvPr id="12" name="MH_SubTitle_1"/>
            <p:cNvSpPr/>
            <p:nvPr>
              <p:custDataLst>
                <p:tags r:id="rId1"/>
              </p:custDataLst>
            </p:nvPr>
          </p:nvSpPr>
          <p:spPr>
            <a:xfrm>
              <a:off x="4603751" y="2170113"/>
              <a:ext cx="3408363" cy="533400"/>
            </a:xfrm>
            <a:custGeom>
              <a:avLst/>
              <a:gdLst>
                <a:gd name="connsiteX0" fmla="*/ 0 w 3191934"/>
                <a:gd name="connsiteY0" fmla="*/ 0 h 499533"/>
                <a:gd name="connsiteX1" fmla="*/ 3191934 w 3191934"/>
                <a:gd name="connsiteY1" fmla="*/ 0 h 499533"/>
                <a:gd name="connsiteX2" fmla="*/ 3191934 w 3191934"/>
                <a:gd name="connsiteY2" fmla="*/ 499533 h 499533"/>
                <a:gd name="connsiteX3" fmla="*/ 0 w 3191934"/>
                <a:gd name="connsiteY3" fmla="*/ 499533 h 499533"/>
                <a:gd name="connsiteX4" fmla="*/ 0 w 3191934"/>
                <a:gd name="connsiteY4" fmla="*/ 419099 h 499533"/>
                <a:gd name="connsiteX5" fmla="*/ 169333 w 3191934"/>
                <a:gd name="connsiteY5" fmla="*/ 249766 h 499533"/>
                <a:gd name="connsiteX6" fmla="*/ 0 w 3191934"/>
                <a:gd name="connsiteY6" fmla="*/ 80433 h 499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91934" h="499533">
                  <a:moveTo>
                    <a:pt x="0" y="0"/>
                  </a:moveTo>
                  <a:lnTo>
                    <a:pt x="3191934" y="0"/>
                  </a:lnTo>
                  <a:lnTo>
                    <a:pt x="3191934" y="499533"/>
                  </a:lnTo>
                  <a:lnTo>
                    <a:pt x="0" y="499533"/>
                  </a:lnTo>
                  <a:lnTo>
                    <a:pt x="0" y="419099"/>
                  </a:lnTo>
                  <a:cubicBezTo>
                    <a:pt x="93520" y="419099"/>
                    <a:pt x="169333" y="343286"/>
                    <a:pt x="169333" y="249766"/>
                  </a:cubicBezTo>
                  <a:cubicBezTo>
                    <a:pt x="169333" y="156246"/>
                    <a:pt x="93520" y="80433"/>
                    <a:pt x="0" y="8043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>
              <a:normAutofit/>
            </a:bodyPr>
            <a:lstStyle/>
            <a:p>
              <a:pPr>
                <a:defRPr/>
              </a:pPr>
              <a:r>
                <a:rPr lang="zh-CN" altLang="en-US" sz="2000" dirty="0" smtClean="0">
                  <a:solidFill>
                    <a:srgbClr val="FFFFFF"/>
                  </a:solidFill>
                </a:rPr>
                <a:t>          网络</a:t>
              </a:r>
              <a:r>
                <a:rPr lang="zh-CN" altLang="en-US" sz="2000" dirty="0" smtClean="0"/>
                <a:t>红包</a:t>
              </a:r>
              <a:r>
                <a:rPr lang="zh-CN" altLang="en-US" sz="2000" dirty="0"/>
                <a:t>改变中国压岁钱文化 </a:t>
              </a:r>
              <a:r>
                <a:rPr lang="zh-CN" altLang="en-US" sz="2000" dirty="0" smtClean="0"/>
                <a:t>，已</a:t>
              </a:r>
              <a:r>
                <a:rPr lang="zh-CN" altLang="en-US" sz="2000" dirty="0"/>
                <a:t>成习俗</a:t>
              </a:r>
              <a:endParaRPr lang="zh-CN" altLang="en-US" sz="2000" dirty="0">
                <a:solidFill>
                  <a:srgbClr val="FFFFFF"/>
                </a:solidFill>
              </a:endParaRPr>
            </a:p>
          </p:txBody>
        </p:sp>
        <p:sp>
          <p:nvSpPr>
            <p:cNvPr id="13" name="MH_Other_1"/>
            <p:cNvSpPr/>
            <p:nvPr>
              <p:custDataLst>
                <p:tags r:id="rId2"/>
              </p:custDataLst>
            </p:nvPr>
          </p:nvSpPr>
          <p:spPr>
            <a:xfrm>
              <a:off x="4603751" y="2276476"/>
              <a:ext cx="161925" cy="322263"/>
            </a:xfrm>
            <a:custGeom>
              <a:avLst/>
              <a:gdLst>
                <a:gd name="connsiteX0" fmla="*/ 0 w 160864"/>
                <a:gd name="connsiteY0" fmla="*/ 0 h 321728"/>
                <a:gd name="connsiteX1" fmla="*/ 160864 w 160864"/>
                <a:gd name="connsiteY1" fmla="*/ 160864 h 321728"/>
                <a:gd name="connsiteX2" fmla="*/ 0 w 160864"/>
                <a:gd name="connsiteY2" fmla="*/ 321728 h 321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0864" h="321728">
                  <a:moveTo>
                    <a:pt x="0" y="0"/>
                  </a:moveTo>
                  <a:cubicBezTo>
                    <a:pt x="88843" y="0"/>
                    <a:pt x="160864" y="72022"/>
                    <a:pt x="160864" y="160864"/>
                  </a:cubicBezTo>
                  <a:cubicBezTo>
                    <a:pt x="160864" y="249707"/>
                    <a:pt x="88843" y="321728"/>
                    <a:pt x="0" y="3217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algn="ctr">
                <a:defRPr/>
              </a:pPr>
              <a:endParaRPr lang="zh-CN" altLang="en-US" sz="1600"/>
            </a:p>
          </p:txBody>
        </p:sp>
        <p:cxnSp>
          <p:nvCxnSpPr>
            <p:cNvPr id="14" name="MH_Other_2"/>
            <p:cNvCxnSpPr/>
            <p:nvPr>
              <p:custDataLst>
                <p:tags r:id="rId3"/>
              </p:custDataLst>
            </p:nvPr>
          </p:nvCxnSpPr>
          <p:spPr>
            <a:xfrm>
              <a:off x="3995739" y="2276475"/>
              <a:ext cx="612775" cy="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MH_Other_3"/>
            <p:cNvCxnSpPr/>
            <p:nvPr>
              <p:custDataLst>
                <p:tags r:id="rId4"/>
              </p:custDataLst>
            </p:nvPr>
          </p:nvCxnSpPr>
          <p:spPr>
            <a:xfrm>
              <a:off x="3995739" y="2598738"/>
              <a:ext cx="612775" cy="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MH_Other_4"/>
            <p:cNvSpPr/>
            <p:nvPr>
              <p:custDataLst>
                <p:tags r:id="rId5"/>
              </p:custDataLst>
            </p:nvPr>
          </p:nvSpPr>
          <p:spPr>
            <a:xfrm>
              <a:off x="3983039" y="2170113"/>
              <a:ext cx="46037" cy="533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algn="ctr">
                <a:defRPr/>
              </a:pPr>
              <a:endParaRPr lang="zh-CN" altLang="en-US" sz="1600"/>
            </a:p>
          </p:txBody>
        </p:sp>
        <p:sp>
          <p:nvSpPr>
            <p:cNvPr id="17" name="MH_Other_5"/>
            <p:cNvSpPr txBox="1">
              <a:spLocks noChangeArrowheads="1"/>
            </p:cNvSpPr>
            <p:nvPr>
              <p:custDataLst>
                <p:tags r:id="rId6"/>
              </p:custDataLst>
            </p:nvPr>
          </p:nvSpPr>
          <p:spPr bwMode="auto">
            <a:xfrm>
              <a:off x="4086225" y="2220913"/>
              <a:ext cx="431800" cy="4619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1600"/>
                <a:t>A</a:t>
              </a:r>
              <a:endParaRPr lang="zh-CN" altLang="en-US" sz="1600"/>
            </a:p>
          </p:txBody>
        </p:sp>
        <p:sp>
          <p:nvSpPr>
            <p:cNvPr id="18" name="MH_SubTitle_2"/>
            <p:cNvSpPr/>
            <p:nvPr>
              <p:custDataLst>
                <p:tags r:id="rId7"/>
              </p:custDataLst>
            </p:nvPr>
          </p:nvSpPr>
          <p:spPr>
            <a:xfrm>
              <a:off x="4603751" y="3165475"/>
              <a:ext cx="3408363" cy="533400"/>
            </a:xfrm>
            <a:custGeom>
              <a:avLst/>
              <a:gdLst>
                <a:gd name="connsiteX0" fmla="*/ 0 w 3191934"/>
                <a:gd name="connsiteY0" fmla="*/ 0 h 499533"/>
                <a:gd name="connsiteX1" fmla="*/ 3191934 w 3191934"/>
                <a:gd name="connsiteY1" fmla="*/ 0 h 499533"/>
                <a:gd name="connsiteX2" fmla="*/ 3191934 w 3191934"/>
                <a:gd name="connsiteY2" fmla="*/ 499533 h 499533"/>
                <a:gd name="connsiteX3" fmla="*/ 0 w 3191934"/>
                <a:gd name="connsiteY3" fmla="*/ 499533 h 499533"/>
                <a:gd name="connsiteX4" fmla="*/ 0 w 3191934"/>
                <a:gd name="connsiteY4" fmla="*/ 419099 h 499533"/>
                <a:gd name="connsiteX5" fmla="*/ 169333 w 3191934"/>
                <a:gd name="connsiteY5" fmla="*/ 249766 h 499533"/>
                <a:gd name="connsiteX6" fmla="*/ 0 w 3191934"/>
                <a:gd name="connsiteY6" fmla="*/ 80433 h 499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91934" h="499533">
                  <a:moveTo>
                    <a:pt x="0" y="0"/>
                  </a:moveTo>
                  <a:lnTo>
                    <a:pt x="3191934" y="0"/>
                  </a:lnTo>
                  <a:lnTo>
                    <a:pt x="3191934" y="499533"/>
                  </a:lnTo>
                  <a:lnTo>
                    <a:pt x="0" y="499533"/>
                  </a:lnTo>
                  <a:lnTo>
                    <a:pt x="0" y="419099"/>
                  </a:lnTo>
                  <a:cubicBezTo>
                    <a:pt x="93520" y="419099"/>
                    <a:pt x="169333" y="343286"/>
                    <a:pt x="169333" y="249766"/>
                  </a:cubicBezTo>
                  <a:cubicBezTo>
                    <a:pt x="169333" y="156246"/>
                    <a:pt x="93520" y="80433"/>
                    <a:pt x="0" y="8043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>
              <a:normAutofit/>
            </a:bodyPr>
            <a:lstStyle/>
            <a:p>
              <a:pPr>
                <a:defRPr/>
              </a:pPr>
              <a:r>
                <a:rPr lang="zh-CN" altLang="en-US" sz="2000" dirty="0" smtClean="0">
                  <a:solidFill>
                    <a:srgbClr val="FFFFFF"/>
                  </a:solidFill>
                </a:rPr>
                <a:t>红      网络红包</a:t>
              </a:r>
              <a:r>
                <a:rPr lang="zh-CN" altLang="en-US" sz="2000" dirty="0">
                  <a:solidFill>
                    <a:srgbClr val="FFFFFF"/>
                  </a:solidFill>
                </a:rPr>
                <a:t>对企业的</a:t>
              </a:r>
              <a:r>
                <a:rPr lang="zh-CN" altLang="en-US" sz="2000" dirty="0" smtClean="0">
                  <a:solidFill>
                    <a:srgbClr val="FFFFFF"/>
                  </a:solidFill>
                </a:rPr>
                <a:t>影响</a:t>
              </a:r>
              <a:endParaRPr lang="zh-CN" altLang="en-US" sz="2000" dirty="0">
                <a:solidFill>
                  <a:srgbClr val="FFFFFF"/>
                </a:solidFill>
              </a:endParaRPr>
            </a:p>
          </p:txBody>
        </p:sp>
        <p:sp>
          <p:nvSpPr>
            <p:cNvPr id="19" name="MH_Other_6"/>
            <p:cNvSpPr/>
            <p:nvPr>
              <p:custDataLst>
                <p:tags r:id="rId8"/>
              </p:custDataLst>
            </p:nvPr>
          </p:nvSpPr>
          <p:spPr>
            <a:xfrm>
              <a:off x="4603751" y="3271839"/>
              <a:ext cx="161925" cy="320675"/>
            </a:xfrm>
            <a:custGeom>
              <a:avLst/>
              <a:gdLst>
                <a:gd name="connsiteX0" fmla="*/ 0 w 160864"/>
                <a:gd name="connsiteY0" fmla="*/ 0 h 321728"/>
                <a:gd name="connsiteX1" fmla="*/ 160864 w 160864"/>
                <a:gd name="connsiteY1" fmla="*/ 160864 h 321728"/>
                <a:gd name="connsiteX2" fmla="*/ 0 w 160864"/>
                <a:gd name="connsiteY2" fmla="*/ 321728 h 321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0864" h="321728">
                  <a:moveTo>
                    <a:pt x="0" y="0"/>
                  </a:moveTo>
                  <a:cubicBezTo>
                    <a:pt x="88843" y="0"/>
                    <a:pt x="160864" y="72022"/>
                    <a:pt x="160864" y="160864"/>
                  </a:cubicBezTo>
                  <a:cubicBezTo>
                    <a:pt x="160864" y="249707"/>
                    <a:pt x="88843" y="321728"/>
                    <a:pt x="0" y="3217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 lnSpcReduction="10000"/>
            </a:bodyPr>
            <a:lstStyle/>
            <a:p>
              <a:pPr algn="ctr">
                <a:defRPr/>
              </a:pPr>
              <a:endParaRPr lang="zh-CN" altLang="en-US" sz="1600"/>
            </a:p>
          </p:txBody>
        </p:sp>
        <p:cxnSp>
          <p:nvCxnSpPr>
            <p:cNvPr id="20" name="MH_Other_7"/>
            <p:cNvCxnSpPr/>
            <p:nvPr>
              <p:custDataLst>
                <p:tags r:id="rId9"/>
              </p:custDataLst>
            </p:nvPr>
          </p:nvCxnSpPr>
          <p:spPr>
            <a:xfrm>
              <a:off x="3995739" y="3271838"/>
              <a:ext cx="612775" cy="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MH_Other_8"/>
            <p:cNvCxnSpPr/>
            <p:nvPr>
              <p:custDataLst>
                <p:tags r:id="rId10"/>
              </p:custDataLst>
            </p:nvPr>
          </p:nvCxnSpPr>
          <p:spPr>
            <a:xfrm>
              <a:off x="3995739" y="3592513"/>
              <a:ext cx="612775" cy="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MH_Other_9"/>
            <p:cNvSpPr/>
            <p:nvPr>
              <p:custDataLst>
                <p:tags r:id="rId11"/>
              </p:custDataLst>
            </p:nvPr>
          </p:nvSpPr>
          <p:spPr>
            <a:xfrm>
              <a:off x="3983039" y="3165475"/>
              <a:ext cx="46037" cy="533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algn="ctr">
                <a:defRPr/>
              </a:pPr>
              <a:endParaRPr lang="zh-CN" altLang="en-US" sz="1600"/>
            </a:p>
          </p:txBody>
        </p:sp>
        <p:sp>
          <p:nvSpPr>
            <p:cNvPr id="23" name="MH_Other_10"/>
            <p:cNvSpPr txBox="1">
              <a:spLocks noChangeArrowheads="1"/>
            </p:cNvSpPr>
            <p:nvPr>
              <p:custDataLst>
                <p:tags r:id="rId12"/>
              </p:custDataLst>
            </p:nvPr>
          </p:nvSpPr>
          <p:spPr bwMode="auto">
            <a:xfrm>
              <a:off x="4086225" y="3216276"/>
              <a:ext cx="431800" cy="460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1600"/>
                <a:t>B</a:t>
              </a:r>
              <a:endParaRPr lang="zh-CN" altLang="en-US" sz="1600"/>
            </a:p>
          </p:txBody>
        </p:sp>
        <p:sp>
          <p:nvSpPr>
            <p:cNvPr id="24" name="MH_SubTitle_3"/>
            <p:cNvSpPr/>
            <p:nvPr>
              <p:custDataLst>
                <p:tags r:id="rId13"/>
              </p:custDataLst>
            </p:nvPr>
          </p:nvSpPr>
          <p:spPr>
            <a:xfrm>
              <a:off x="4603751" y="4160838"/>
              <a:ext cx="3408363" cy="533400"/>
            </a:xfrm>
            <a:custGeom>
              <a:avLst/>
              <a:gdLst>
                <a:gd name="connsiteX0" fmla="*/ 0 w 3191934"/>
                <a:gd name="connsiteY0" fmla="*/ 0 h 499533"/>
                <a:gd name="connsiteX1" fmla="*/ 3191934 w 3191934"/>
                <a:gd name="connsiteY1" fmla="*/ 0 h 499533"/>
                <a:gd name="connsiteX2" fmla="*/ 3191934 w 3191934"/>
                <a:gd name="connsiteY2" fmla="*/ 499533 h 499533"/>
                <a:gd name="connsiteX3" fmla="*/ 0 w 3191934"/>
                <a:gd name="connsiteY3" fmla="*/ 499533 h 499533"/>
                <a:gd name="connsiteX4" fmla="*/ 0 w 3191934"/>
                <a:gd name="connsiteY4" fmla="*/ 419099 h 499533"/>
                <a:gd name="connsiteX5" fmla="*/ 169333 w 3191934"/>
                <a:gd name="connsiteY5" fmla="*/ 249766 h 499533"/>
                <a:gd name="connsiteX6" fmla="*/ 0 w 3191934"/>
                <a:gd name="connsiteY6" fmla="*/ 80433 h 499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91934" h="499533">
                  <a:moveTo>
                    <a:pt x="0" y="0"/>
                  </a:moveTo>
                  <a:lnTo>
                    <a:pt x="3191934" y="0"/>
                  </a:lnTo>
                  <a:lnTo>
                    <a:pt x="3191934" y="499533"/>
                  </a:lnTo>
                  <a:lnTo>
                    <a:pt x="0" y="499533"/>
                  </a:lnTo>
                  <a:lnTo>
                    <a:pt x="0" y="419099"/>
                  </a:lnTo>
                  <a:cubicBezTo>
                    <a:pt x="93520" y="419099"/>
                    <a:pt x="169333" y="343286"/>
                    <a:pt x="169333" y="249766"/>
                  </a:cubicBezTo>
                  <a:cubicBezTo>
                    <a:pt x="169333" y="156246"/>
                    <a:pt x="93520" y="80433"/>
                    <a:pt x="0" y="8043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>
              <a:normAutofit/>
            </a:bodyPr>
            <a:lstStyle/>
            <a:p>
              <a:pPr>
                <a:defRPr/>
              </a:pPr>
              <a:r>
                <a:rPr lang="zh-CN" altLang="en-US" sz="2000" dirty="0" smtClean="0">
                  <a:solidFill>
                    <a:srgbClr val="FFFFFF"/>
                  </a:solidFill>
                </a:rPr>
                <a:t>           网络红包</a:t>
              </a:r>
              <a:r>
                <a:rPr lang="zh-CN" altLang="en-US" sz="2000" dirty="0">
                  <a:solidFill>
                    <a:srgbClr val="FFFFFF"/>
                  </a:solidFill>
                </a:rPr>
                <a:t>引发的社会问题</a:t>
              </a:r>
            </a:p>
          </p:txBody>
        </p:sp>
        <p:sp>
          <p:nvSpPr>
            <p:cNvPr id="25" name="MH_Other_11"/>
            <p:cNvSpPr/>
            <p:nvPr>
              <p:custDataLst>
                <p:tags r:id="rId14"/>
              </p:custDataLst>
            </p:nvPr>
          </p:nvSpPr>
          <p:spPr>
            <a:xfrm>
              <a:off x="4603751" y="4265613"/>
              <a:ext cx="161925" cy="322262"/>
            </a:xfrm>
            <a:custGeom>
              <a:avLst/>
              <a:gdLst>
                <a:gd name="connsiteX0" fmla="*/ 0 w 160864"/>
                <a:gd name="connsiteY0" fmla="*/ 0 h 321728"/>
                <a:gd name="connsiteX1" fmla="*/ 160864 w 160864"/>
                <a:gd name="connsiteY1" fmla="*/ 160864 h 321728"/>
                <a:gd name="connsiteX2" fmla="*/ 0 w 160864"/>
                <a:gd name="connsiteY2" fmla="*/ 321728 h 321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0864" h="321728">
                  <a:moveTo>
                    <a:pt x="0" y="0"/>
                  </a:moveTo>
                  <a:cubicBezTo>
                    <a:pt x="88843" y="0"/>
                    <a:pt x="160864" y="72022"/>
                    <a:pt x="160864" y="160864"/>
                  </a:cubicBezTo>
                  <a:cubicBezTo>
                    <a:pt x="160864" y="249707"/>
                    <a:pt x="88843" y="321728"/>
                    <a:pt x="0" y="3217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algn="ctr">
                <a:defRPr/>
              </a:pPr>
              <a:endParaRPr lang="zh-CN" altLang="en-US" sz="1600"/>
            </a:p>
          </p:txBody>
        </p:sp>
        <p:cxnSp>
          <p:nvCxnSpPr>
            <p:cNvPr id="26" name="MH_Other_12"/>
            <p:cNvCxnSpPr/>
            <p:nvPr>
              <p:custDataLst>
                <p:tags r:id="rId15"/>
              </p:custDataLst>
            </p:nvPr>
          </p:nvCxnSpPr>
          <p:spPr>
            <a:xfrm>
              <a:off x="3995739" y="4265613"/>
              <a:ext cx="612775" cy="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MH_Other_13"/>
            <p:cNvCxnSpPr/>
            <p:nvPr>
              <p:custDataLst>
                <p:tags r:id="rId16"/>
              </p:custDataLst>
            </p:nvPr>
          </p:nvCxnSpPr>
          <p:spPr>
            <a:xfrm>
              <a:off x="3995739" y="4587875"/>
              <a:ext cx="612775" cy="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MH_Other_14"/>
            <p:cNvSpPr/>
            <p:nvPr>
              <p:custDataLst>
                <p:tags r:id="rId17"/>
              </p:custDataLst>
            </p:nvPr>
          </p:nvSpPr>
          <p:spPr>
            <a:xfrm>
              <a:off x="3983039" y="4160838"/>
              <a:ext cx="46037" cy="533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algn="ctr">
                <a:defRPr/>
              </a:pPr>
              <a:endParaRPr lang="zh-CN" altLang="en-US" sz="1600"/>
            </a:p>
          </p:txBody>
        </p:sp>
        <p:sp>
          <p:nvSpPr>
            <p:cNvPr id="29" name="MH_Other_15"/>
            <p:cNvSpPr txBox="1">
              <a:spLocks noChangeArrowheads="1"/>
            </p:cNvSpPr>
            <p:nvPr>
              <p:custDataLst>
                <p:tags r:id="rId18"/>
              </p:custDataLst>
            </p:nvPr>
          </p:nvSpPr>
          <p:spPr bwMode="auto">
            <a:xfrm>
              <a:off x="4086225" y="4210051"/>
              <a:ext cx="431800" cy="4619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1600"/>
                <a:t>C</a:t>
              </a:r>
              <a:endParaRPr lang="zh-CN" altLang="en-US" sz="1600"/>
            </a:p>
          </p:txBody>
        </p:sp>
        <p:sp>
          <p:nvSpPr>
            <p:cNvPr id="30" name="MH_SubTitle_4"/>
            <p:cNvSpPr/>
            <p:nvPr>
              <p:custDataLst>
                <p:tags r:id="rId19"/>
              </p:custDataLst>
            </p:nvPr>
          </p:nvSpPr>
          <p:spPr>
            <a:xfrm>
              <a:off x="4603751" y="5154613"/>
              <a:ext cx="3408363" cy="533400"/>
            </a:xfrm>
            <a:custGeom>
              <a:avLst/>
              <a:gdLst>
                <a:gd name="connsiteX0" fmla="*/ 0 w 3191934"/>
                <a:gd name="connsiteY0" fmla="*/ 0 h 499533"/>
                <a:gd name="connsiteX1" fmla="*/ 3191934 w 3191934"/>
                <a:gd name="connsiteY1" fmla="*/ 0 h 499533"/>
                <a:gd name="connsiteX2" fmla="*/ 3191934 w 3191934"/>
                <a:gd name="connsiteY2" fmla="*/ 499533 h 499533"/>
                <a:gd name="connsiteX3" fmla="*/ 0 w 3191934"/>
                <a:gd name="connsiteY3" fmla="*/ 499533 h 499533"/>
                <a:gd name="connsiteX4" fmla="*/ 0 w 3191934"/>
                <a:gd name="connsiteY4" fmla="*/ 419099 h 499533"/>
                <a:gd name="connsiteX5" fmla="*/ 169333 w 3191934"/>
                <a:gd name="connsiteY5" fmla="*/ 249766 h 499533"/>
                <a:gd name="connsiteX6" fmla="*/ 0 w 3191934"/>
                <a:gd name="connsiteY6" fmla="*/ 80433 h 499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91934" h="499533">
                  <a:moveTo>
                    <a:pt x="0" y="0"/>
                  </a:moveTo>
                  <a:lnTo>
                    <a:pt x="3191934" y="0"/>
                  </a:lnTo>
                  <a:lnTo>
                    <a:pt x="3191934" y="499533"/>
                  </a:lnTo>
                  <a:lnTo>
                    <a:pt x="0" y="499533"/>
                  </a:lnTo>
                  <a:lnTo>
                    <a:pt x="0" y="419099"/>
                  </a:lnTo>
                  <a:cubicBezTo>
                    <a:pt x="93520" y="419099"/>
                    <a:pt x="169333" y="343286"/>
                    <a:pt x="169333" y="249766"/>
                  </a:cubicBezTo>
                  <a:cubicBezTo>
                    <a:pt x="169333" y="156246"/>
                    <a:pt x="93520" y="80433"/>
                    <a:pt x="0" y="8043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>
              <a:normAutofit/>
            </a:bodyPr>
            <a:lstStyle/>
            <a:p>
              <a:pPr>
                <a:defRPr/>
              </a:pPr>
              <a:r>
                <a:rPr lang="zh-CN" altLang="en-US" sz="2000" dirty="0" smtClean="0">
                  <a:solidFill>
                    <a:srgbClr val="FFFFFF"/>
                  </a:solidFill>
                </a:rPr>
                <a:t>           网络红包对世界的影响</a:t>
              </a:r>
              <a:endParaRPr lang="zh-CN" altLang="en-US" sz="2000" dirty="0">
                <a:solidFill>
                  <a:srgbClr val="FFFFFF"/>
                </a:solidFill>
              </a:endParaRPr>
            </a:p>
          </p:txBody>
        </p:sp>
        <p:sp>
          <p:nvSpPr>
            <p:cNvPr id="31" name="MH_Other_16"/>
            <p:cNvSpPr/>
            <p:nvPr>
              <p:custDataLst>
                <p:tags r:id="rId20"/>
              </p:custDataLst>
            </p:nvPr>
          </p:nvSpPr>
          <p:spPr>
            <a:xfrm>
              <a:off x="4603751" y="5260976"/>
              <a:ext cx="161925" cy="322263"/>
            </a:xfrm>
            <a:custGeom>
              <a:avLst/>
              <a:gdLst>
                <a:gd name="connsiteX0" fmla="*/ 0 w 160864"/>
                <a:gd name="connsiteY0" fmla="*/ 0 h 321728"/>
                <a:gd name="connsiteX1" fmla="*/ 160864 w 160864"/>
                <a:gd name="connsiteY1" fmla="*/ 160864 h 321728"/>
                <a:gd name="connsiteX2" fmla="*/ 0 w 160864"/>
                <a:gd name="connsiteY2" fmla="*/ 321728 h 321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0864" h="321728">
                  <a:moveTo>
                    <a:pt x="0" y="0"/>
                  </a:moveTo>
                  <a:cubicBezTo>
                    <a:pt x="88843" y="0"/>
                    <a:pt x="160864" y="72022"/>
                    <a:pt x="160864" y="160864"/>
                  </a:cubicBezTo>
                  <a:cubicBezTo>
                    <a:pt x="160864" y="249707"/>
                    <a:pt x="88843" y="321728"/>
                    <a:pt x="0" y="3217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algn="ctr">
                <a:defRPr/>
              </a:pPr>
              <a:endParaRPr lang="zh-CN" altLang="en-US" sz="1600"/>
            </a:p>
          </p:txBody>
        </p:sp>
        <p:cxnSp>
          <p:nvCxnSpPr>
            <p:cNvPr id="32" name="MH_Other_17"/>
            <p:cNvCxnSpPr/>
            <p:nvPr>
              <p:custDataLst>
                <p:tags r:id="rId21"/>
              </p:custDataLst>
            </p:nvPr>
          </p:nvCxnSpPr>
          <p:spPr>
            <a:xfrm>
              <a:off x="3995739" y="5260975"/>
              <a:ext cx="612775" cy="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MH_Other_18"/>
            <p:cNvCxnSpPr/>
            <p:nvPr>
              <p:custDataLst>
                <p:tags r:id="rId22"/>
              </p:custDataLst>
            </p:nvPr>
          </p:nvCxnSpPr>
          <p:spPr>
            <a:xfrm>
              <a:off x="3995739" y="5583238"/>
              <a:ext cx="612775" cy="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MH_Other_19"/>
            <p:cNvSpPr/>
            <p:nvPr>
              <p:custDataLst>
                <p:tags r:id="rId23"/>
              </p:custDataLst>
            </p:nvPr>
          </p:nvSpPr>
          <p:spPr>
            <a:xfrm>
              <a:off x="3983039" y="5154613"/>
              <a:ext cx="46037" cy="533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algn="ctr">
                <a:defRPr/>
              </a:pPr>
              <a:endParaRPr lang="zh-CN" altLang="en-US" sz="1600"/>
            </a:p>
          </p:txBody>
        </p:sp>
        <p:sp>
          <p:nvSpPr>
            <p:cNvPr id="35" name="MH_Other_20"/>
            <p:cNvSpPr txBox="1">
              <a:spLocks noChangeArrowheads="1"/>
            </p:cNvSpPr>
            <p:nvPr>
              <p:custDataLst>
                <p:tags r:id="rId24"/>
              </p:custDataLst>
            </p:nvPr>
          </p:nvSpPr>
          <p:spPr bwMode="auto">
            <a:xfrm>
              <a:off x="4086225" y="5205413"/>
              <a:ext cx="431800" cy="4619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1600"/>
                <a:t>D</a:t>
              </a:r>
              <a:endParaRPr lang="zh-CN" altLang="en-US" sz="1600"/>
            </a:p>
          </p:txBody>
        </p:sp>
      </p:grpSp>
    </p:spTree>
    <p:extLst>
      <p:ext uri="{BB962C8B-B14F-4D97-AF65-F5344CB8AC3E}">
        <p14:creationId xmlns:p14="http://schemas.microsoft.com/office/powerpoint/2010/main" val="728871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9053" y="208230"/>
            <a:ext cx="760491" cy="55226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887253" y="208230"/>
            <a:ext cx="144855" cy="55226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等腰三角形 4"/>
          <p:cNvSpPr/>
          <p:nvPr/>
        </p:nvSpPr>
        <p:spPr>
          <a:xfrm>
            <a:off x="-9052" y="5423026"/>
            <a:ext cx="1683944" cy="1475717"/>
          </a:xfrm>
          <a:prstGeom prst="triangle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cxnSp>
        <p:nvCxnSpPr>
          <p:cNvPr id="6" name="直接连接符 5"/>
          <p:cNvCxnSpPr/>
          <p:nvPr/>
        </p:nvCxnSpPr>
        <p:spPr>
          <a:xfrm>
            <a:off x="1502875" y="6554457"/>
            <a:ext cx="106891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 rot="13267179" flipV="1">
            <a:off x="-179482" y="6073217"/>
            <a:ext cx="2232671" cy="4571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8103946" y="6529886"/>
            <a:ext cx="35189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latin typeface="华文行楷" panose="02010800040101010101" pitchFamily="2" charset="-122"/>
                <a:ea typeface="华文行楷" panose="02010800040101010101" pitchFamily="2" charset="-122"/>
              </a:rPr>
              <a:t>电子商务与智能服务研究中心</a:t>
            </a:r>
            <a:endParaRPr lang="zh-CN" altLang="en-US" sz="2000" dirty="0"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032108" y="219784"/>
            <a:ext cx="44517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“红包”背后的思考</a:t>
            </a:r>
          </a:p>
        </p:txBody>
      </p:sp>
      <p:pic>
        <p:nvPicPr>
          <p:cNvPr id="1026" name="Picture 2" descr="https://pic1.zhimg.com/18d49f66dbe512339d89c378133153cc_r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3021" y="1161910"/>
            <a:ext cx="2144502" cy="3814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pic2.zhimg.com/5fd2fc0e2e2d6c35371bb2bae1087ba1_r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0452" y="1161910"/>
            <a:ext cx="2172871" cy="3864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矩形 9"/>
          <p:cNvSpPr/>
          <p:nvPr/>
        </p:nvSpPr>
        <p:spPr>
          <a:xfrm>
            <a:off x="832920" y="1631168"/>
            <a:ext cx="5729253" cy="35086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 smtClean="0">
                <a:latin typeface="华文行楷" panose="02010800040101010101" pitchFamily="2" charset="-122"/>
                <a:ea typeface="华文行楷" panose="02010800040101010101" pitchFamily="2" charset="-122"/>
              </a:rPr>
              <a:t>微信红包作弊：</a:t>
            </a:r>
            <a:endParaRPr lang="en-US" altLang="zh-CN" sz="2400" b="1" dirty="0" smtClean="0"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r>
              <a:rPr lang="en-US" altLang="zh-CN" dirty="0" smtClean="0"/>
              <a:t>1</a:t>
            </a:r>
            <a:r>
              <a:rPr lang="en-US" altLang="zh-CN" dirty="0"/>
              <a:t>.</a:t>
            </a:r>
            <a:r>
              <a:rPr lang="zh-CN" altLang="en-US" dirty="0"/>
              <a:t>找一个好友。</a:t>
            </a:r>
            <a:br>
              <a:rPr lang="zh-CN" altLang="en-US" dirty="0"/>
            </a:br>
            <a:r>
              <a:rPr lang="en-US" altLang="zh-CN" dirty="0"/>
              <a:t>2.</a:t>
            </a:r>
            <a:r>
              <a:rPr lang="zh-CN" altLang="en-US" dirty="0"/>
              <a:t>关闭网络。</a:t>
            </a:r>
            <a:br>
              <a:rPr lang="zh-CN" altLang="en-US" dirty="0"/>
            </a:br>
            <a:r>
              <a:rPr lang="en-US" altLang="zh-CN" dirty="0"/>
              <a:t>3.</a:t>
            </a:r>
            <a:r>
              <a:rPr lang="zh-CN" altLang="en-US" dirty="0"/>
              <a:t>连续按上几十个骰子或者剪刀石头布，等一段时间</a:t>
            </a:r>
            <a:r>
              <a:rPr lang="zh-CN" altLang="en-US" dirty="0" smtClean="0"/>
              <a:t>，    </a:t>
            </a:r>
            <a:r>
              <a:rPr lang="en-US" altLang="zh-CN" dirty="0"/>
              <a:t> </a:t>
            </a:r>
            <a:r>
              <a:rPr lang="en-US" altLang="zh-CN" dirty="0" smtClean="0"/>
              <a:t>    </a:t>
            </a:r>
          </a:p>
          <a:p>
            <a:r>
              <a:rPr lang="en-US" altLang="zh-CN" dirty="0"/>
              <a:t> </a:t>
            </a:r>
            <a:r>
              <a:rPr lang="en-US" altLang="zh-CN" dirty="0" smtClean="0"/>
              <a:t>  </a:t>
            </a:r>
            <a:r>
              <a:rPr lang="zh-CN" altLang="en-US" dirty="0" smtClean="0"/>
              <a:t>直到</a:t>
            </a:r>
            <a:r>
              <a:rPr lang="zh-CN" altLang="en-US" dirty="0"/>
              <a:t>提示消息未发送。</a:t>
            </a:r>
            <a:br>
              <a:rPr lang="zh-CN" altLang="en-US" dirty="0"/>
            </a:br>
            <a:r>
              <a:rPr lang="en-US" altLang="zh-CN" dirty="0"/>
              <a:t>4.</a:t>
            </a:r>
            <a:r>
              <a:rPr lang="zh-CN" altLang="en-US" dirty="0"/>
              <a:t>打开网络，打开对话框。</a:t>
            </a:r>
            <a:br>
              <a:rPr lang="zh-CN" altLang="en-US" dirty="0"/>
            </a:br>
            <a:r>
              <a:rPr lang="en-US" altLang="zh-CN" dirty="0"/>
              <a:t>5.</a:t>
            </a:r>
            <a:r>
              <a:rPr lang="zh-CN" altLang="en-US" dirty="0"/>
              <a:t>我们来玩掷骰子吧，输了发红包哦</a:t>
            </a:r>
            <a:br>
              <a:rPr lang="zh-CN" altLang="en-US" dirty="0"/>
            </a:br>
            <a:r>
              <a:rPr lang="en-US" altLang="zh-CN" dirty="0"/>
              <a:t>6.</a:t>
            </a:r>
            <a:r>
              <a:rPr lang="zh-CN" altLang="en-US" dirty="0"/>
              <a:t>看对方出什么，在上面未发送里面点能压过他的。</a:t>
            </a:r>
            <a:br>
              <a:rPr lang="zh-CN" altLang="en-US" dirty="0"/>
            </a:br>
            <a:r>
              <a:rPr lang="en-US" altLang="zh-CN" dirty="0"/>
              <a:t>7.</a:t>
            </a:r>
            <a:r>
              <a:rPr lang="zh-CN" altLang="en-US" dirty="0"/>
              <a:t>故意输一把，然后安心收红包吧</a:t>
            </a:r>
          </a:p>
          <a:p>
            <a:r>
              <a:rPr lang="zh-CN" altLang="en-US" dirty="0"/>
              <a:t/>
            </a:r>
            <a:br>
              <a:rPr lang="zh-CN" altLang="en-US" dirty="0"/>
            </a:br>
            <a:r>
              <a:rPr lang="zh-CN" altLang="en-US" dirty="0"/>
              <a:t/>
            </a:r>
            <a:br>
              <a:rPr lang="zh-CN" altLang="en-US" dirty="0"/>
            </a:b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20524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 6"/>
          <p:cNvSpPr/>
          <p:nvPr>
            <p:custDataLst>
              <p:tags r:id="rId2"/>
            </p:custDataLst>
          </p:nvPr>
        </p:nvSpPr>
        <p:spPr>
          <a:xfrm rot="3131087" flipV="1">
            <a:off x="3964646" y="251421"/>
            <a:ext cx="4413059" cy="5505542"/>
          </a:xfrm>
          <a:custGeom>
            <a:avLst/>
            <a:gdLst>
              <a:gd name="connsiteX0" fmla="*/ 1588293 w 3925991"/>
              <a:gd name="connsiteY0" fmla="*/ 2290541 h 4937492"/>
              <a:gd name="connsiteX1" fmla="*/ 2063727 w 3925991"/>
              <a:gd name="connsiteY1" fmla="*/ 1821287 h 4937492"/>
              <a:gd name="connsiteX2" fmla="*/ 2189212 w 3925991"/>
              <a:gd name="connsiteY2" fmla="*/ 2081910 h 4937492"/>
              <a:gd name="connsiteX3" fmla="*/ 1526366 w 3925991"/>
              <a:gd name="connsiteY3" fmla="*/ 2351663 h 4937492"/>
              <a:gd name="connsiteX4" fmla="*/ 1573848 w 3925991"/>
              <a:gd name="connsiteY4" fmla="*/ 2304798 h 4937492"/>
              <a:gd name="connsiteX5" fmla="*/ 2654669 w 3925991"/>
              <a:gd name="connsiteY5" fmla="*/ 2121927 h 4937492"/>
              <a:gd name="connsiteX6" fmla="*/ 2607219 w 3925991"/>
              <a:gd name="connsiteY6" fmla="*/ 1936784 h 4937492"/>
              <a:gd name="connsiteX7" fmla="*/ 2413412 w 3925991"/>
              <a:gd name="connsiteY7" fmla="*/ 2004071 h 4937492"/>
              <a:gd name="connsiteX8" fmla="*/ 2124688 w 3925991"/>
              <a:gd name="connsiteY8" fmla="*/ 1761118 h 4937492"/>
              <a:gd name="connsiteX9" fmla="*/ 2347705 w 3925991"/>
              <a:gd name="connsiteY9" fmla="*/ 1540999 h 4937492"/>
              <a:gd name="connsiteX10" fmla="*/ 2119430 w 3925991"/>
              <a:gd name="connsiteY10" fmla="*/ 1361689 h 4937492"/>
              <a:gd name="connsiteX11" fmla="*/ 1556336 w 3925991"/>
              <a:gd name="connsiteY11" fmla="*/ 2301636 h 4937492"/>
              <a:gd name="connsiteX12" fmla="*/ 1521924 w 3925991"/>
              <a:gd name="connsiteY12" fmla="*/ 2313583 h 4937492"/>
              <a:gd name="connsiteX13" fmla="*/ 1552253 w 3925991"/>
              <a:gd name="connsiteY13" fmla="*/ 2308452 h 4937492"/>
              <a:gd name="connsiteX14" fmla="*/ 0 w 3925991"/>
              <a:gd name="connsiteY14" fmla="*/ 534139 h 4937492"/>
              <a:gd name="connsiteX15" fmla="*/ 748392 w 3925991"/>
              <a:gd name="connsiteY15" fmla="*/ 1253112 h 4937492"/>
              <a:gd name="connsiteX16" fmla="*/ 430781 w 3925991"/>
              <a:gd name="connsiteY16" fmla="*/ 691321 h 4937492"/>
              <a:gd name="connsiteX17" fmla="*/ 1327878 w 3925991"/>
              <a:gd name="connsiteY17" fmla="*/ 298905 h 4937492"/>
              <a:gd name="connsiteX18" fmla="*/ 1138066 w 3925991"/>
              <a:gd name="connsiteY18" fmla="*/ 0 h 4937492"/>
              <a:gd name="connsiteX19" fmla="*/ 403558 w 3925991"/>
              <a:gd name="connsiteY19" fmla="*/ 643170 h 4937492"/>
              <a:gd name="connsiteX20" fmla="*/ 237644 w 3925991"/>
              <a:gd name="connsiteY20" fmla="*/ 349702 h 4937492"/>
              <a:gd name="connsiteX21" fmla="*/ 3259808 w 3925991"/>
              <a:gd name="connsiteY21" fmla="*/ 4769533 h 4937492"/>
              <a:gd name="connsiteX22" fmla="*/ 3326451 w 3925991"/>
              <a:gd name="connsiteY22" fmla="*/ 4769533 h 4937492"/>
              <a:gd name="connsiteX23" fmla="*/ 3259808 w 3925991"/>
              <a:gd name="connsiteY23" fmla="*/ 4546311 h 4937492"/>
              <a:gd name="connsiteX24" fmla="*/ 715016 w 3925991"/>
              <a:gd name="connsiteY24" fmla="*/ 1545812 h 4937492"/>
              <a:gd name="connsiteX25" fmla="*/ 1224662 w 3925991"/>
              <a:gd name="connsiteY25" fmla="*/ 1228640 h 4937492"/>
              <a:gd name="connsiteX26" fmla="*/ 1553185 w 3925991"/>
              <a:gd name="connsiteY26" fmla="*/ 1505082 h 4937492"/>
              <a:gd name="connsiteX27" fmla="*/ 985860 w 3925991"/>
              <a:gd name="connsiteY27" fmla="*/ 1875541 h 4937492"/>
              <a:gd name="connsiteX28" fmla="*/ 1114162 w 3925991"/>
              <a:gd name="connsiteY28" fmla="*/ 2040856 h 4937492"/>
              <a:gd name="connsiteX29" fmla="*/ 1629252 w 3925991"/>
              <a:gd name="connsiteY29" fmla="*/ 1569091 h 4937492"/>
              <a:gd name="connsiteX30" fmla="*/ 1629945 w 3925991"/>
              <a:gd name="connsiteY30" fmla="*/ 1569674 h 4937492"/>
              <a:gd name="connsiteX31" fmla="*/ 1629538 w 3925991"/>
              <a:gd name="connsiteY31" fmla="*/ 1568829 h 4937492"/>
              <a:gd name="connsiteX32" fmla="*/ 2061669 w 3925991"/>
              <a:gd name="connsiteY32" fmla="*/ 1173046 h 4937492"/>
              <a:gd name="connsiteX33" fmla="*/ 1587923 w 3925991"/>
              <a:gd name="connsiteY33" fmla="*/ 1482398 h 4937492"/>
              <a:gd name="connsiteX34" fmla="*/ 1410160 w 3925991"/>
              <a:gd name="connsiteY34" fmla="*/ 1113198 h 4937492"/>
              <a:gd name="connsiteX35" fmla="*/ 1808084 w 3925991"/>
              <a:gd name="connsiteY35" fmla="*/ 865554 h 4937492"/>
              <a:gd name="connsiteX36" fmla="*/ 1645264 w 3925991"/>
              <a:gd name="connsiteY36" fmla="*/ 655764 h 4937492"/>
              <a:gd name="connsiteX37" fmla="*/ 2756171 w 3925991"/>
              <a:gd name="connsiteY37" fmla="*/ 4212531 h 4937492"/>
              <a:gd name="connsiteX38" fmla="*/ 3140506 w 3925991"/>
              <a:gd name="connsiteY38" fmla="*/ 3905777 h 4937492"/>
              <a:gd name="connsiteX39" fmla="*/ 3176620 w 3925991"/>
              <a:gd name="connsiteY39" fmla="*/ 4432247 h 4937492"/>
              <a:gd name="connsiteX40" fmla="*/ 3380443 w 3925991"/>
              <a:gd name="connsiteY40" fmla="*/ 3809456 h 4937492"/>
              <a:gd name="connsiteX41" fmla="*/ 3925991 w 3925991"/>
              <a:gd name="connsiteY41" fmla="*/ 3818061 h 4937492"/>
              <a:gd name="connsiteX42" fmla="*/ 3879334 w 3925991"/>
              <a:gd name="connsiteY42" fmla="*/ 3556633 h 4937492"/>
              <a:gd name="connsiteX43" fmla="*/ 3339029 w 3925991"/>
              <a:gd name="connsiteY43" fmla="*/ 3765576 h 4937492"/>
              <a:gd name="connsiteX44" fmla="*/ 3319251 w 3925991"/>
              <a:gd name="connsiteY44" fmla="*/ 3763113 h 4937492"/>
              <a:gd name="connsiteX45" fmla="*/ 3766016 w 3925991"/>
              <a:gd name="connsiteY45" fmla="*/ 3406530 h 4937492"/>
              <a:gd name="connsiteX46" fmla="*/ 3517889 w 3925991"/>
              <a:gd name="connsiteY46" fmla="*/ 3168879 h 4937492"/>
              <a:gd name="connsiteX47" fmla="*/ 1894465 w 3925991"/>
              <a:gd name="connsiteY47" fmla="*/ 3132813 h 4937492"/>
              <a:gd name="connsiteX48" fmla="*/ 1926278 w 3925991"/>
              <a:gd name="connsiteY48" fmla="*/ 3130130 h 4937492"/>
              <a:gd name="connsiteX49" fmla="*/ 1911336 w 3925991"/>
              <a:gd name="connsiteY49" fmla="*/ 3147018 h 4937492"/>
              <a:gd name="connsiteX50" fmla="*/ 1935017 w 3925991"/>
              <a:gd name="connsiteY50" fmla="*/ 3129393 h 4937492"/>
              <a:gd name="connsiteX51" fmla="*/ 2934976 w 3925991"/>
              <a:gd name="connsiteY51" fmla="*/ 3045067 h 4937492"/>
              <a:gd name="connsiteX52" fmla="*/ 2323478 w 3925991"/>
              <a:gd name="connsiteY52" fmla="*/ 3627121 h 4937492"/>
              <a:gd name="connsiteX53" fmla="*/ 3302960 w 3925991"/>
              <a:gd name="connsiteY53" fmla="*/ 3014035 h 4937492"/>
              <a:gd name="connsiteX54" fmla="*/ 3327171 w 3925991"/>
              <a:gd name="connsiteY54" fmla="*/ 3011993 h 4937492"/>
              <a:gd name="connsiteX55" fmla="*/ 3325066 w 3925991"/>
              <a:gd name="connsiteY55" fmla="*/ 3000198 h 4937492"/>
              <a:gd name="connsiteX56" fmla="*/ 3414494 w 3925991"/>
              <a:gd name="connsiteY56" fmla="*/ 2944223 h 4937492"/>
              <a:gd name="connsiteX57" fmla="*/ 3285386 w 3925991"/>
              <a:gd name="connsiteY57" fmla="*/ 2777869 h 4937492"/>
              <a:gd name="connsiteX58" fmla="*/ 3280513 w 3925991"/>
              <a:gd name="connsiteY58" fmla="*/ 2750563 h 4937492"/>
              <a:gd name="connsiteX59" fmla="*/ 3267071 w 3925991"/>
              <a:gd name="connsiteY59" fmla="*/ 2754270 h 4937492"/>
              <a:gd name="connsiteX60" fmla="*/ 3255775 w 3925991"/>
              <a:gd name="connsiteY60" fmla="*/ 2739715 h 4937492"/>
              <a:gd name="connsiteX61" fmla="*/ 3229637 w 3925991"/>
              <a:gd name="connsiteY61" fmla="*/ 2764594 h 4937492"/>
              <a:gd name="connsiteX62" fmla="*/ 1951589 w 3925991"/>
              <a:gd name="connsiteY62" fmla="*/ 3117059 h 4937492"/>
              <a:gd name="connsiteX63" fmla="*/ 2944142 w 3925991"/>
              <a:gd name="connsiteY63" fmla="*/ 2378348 h 4937492"/>
              <a:gd name="connsiteX64" fmla="*/ 2764465 w 3925991"/>
              <a:gd name="connsiteY64" fmla="*/ 2182801 h 4937492"/>
              <a:gd name="connsiteX65" fmla="*/ 1933406 w 3925991"/>
              <a:gd name="connsiteY65" fmla="*/ 3122074 h 4937492"/>
              <a:gd name="connsiteX66" fmla="*/ 3194103 w 3925991"/>
              <a:gd name="connsiteY66" fmla="*/ 4937492 h 4937492"/>
              <a:gd name="connsiteX67" fmla="*/ 3257914 w 3925991"/>
              <a:gd name="connsiteY67" fmla="*/ 4924012 h 4937492"/>
              <a:gd name="connsiteX68" fmla="*/ 3212759 w 3925991"/>
              <a:gd name="connsiteY68" fmla="*/ 4710275 h 4937492"/>
              <a:gd name="connsiteX69" fmla="*/ 3024632 w 3925991"/>
              <a:gd name="connsiteY69" fmla="*/ 4815933 h 4937492"/>
              <a:gd name="connsiteX70" fmla="*/ 3137795 w 3925991"/>
              <a:gd name="connsiteY70" fmla="*/ 4844962 h 4937492"/>
              <a:gd name="connsiteX71" fmla="*/ 3178445 w 3925991"/>
              <a:gd name="connsiteY71" fmla="*/ 4451404 h 49374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</a:cxnLst>
            <a:rect l="l" t="t" r="r" b="b"/>
            <a:pathLst>
              <a:path w="3925991" h="4937492">
                <a:moveTo>
                  <a:pt x="1588293" y="2290541"/>
                </a:moveTo>
                <a:lnTo>
                  <a:pt x="2063727" y="1821287"/>
                </a:lnTo>
                <a:lnTo>
                  <a:pt x="2189212" y="2081910"/>
                </a:lnTo>
                <a:close/>
                <a:moveTo>
                  <a:pt x="1526366" y="2351663"/>
                </a:moveTo>
                <a:lnTo>
                  <a:pt x="1573848" y="2304798"/>
                </a:lnTo>
                <a:lnTo>
                  <a:pt x="2654669" y="2121927"/>
                </a:lnTo>
                <a:lnTo>
                  <a:pt x="2607219" y="1936784"/>
                </a:lnTo>
                <a:lnTo>
                  <a:pt x="2413412" y="2004071"/>
                </a:lnTo>
                <a:lnTo>
                  <a:pt x="2124688" y="1761118"/>
                </a:lnTo>
                <a:lnTo>
                  <a:pt x="2347705" y="1540999"/>
                </a:lnTo>
                <a:lnTo>
                  <a:pt x="2119430" y="1361689"/>
                </a:lnTo>
                <a:lnTo>
                  <a:pt x="1556336" y="2301636"/>
                </a:lnTo>
                <a:lnTo>
                  <a:pt x="1521924" y="2313583"/>
                </a:lnTo>
                <a:lnTo>
                  <a:pt x="1552253" y="2308452"/>
                </a:lnTo>
                <a:close/>
                <a:moveTo>
                  <a:pt x="0" y="534139"/>
                </a:moveTo>
                <a:lnTo>
                  <a:pt x="748392" y="1253112"/>
                </a:lnTo>
                <a:lnTo>
                  <a:pt x="430781" y="691321"/>
                </a:lnTo>
                <a:lnTo>
                  <a:pt x="1327878" y="298905"/>
                </a:lnTo>
                <a:lnTo>
                  <a:pt x="1138066" y="0"/>
                </a:lnTo>
                <a:lnTo>
                  <a:pt x="403558" y="643170"/>
                </a:lnTo>
                <a:lnTo>
                  <a:pt x="237644" y="349702"/>
                </a:lnTo>
                <a:close/>
                <a:moveTo>
                  <a:pt x="3259808" y="4769533"/>
                </a:moveTo>
                <a:lnTo>
                  <a:pt x="3326451" y="4769533"/>
                </a:lnTo>
                <a:lnTo>
                  <a:pt x="3259808" y="4546311"/>
                </a:lnTo>
                <a:close/>
                <a:moveTo>
                  <a:pt x="715016" y="1545812"/>
                </a:moveTo>
                <a:lnTo>
                  <a:pt x="1224662" y="1228640"/>
                </a:lnTo>
                <a:lnTo>
                  <a:pt x="1553185" y="1505082"/>
                </a:lnTo>
                <a:lnTo>
                  <a:pt x="985860" y="1875541"/>
                </a:lnTo>
                <a:lnTo>
                  <a:pt x="1114162" y="2040856"/>
                </a:lnTo>
                <a:lnTo>
                  <a:pt x="1629252" y="1569091"/>
                </a:lnTo>
                <a:lnTo>
                  <a:pt x="1629945" y="1569674"/>
                </a:lnTo>
                <a:lnTo>
                  <a:pt x="1629538" y="1568829"/>
                </a:lnTo>
                <a:lnTo>
                  <a:pt x="2061669" y="1173046"/>
                </a:lnTo>
                <a:lnTo>
                  <a:pt x="1587923" y="1482398"/>
                </a:lnTo>
                <a:lnTo>
                  <a:pt x="1410160" y="1113198"/>
                </a:lnTo>
                <a:lnTo>
                  <a:pt x="1808084" y="865554"/>
                </a:lnTo>
                <a:lnTo>
                  <a:pt x="1645264" y="655764"/>
                </a:lnTo>
                <a:close/>
                <a:moveTo>
                  <a:pt x="2756171" y="4212531"/>
                </a:moveTo>
                <a:lnTo>
                  <a:pt x="3140506" y="3905777"/>
                </a:lnTo>
                <a:lnTo>
                  <a:pt x="3176620" y="4432247"/>
                </a:lnTo>
                <a:lnTo>
                  <a:pt x="3380443" y="3809456"/>
                </a:lnTo>
                <a:lnTo>
                  <a:pt x="3925991" y="3818061"/>
                </a:lnTo>
                <a:lnTo>
                  <a:pt x="3879334" y="3556633"/>
                </a:lnTo>
                <a:lnTo>
                  <a:pt x="3339029" y="3765576"/>
                </a:lnTo>
                <a:lnTo>
                  <a:pt x="3319251" y="3763113"/>
                </a:lnTo>
                <a:lnTo>
                  <a:pt x="3766016" y="3406530"/>
                </a:lnTo>
                <a:lnTo>
                  <a:pt x="3517889" y="3168879"/>
                </a:lnTo>
                <a:close/>
                <a:moveTo>
                  <a:pt x="1894465" y="3132813"/>
                </a:moveTo>
                <a:lnTo>
                  <a:pt x="1926278" y="3130130"/>
                </a:lnTo>
                <a:lnTo>
                  <a:pt x="1911336" y="3147018"/>
                </a:lnTo>
                <a:lnTo>
                  <a:pt x="1935017" y="3129393"/>
                </a:lnTo>
                <a:lnTo>
                  <a:pt x="2934976" y="3045067"/>
                </a:lnTo>
                <a:lnTo>
                  <a:pt x="2323478" y="3627121"/>
                </a:lnTo>
                <a:lnTo>
                  <a:pt x="3302960" y="3014035"/>
                </a:lnTo>
                <a:lnTo>
                  <a:pt x="3327171" y="3011993"/>
                </a:lnTo>
                <a:lnTo>
                  <a:pt x="3325066" y="3000198"/>
                </a:lnTo>
                <a:lnTo>
                  <a:pt x="3414494" y="2944223"/>
                </a:lnTo>
                <a:lnTo>
                  <a:pt x="3285386" y="2777869"/>
                </a:lnTo>
                <a:lnTo>
                  <a:pt x="3280513" y="2750563"/>
                </a:lnTo>
                <a:lnTo>
                  <a:pt x="3267071" y="2754270"/>
                </a:lnTo>
                <a:lnTo>
                  <a:pt x="3255775" y="2739715"/>
                </a:lnTo>
                <a:lnTo>
                  <a:pt x="3229637" y="2764594"/>
                </a:lnTo>
                <a:lnTo>
                  <a:pt x="1951589" y="3117059"/>
                </a:lnTo>
                <a:lnTo>
                  <a:pt x="2944142" y="2378348"/>
                </a:lnTo>
                <a:lnTo>
                  <a:pt x="2764465" y="2182801"/>
                </a:lnTo>
                <a:lnTo>
                  <a:pt x="1933406" y="3122074"/>
                </a:lnTo>
                <a:close/>
                <a:moveTo>
                  <a:pt x="3194103" y="4937492"/>
                </a:moveTo>
                <a:lnTo>
                  <a:pt x="3257914" y="4924012"/>
                </a:lnTo>
                <a:lnTo>
                  <a:pt x="3212759" y="4710275"/>
                </a:lnTo>
                <a:close/>
                <a:moveTo>
                  <a:pt x="3024632" y="4815933"/>
                </a:moveTo>
                <a:lnTo>
                  <a:pt x="3137795" y="4844962"/>
                </a:lnTo>
                <a:lnTo>
                  <a:pt x="3178445" y="4451404"/>
                </a:lnTo>
                <a:close/>
              </a:path>
            </a:pathLst>
          </a:cu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FFFFFF"/>
              </a:solidFill>
              <a:latin typeface="Calibri"/>
              <a:ea typeface="幼圆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0" y="6554457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8103946" y="6529886"/>
            <a:ext cx="35189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latin typeface="华文行楷" panose="02010800040101010101" pitchFamily="2" charset="-122"/>
                <a:ea typeface="华文行楷" panose="02010800040101010101" pitchFamily="2" charset="-122"/>
              </a:rPr>
              <a:t>电子商务与智能服务研究中心</a:t>
            </a:r>
            <a:endParaRPr lang="zh-CN" altLang="en-US" sz="2000" dirty="0"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99064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任意多边形 11"/>
          <p:cNvSpPr/>
          <p:nvPr>
            <p:custDataLst>
              <p:tags r:id="rId2"/>
            </p:custDataLst>
          </p:nvPr>
        </p:nvSpPr>
        <p:spPr>
          <a:xfrm>
            <a:off x="0" y="2628901"/>
            <a:ext cx="12192000" cy="901699"/>
          </a:xfrm>
          <a:custGeom>
            <a:avLst/>
            <a:gdLst>
              <a:gd name="connsiteX0" fmla="*/ 0 w 9144000"/>
              <a:gd name="connsiteY0" fmla="*/ 0 h 1076325"/>
              <a:gd name="connsiteX1" fmla="*/ 7058024 w 9144000"/>
              <a:gd name="connsiteY1" fmla="*/ 0 h 1076325"/>
              <a:gd name="connsiteX2" fmla="*/ 7058024 w 9144000"/>
              <a:gd name="connsiteY2" fmla="*/ 973931 h 1076325"/>
              <a:gd name="connsiteX3" fmla="*/ 8354024 w 9144000"/>
              <a:gd name="connsiteY3" fmla="*/ 973931 h 1076325"/>
              <a:gd name="connsiteX4" fmla="*/ 8354024 w 9144000"/>
              <a:gd name="connsiteY4" fmla="*/ 0 h 1076325"/>
              <a:gd name="connsiteX5" fmla="*/ 9144000 w 9144000"/>
              <a:gd name="connsiteY5" fmla="*/ 0 h 1076325"/>
              <a:gd name="connsiteX6" fmla="*/ 9144000 w 9144000"/>
              <a:gd name="connsiteY6" fmla="*/ 1076325 h 1076325"/>
              <a:gd name="connsiteX7" fmla="*/ 0 w 9144000"/>
              <a:gd name="connsiteY7" fmla="*/ 1076325 h 1076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4000" h="1076325">
                <a:moveTo>
                  <a:pt x="0" y="0"/>
                </a:moveTo>
                <a:lnTo>
                  <a:pt x="7058024" y="0"/>
                </a:lnTo>
                <a:lnTo>
                  <a:pt x="7058024" y="973931"/>
                </a:lnTo>
                <a:lnTo>
                  <a:pt x="8354024" y="973931"/>
                </a:lnTo>
                <a:lnTo>
                  <a:pt x="8354024" y="0"/>
                </a:lnTo>
                <a:lnTo>
                  <a:pt x="9144000" y="0"/>
                </a:lnTo>
                <a:lnTo>
                  <a:pt x="9144000" y="1076325"/>
                </a:lnTo>
                <a:lnTo>
                  <a:pt x="0" y="1076325"/>
                </a:lnTo>
                <a:close/>
              </a:path>
            </a:pathLst>
          </a:custGeom>
          <a:solidFill>
            <a:srgbClr val="2129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4" name="矩形 3"/>
          <p:cNvSpPr/>
          <p:nvPr>
            <p:custDataLst>
              <p:tags r:id="rId3"/>
            </p:custDataLst>
          </p:nvPr>
        </p:nvSpPr>
        <p:spPr>
          <a:xfrm>
            <a:off x="1519238" y="2800350"/>
            <a:ext cx="7053263" cy="730250"/>
          </a:xfrm>
          <a:prstGeom prst="rect">
            <a:avLst/>
          </a:prstGeom>
          <a:solidFill>
            <a:srgbClr val="FE4C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/>
            <a:r>
              <a:rPr lang="zh-CN" altLang="en-US" sz="40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笑谈“红包”兴起</a:t>
            </a:r>
            <a:endParaRPr lang="zh-CN" altLang="en-US" sz="40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6" name="矩形 5"/>
          <p:cNvSpPr/>
          <p:nvPr>
            <p:custDataLst>
              <p:tags r:id="rId4"/>
            </p:custDataLst>
          </p:nvPr>
        </p:nvSpPr>
        <p:spPr>
          <a:xfrm>
            <a:off x="9423010" y="2335791"/>
            <a:ext cx="1721806" cy="1113577"/>
          </a:xfrm>
          <a:custGeom>
            <a:avLst/>
            <a:gdLst>
              <a:gd name="connsiteX0" fmla="*/ 0 w 1152000"/>
              <a:gd name="connsiteY0" fmla="*/ 0 h 1152000"/>
              <a:gd name="connsiteX1" fmla="*/ 1152000 w 1152000"/>
              <a:gd name="connsiteY1" fmla="*/ 0 h 1152000"/>
              <a:gd name="connsiteX2" fmla="*/ 1152000 w 1152000"/>
              <a:gd name="connsiteY2" fmla="*/ 1152000 h 1152000"/>
              <a:gd name="connsiteX3" fmla="*/ 0 w 1152000"/>
              <a:gd name="connsiteY3" fmla="*/ 1152000 h 1152000"/>
              <a:gd name="connsiteX4" fmla="*/ 0 w 1152000"/>
              <a:gd name="connsiteY4" fmla="*/ 0 h 1152000"/>
              <a:gd name="connsiteX0" fmla="*/ 0 w 1152000"/>
              <a:gd name="connsiteY0" fmla="*/ 2343 h 1154343"/>
              <a:gd name="connsiteX1" fmla="*/ 323289 w 1152000"/>
              <a:gd name="connsiteY1" fmla="*/ 0 h 1154343"/>
              <a:gd name="connsiteX2" fmla="*/ 1152000 w 1152000"/>
              <a:gd name="connsiteY2" fmla="*/ 2343 h 1154343"/>
              <a:gd name="connsiteX3" fmla="*/ 1152000 w 1152000"/>
              <a:gd name="connsiteY3" fmla="*/ 1154343 h 1154343"/>
              <a:gd name="connsiteX4" fmla="*/ 0 w 1152000"/>
              <a:gd name="connsiteY4" fmla="*/ 1154343 h 1154343"/>
              <a:gd name="connsiteX5" fmla="*/ 0 w 1152000"/>
              <a:gd name="connsiteY5" fmla="*/ 2343 h 1154343"/>
              <a:gd name="connsiteX0" fmla="*/ 0 w 1152000"/>
              <a:gd name="connsiteY0" fmla="*/ 2343 h 1154343"/>
              <a:gd name="connsiteX1" fmla="*/ 323289 w 1152000"/>
              <a:gd name="connsiteY1" fmla="*/ 0 h 1154343"/>
              <a:gd name="connsiteX2" fmla="*/ 825732 w 1152000"/>
              <a:gd name="connsiteY2" fmla="*/ 1 h 1154343"/>
              <a:gd name="connsiteX3" fmla="*/ 1152000 w 1152000"/>
              <a:gd name="connsiteY3" fmla="*/ 2343 h 1154343"/>
              <a:gd name="connsiteX4" fmla="*/ 1152000 w 1152000"/>
              <a:gd name="connsiteY4" fmla="*/ 1154343 h 1154343"/>
              <a:gd name="connsiteX5" fmla="*/ 0 w 1152000"/>
              <a:gd name="connsiteY5" fmla="*/ 1154343 h 1154343"/>
              <a:gd name="connsiteX6" fmla="*/ 0 w 1152000"/>
              <a:gd name="connsiteY6" fmla="*/ 2343 h 1154343"/>
              <a:gd name="connsiteX0" fmla="*/ 825732 w 1152000"/>
              <a:gd name="connsiteY0" fmla="*/ 1 h 1154343"/>
              <a:gd name="connsiteX1" fmla="*/ 1152000 w 1152000"/>
              <a:gd name="connsiteY1" fmla="*/ 2343 h 1154343"/>
              <a:gd name="connsiteX2" fmla="*/ 1152000 w 1152000"/>
              <a:gd name="connsiteY2" fmla="*/ 1154343 h 1154343"/>
              <a:gd name="connsiteX3" fmla="*/ 0 w 1152000"/>
              <a:gd name="connsiteY3" fmla="*/ 1154343 h 1154343"/>
              <a:gd name="connsiteX4" fmla="*/ 0 w 1152000"/>
              <a:gd name="connsiteY4" fmla="*/ 2343 h 1154343"/>
              <a:gd name="connsiteX5" fmla="*/ 323289 w 1152000"/>
              <a:gd name="connsiteY5" fmla="*/ 0 h 1154343"/>
              <a:gd name="connsiteX6" fmla="*/ 917172 w 1152000"/>
              <a:gd name="connsiteY6" fmla="*/ 91441 h 1154343"/>
              <a:gd name="connsiteX0" fmla="*/ 825732 w 1152000"/>
              <a:gd name="connsiteY0" fmla="*/ 1 h 1154343"/>
              <a:gd name="connsiteX1" fmla="*/ 1152000 w 1152000"/>
              <a:gd name="connsiteY1" fmla="*/ 2343 h 1154343"/>
              <a:gd name="connsiteX2" fmla="*/ 1152000 w 1152000"/>
              <a:gd name="connsiteY2" fmla="*/ 1154343 h 1154343"/>
              <a:gd name="connsiteX3" fmla="*/ 0 w 1152000"/>
              <a:gd name="connsiteY3" fmla="*/ 1154343 h 1154343"/>
              <a:gd name="connsiteX4" fmla="*/ 0 w 1152000"/>
              <a:gd name="connsiteY4" fmla="*/ 2343 h 1154343"/>
              <a:gd name="connsiteX5" fmla="*/ 323289 w 1152000"/>
              <a:gd name="connsiteY5" fmla="*/ 0 h 1154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52000" h="1154343">
                <a:moveTo>
                  <a:pt x="825732" y="1"/>
                </a:moveTo>
                <a:lnTo>
                  <a:pt x="1152000" y="2343"/>
                </a:lnTo>
                <a:lnTo>
                  <a:pt x="1152000" y="1154343"/>
                </a:lnTo>
                <a:lnTo>
                  <a:pt x="0" y="1154343"/>
                </a:lnTo>
                <a:lnTo>
                  <a:pt x="0" y="2343"/>
                </a:lnTo>
                <a:lnTo>
                  <a:pt x="323289" y="0"/>
                </a:lnTo>
              </a:path>
            </a:pathLst>
          </a:custGeom>
          <a:noFill/>
          <a:ln w="19050">
            <a:solidFill>
              <a:srgbClr val="2129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540000" anchor="ctr"/>
          <a:lstStyle/>
          <a:p>
            <a:pPr algn="ctr">
              <a:lnSpc>
                <a:spcPts val="4000"/>
              </a:lnSpc>
              <a:defRPr/>
            </a:pPr>
            <a:endParaRPr lang="zh-CN" altLang="en-US" sz="4000" dirty="0">
              <a:solidFill>
                <a:srgbClr val="212940"/>
              </a:solidFill>
              <a:ea typeface="黑体" panose="02010609060101010101" pitchFamily="49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423010" y="2365777"/>
            <a:ext cx="1721805" cy="11182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4000"/>
              </a:lnSpc>
              <a:defRPr/>
            </a:pPr>
            <a:r>
              <a:rPr lang="en-US" altLang="zh-CN" sz="4400" b="1" dirty="0">
                <a:solidFill>
                  <a:srgbClr val="212940"/>
                </a:solidFill>
                <a:ea typeface="黑体" panose="02010609060101010101" pitchFamily="49" charset="-122"/>
              </a:rPr>
              <a:t>01</a:t>
            </a:r>
          </a:p>
          <a:p>
            <a:pPr algn="ctr">
              <a:lnSpc>
                <a:spcPts val="4000"/>
              </a:lnSpc>
              <a:defRPr/>
            </a:pPr>
            <a:r>
              <a:rPr lang="en-US" altLang="zh-CN" sz="3600" dirty="0" smtClean="0">
                <a:solidFill>
                  <a:srgbClr val="212940"/>
                </a:solidFill>
                <a:ea typeface="黑体" panose="02010609060101010101" pitchFamily="49" charset="-122"/>
              </a:rPr>
              <a:t>part</a:t>
            </a:r>
            <a:endParaRPr lang="zh-CN" altLang="en-US" sz="3600" dirty="0">
              <a:solidFill>
                <a:srgbClr val="212940"/>
              </a:solidFill>
              <a:ea typeface="黑体" panose="02010609060101010101" pitchFamily="49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25950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9053" y="208230"/>
            <a:ext cx="760491" cy="55226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887253" y="208230"/>
            <a:ext cx="144855" cy="55226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1158865" y="210112"/>
            <a:ext cx="3877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传统红包与网络红包</a:t>
            </a:r>
            <a:endParaRPr lang="zh-CN" altLang="en-US" sz="32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0" name="等腰三角形 9"/>
          <p:cNvSpPr/>
          <p:nvPr/>
        </p:nvSpPr>
        <p:spPr>
          <a:xfrm>
            <a:off x="-9052" y="5423026"/>
            <a:ext cx="1683944" cy="1475717"/>
          </a:xfrm>
          <a:prstGeom prst="triangle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cxnSp>
        <p:nvCxnSpPr>
          <p:cNvPr id="11" name="直接连接符 10"/>
          <p:cNvCxnSpPr/>
          <p:nvPr/>
        </p:nvCxnSpPr>
        <p:spPr>
          <a:xfrm>
            <a:off x="1502875" y="6554457"/>
            <a:ext cx="106891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 rot="13267179" flipV="1">
            <a:off x="-179482" y="6073217"/>
            <a:ext cx="2232671" cy="4571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8103946" y="6529886"/>
            <a:ext cx="35189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latin typeface="华文行楷" panose="02010800040101010101" pitchFamily="2" charset="-122"/>
                <a:ea typeface="华文行楷" panose="02010800040101010101" pitchFamily="2" charset="-122"/>
              </a:rPr>
              <a:t>电子商务与智能服务研究中心</a:t>
            </a:r>
            <a:endParaRPr lang="zh-CN" altLang="en-US" sz="2000" dirty="0"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875" y="1095355"/>
            <a:ext cx="2724903" cy="207335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5964" y="1417623"/>
            <a:ext cx="7904339" cy="544819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706294" y="2428703"/>
            <a:ext cx="66046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传统红包：</a:t>
            </a:r>
            <a:r>
              <a:rPr lang="en-US" altLang="zh-CN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“</a:t>
            </a:r>
            <a:r>
              <a:rPr lang="zh-CN" altLang="en-US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守祟</a:t>
            </a:r>
            <a:r>
              <a:rPr lang="en-US" altLang="zh-CN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”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r>
              <a:rPr lang="zh-CN" altLang="en-US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“压祟”、红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纸包八枚铜钱吓退祟</a:t>
            </a:r>
          </a:p>
        </p:txBody>
      </p:sp>
      <p:pic>
        <p:nvPicPr>
          <p:cNvPr id="1030" name="Picture 6" descr="http://img1.gtimg.com/haerbin_house/pics/hv1/249/174/80/5246619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875" y="3553809"/>
            <a:ext cx="2714340" cy="2073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矩形 7"/>
          <p:cNvSpPr/>
          <p:nvPr/>
        </p:nvSpPr>
        <p:spPr>
          <a:xfrm>
            <a:off x="3586506" y="3543507"/>
            <a:ext cx="8527117" cy="19697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网络红包：</a:t>
            </a:r>
            <a:endParaRPr lang="en-US" altLang="zh-CN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zh-CN" altLang="en-US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时间：</a:t>
            </a:r>
            <a:r>
              <a:rPr lang="en-US" altLang="zh-CN" dirty="0" smtClean="0">
                <a:latin typeface="宋体" panose="02010600030101010101" pitchFamily="2" charset="-122"/>
                <a:ea typeface="宋体" panose="02010600030101010101" pitchFamily="2" charset="-122"/>
              </a:rPr>
              <a:t>2014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年（马年）中国春节（</a:t>
            </a:r>
            <a:r>
              <a:rPr lang="en-US" altLang="zh-CN" dirty="0" smtClean="0">
                <a:latin typeface="宋体" panose="02010600030101010101" pitchFamily="2" charset="-122"/>
                <a:ea typeface="宋体" panose="02010600030101010101" pitchFamily="2" charset="-122"/>
              </a:rPr>
              <a:t>2014-1-31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）</a:t>
            </a:r>
            <a:endParaRPr lang="en-US" altLang="zh-CN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endParaRPr lang="en-US" altLang="zh-CN" sz="7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zh-CN" altLang="en-US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微信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   “新年红包”应用    </a:t>
            </a:r>
            <a:r>
              <a:rPr lang="en-US" altLang="zh-CN" dirty="0" smtClean="0">
                <a:latin typeface="宋体" panose="02010600030101010101" pitchFamily="2" charset="-122"/>
                <a:ea typeface="宋体" panose="02010600030101010101" pitchFamily="2" charset="-122"/>
              </a:rPr>
              <a:t>2014-1-28</a:t>
            </a:r>
          </a:p>
          <a:p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dirty="0" smtClean="0">
                <a:latin typeface="宋体" panose="02010600030101010101" pitchFamily="2" charset="-122"/>
                <a:ea typeface="宋体" panose="02010600030101010101" pitchFamily="2" charset="-122"/>
              </a:rPr>
              <a:t>  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数据：</a:t>
            </a:r>
            <a:r>
              <a:rPr lang="en-US" altLang="zh-CN" b="1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500</a:t>
            </a:r>
            <a:r>
              <a:rPr lang="zh-CN" altLang="en-US" b="1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万人</a:t>
            </a:r>
            <a:r>
              <a:rPr lang="en-US" altLang="zh-CN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</a:t>
            </a:r>
            <a:r>
              <a:rPr lang="en-US" altLang="zh-CN" b="1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7500</a:t>
            </a:r>
            <a:r>
              <a:rPr lang="zh-CN" altLang="en-US" b="1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万次</a:t>
            </a:r>
            <a:r>
              <a:rPr lang="zh-CN" altLang="en-US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</a:t>
            </a:r>
            <a:r>
              <a:rPr lang="en-US" altLang="zh-CN" b="1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2000</a:t>
            </a:r>
            <a:r>
              <a:rPr lang="zh-CN" altLang="en-US" b="1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万个</a:t>
            </a:r>
            <a:r>
              <a:rPr lang="zh-CN" altLang="en-US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</a:t>
            </a:r>
            <a:r>
              <a:rPr lang="en-US" altLang="zh-CN" b="1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9412</a:t>
            </a:r>
            <a:r>
              <a:rPr lang="zh-CN" altLang="en-US" b="1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个</a:t>
            </a:r>
            <a:r>
              <a:rPr lang="en-US" altLang="zh-CN" b="1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/</a:t>
            </a:r>
            <a:r>
              <a:rPr lang="zh-CN" altLang="en-US" b="1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分钟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（除夕到大年初一</a:t>
            </a:r>
            <a:r>
              <a:rPr lang="en-US" altLang="zh-CN" dirty="0" smtClean="0">
                <a:latin typeface="宋体" panose="02010600030101010101" pitchFamily="2" charset="-122"/>
                <a:ea typeface="宋体" panose="02010600030101010101" pitchFamily="2" charset="-122"/>
              </a:rPr>
              <a:t>16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点）</a:t>
            </a:r>
            <a:endParaRPr lang="en-US" altLang="zh-CN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sz="7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zh-CN" altLang="en-US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支付宝  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“新年讨喜”功能     </a:t>
            </a:r>
            <a:r>
              <a:rPr lang="en-US" altLang="zh-CN" dirty="0" smtClean="0">
                <a:latin typeface="宋体" panose="02010600030101010101" pitchFamily="2" charset="-122"/>
                <a:ea typeface="宋体" panose="02010600030101010101" pitchFamily="2" charset="-122"/>
              </a:rPr>
              <a:t>2014-1-23</a:t>
            </a:r>
          </a:p>
          <a:p>
            <a:r>
              <a:rPr lang="en-US" altLang="zh-CN" dirty="0" smtClean="0">
                <a:latin typeface="宋体" panose="02010600030101010101" pitchFamily="2" charset="-122"/>
                <a:ea typeface="宋体" panose="02010600030101010101" pitchFamily="2" charset="-122"/>
              </a:rPr>
              <a:t>   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数据：</a:t>
            </a:r>
            <a:r>
              <a:rPr lang="en-US" altLang="zh-CN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7.9</a:t>
            </a:r>
            <a:r>
              <a:rPr lang="zh-CN" altLang="en-US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万人   </a:t>
            </a:r>
            <a:r>
              <a:rPr lang="en-US" altLang="zh-CN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31</a:t>
            </a:r>
            <a:r>
              <a:rPr lang="zh-CN" altLang="en-US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万次   </a:t>
            </a:r>
            <a:r>
              <a:rPr lang="en-US" altLang="zh-CN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22</a:t>
            </a:r>
            <a:r>
              <a:rPr lang="zh-CN" altLang="en-US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万  </a:t>
            </a:r>
            <a:r>
              <a:rPr lang="en-US" altLang="zh-CN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1800</a:t>
            </a:r>
            <a:r>
              <a:rPr lang="zh-CN" altLang="en-US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万元   </a:t>
            </a:r>
            <a:r>
              <a:rPr lang="en-US" altLang="zh-CN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80</a:t>
            </a:r>
            <a:r>
              <a:rPr lang="zh-CN" altLang="en-US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元</a:t>
            </a:r>
            <a:r>
              <a:rPr lang="en-US" altLang="zh-CN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/</a:t>
            </a:r>
            <a:r>
              <a:rPr lang="zh-CN" altLang="en-US" b="1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个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（上线第一天）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882342" y="5994253"/>
            <a:ext cx="48013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最初红包模式的发起来自支付宝的“双十一”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29342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9053" y="208230"/>
            <a:ext cx="760491" cy="55226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887253" y="208230"/>
            <a:ext cx="144855" cy="55226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158865" y="237271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“红包”趣图</a:t>
            </a:r>
          </a:p>
        </p:txBody>
      </p:sp>
      <p:sp>
        <p:nvSpPr>
          <p:cNvPr id="5" name="等腰三角形 4"/>
          <p:cNvSpPr/>
          <p:nvPr/>
        </p:nvSpPr>
        <p:spPr>
          <a:xfrm>
            <a:off x="-9052" y="5423026"/>
            <a:ext cx="1683944" cy="1475717"/>
          </a:xfrm>
          <a:prstGeom prst="triangle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cxnSp>
        <p:nvCxnSpPr>
          <p:cNvPr id="6" name="直接连接符 5"/>
          <p:cNvCxnSpPr/>
          <p:nvPr/>
        </p:nvCxnSpPr>
        <p:spPr>
          <a:xfrm>
            <a:off x="1502875" y="6554457"/>
            <a:ext cx="106891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 rot="13267179" flipV="1">
            <a:off x="-179482" y="6073217"/>
            <a:ext cx="2232671" cy="4571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8103946" y="6529886"/>
            <a:ext cx="35189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latin typeface="华文行楷" panose="02010800040101010101" pitchFamily="2" charset="-122"/>
                <a:ea typeface="华文行楷" panose="02010800040101010101" pitchFamily="2" charset="-122"/>
              </a:rPr>
              <a:t>电子商务与智能服务研究中心</a:t>
            </a:r>
            <a:endParaRPr lang="zh-CN" altLang="en-US" sz="2000" dirty="0"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pic>
        <p:nvPicPr>
          <p:cNvPr id="9" name="Picture 2" descr="https://pic1.zhimg.com/9cae44271cc095c3753a92bf1906ce54_b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108" y="1613829"/>
            <a:ext cx="2246590" cy="3400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2252" y="2053276"/>
            <a:ext cx="3618461" cy="2649356"/>
          </a:xfrm>
          <a:prstGeom prst="rect">
            <a:avLst/>
          </a:prstGeom>
        </p:spPr>
      </p:pic>
      <p:pic>
        <p:nvPicPr>
          <p:cNvPr id="4098" name="Picture 2" descr="https://pic1.zhimg.com/46e17664d770a9451150e2a01cc81edc_b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7645" y="1613603"/>
            <a:ext cx="2499650" cy="3332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4015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任意多边形 11"/>
          <p:cNvSpPr/>
          <p:nvPr>
            <p:custDataLst>
              <p:tags r:id="rId2"/>
            </p:custDataLst>
          </p:nvPr>
        </p:nvSpPr>
        <p:spPr>
          <a:xfrm>
            <a:off x="0" y="2628901"/>
            <a:ext cx="12192000" cy="901699"/>
          </a:xfrm>
          <a:custGeom>
            <a:avLst/>
            <a:gdLst>
              <a:gd name="connsiteX0" fmla="*/ 0 w 9144000"/>
              <a:gd name="connsiteY0" fmla="*/ 0 h 1076325"/>
              <a:gd name="connsiteX1" fmla="*/ 7058024 w 9144000"/>
              <a:gd name="connsiteY1" fmla="*/ 0 h 1076325"/>
              <a:gd name="connsiteX2" fmla="*/ 7058024 w 9144000"/>
              <a:gd name="connsiteY2" fmla="*/ 973931 h 1076325"/>
              <a:gd name="connsiteX3" fmla="*/ 8354024 w 9144000"/>
              <a:gd name="connsiteY3" fmla="*/ 973931 h 1076325"/>
              <a:gd name="connsiteX4" fmla="*/ 8354024 w 9144000"/>
              <a:gd name="connsiteY4" fmla="*/ 0 h 1076325"/>
              <a:gd name="connsiteX5" fmla="*/ 9144000 w 9144000"/>
              <a:gd name="connsiteY5" fmla="*/ 0 h 1076325"/>
              <a:gd name="connsiteX6" fmla="*/ 9144000 w 9144000"/>
              <a:gd name="connsiteY6" fmla="*/ 1076325 h 1076325"/>
              <a:gd name="connsiteX7" fmla="*/ 0 w 9144000"/>
              <a:gd name="connsiteY7" fmla="*/ 1076325 h 1076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4000" h="1076325">
                <a:moveTo>
                  <a:pt x="0" y="0"/>
                </a:moveTo>
                <a:lnTo>
                  <a:pt x="7058024" y="0"/>
                </a:lnTo>
                <a:lnTo>
                  <a:pt x="7058024" y="973931"/>
                </a:lnTo>
                <a:lnTo>
                  <a:pt x="8354024" y="973931"/>
                </a:lnTo>
                <a:lnTo>
                  <a:pt x="8354024" y="0"/>
                </a:lnTo>
                <a:lnTo>
                  <a:pt x="9144000" y="0"/>
                </a:lnTo>
                <a:lnTo>
                  <a:pt x="9144000" y="1076325"/>
                </a:lnTo>
                <a:lnTo>
                  <a:pt x="0" y="1076325"/>
                </a:lnTo>
                <a:close/>
              </a:path>
            </a:pathLst>
          </a:custGeom>
          <a:solidFill>
            <a:srgbClr val="2129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4" name="矩形 3"/>
          <p:cNvSpPr/>
          <p:nvPr>
            <p:custDataLst>
              <p:tags r:id="rId3"/>
            </p:custDataLst>
          </p:nvPr>
        </p:nvSpPr>
        <p:spPr>
          <a:xfrm>
            <a:off x="1519238" y="2800350"/>
            <a:ext cx="7053263" cy="730250"/>
          </a:xfrm>
          <a:prstGeom prst="rect">
            <a:avLst/>
          </a:prstGeom>
          <a:solidFill>
            <a:srgbClr val="FE4C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/>
            <a:r>
              <a:rPr lang="zh-CN" altLang="en-US" sz="40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猴年春晚的“红包”</a:t>
            </a:r>
            <a:endParaRPr lang="zh-CN" altLang="en-US" sz="40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6" name="矩形 5"/>
          <p:cNvSpPr/>
          <p:nvPr>
            <p:custDataLst>
              <p:tags r:id="rId4"/>
            </p:custDataLst>
          </p:nvPr>
        </p:nvSpPr>
        <p:spPr>
          <a:xfrm>
            <a:off x="9423010" y="2335791"/>
            <a:ext cx="1721806" cy="1113577"/>
          </a:xfrm>
          <a:custGeom>
            <a:avLst/>
            <a:gdLst>
              <a:gd name="connsiteX0" fmla="*/ 0 w 1152000"/>
              <a:gd name="connsiteY0" fmla="*/ 0 h 1152000"/>
              <a:gd name="connsiteX1" fmla="*/ 1152000 w 1152000"/>
              <a:gd name="connsiteY1" fmla="*/ 0 h 1152000"/>
              <a:gd name="connsiteX2" fmla="*/ 1152000 w 1152000"/>
              <a:gd name="connsiteY2" fmla="*/ 1152000 h 1152000"/>
              <a:gd name="connsiteX3" fmla="*/ 0 w 1152000"/>
              <a:gd name="connsiteY3" fmla="*/ 1152000 h 1152000"/>
              <a:gd name="connsiteX4" fmla="*/ 0 w 1152000"/>
              <a:gd name="connsiteY4" fmla="*/ 0 h 1152000"/>
              <a:gd name="connsiteX0" fmla="*/ 0 w 1152000"/>
              <a:gd name="connsiteY0" fmla="*/ 2343 h 1154343"/>
              <a:gd name="connsiteX1" fmla="*/ 323289 w 1152000"/>
              <a:gd name="connsiteY1" fmla="*/ 0 h 1154343"/>
              <a:gd name="connsiteX2" fmla="*/ 1152000 w 1152000"/>
              <a:gd name="connsiteY2" fmla="*/ 2343 h 1154343"/>
              <a:gd name="connsiteX3" fmla="*/ 1152000 w 1152000"/>
              <a:gd name="connsiteY3" fmla="*/ 1154343 h 1154343"/>
              <a:gd name="connsiteX4" fmla="*/ 0 w 1152000"/>
              <a:gd name="connsiteY4" fmla="*/ 1154343 h 1154343"/>
              <a:gd name="connsiteX5" fmla="*/ 0 w 1152000"/>
              <a:gd name="connsiteY5" fmla="*/ 2343 h 1154343"/>
              <a:gd name="connsiteX0" fmla="*/ 0 w 1152000"/>
              <a:gd name="connsiteY0" fmla="*/ 2343 h 1154343"/>
              <a:gd name="connsiteX1" fmla="*/ 323289 w 1152000"/>
              <a:gd name="connsiteY1" fmla="*/ 0 h 1154343"/>
              <a:gd name="connsiteX2" fmla="*/ 825732 w 1152000"/>
              <a:gd name="connsiteY2" fmla="*/ 1 h 1154343"/>
              <a:gd name="connsiteX3" fmla="*/ 1152000 w 1152000"/>
              <a:gd name="connsiteY3" fmla="*/ 2343 h 1154343"/>
              <a:gd name="connsiteX4" fmla="*/ 1152000 w 1152000"/>
              <a:gd name="connsiteY4" fmla="*/ 1154343 h 1154343"/>
              <a:gd name="connsiteX5" fmla="*/ 0 w 1152000"/>
              <a:gd name="connsiteY5" fmla="*/ 1154343 h 1154343"/>
              <a:gd name="connsiteX6" fmla="*/ 0 w 1152000"/>
              <a:gd name="connsiteY6" fmla="*/ 2343 h 1154343"/>
              <a:gd name="connsiteX0" fmla="*/ 825732 w 1152000"/>
              <a:gd name="connsiteY0" fmla="*/ 1 h 1154343"/>
              <a:gd name="connsiteX1" fmla="*/ 1152000 w 1152000"/>
              <a:gd name="connsiteY1" fmla="*/ 2343 h 1154343"/>
              <a:gd name="connsiteX2" fmla="*/ 1152000 w 1152000"/>
              <a:gd name="connsiteY2" fmla="*/ 1154343 h 1154343"/>
              <a:gd name="connsiteX3" fmla="*/ 0 w 1152000"/>
              <a:gd name="connsiteY3" fmla="*/ 1154343 h 1154343"/>
              <a:gd name="connsiteX4" fmla="*/ 0 w 1152000"/>
              <a:gd name="connsiteY4" fmla="*/ 2343 h 1154343"/>
              <a:gd name="connsiteX5" fmla="*/ 323289 w 1152000"/>
              <a:gd name="connsiteY5" fmla="*/ 0 h 1154343"/>
              <a:gd name="connsiteX6" fmla="*/ 917172 w 1152000"/>
              <a:gd name="connsiteY6" fmla="*/ 91441 h 1154343"/>
              <a:gd name="connsiteX0" fmla="*/ 825732 w 1152000"/>
              <a:gd name="connsiteY0" fmla="*/ 1 h 1154343"/>
              <a:gd name="connsiteX1" fmla="*/ 1152000 w 1152000"/>
              <a:gd name="connsiteY1" fmla="*/ 2343 h 1154343"/>
              <a:gd name="connsiteX2" fmla="*/ 1152000 w 1152000"/>
              <a:gd name="connsiteY2" fmla="*/ 1154343 h 1154343"/>
              <a:gd name="connsiteX3" fmla="*/ 0 w 1152000"/>
              <a:gd name="connsiteY3" fmla="*/ 1154343 h 1154343"/>
              <a:gd name="connsiteX4" fmla="*/ 0 w 1152000"/>
              <a:gd name="connsiteY4" fmla="*/ 2343 h 1154343"/>
              <a:gd name="connsiteX5" fmla="*/ 323289 w 1152000"/>
              <a:gd name="connsiteY5" fmla="*/ 0 h 1154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52000" h="1154343">
                <a:moveTo>
                  <a:pt x="825732" y="1"/>
                </a:moveTo>
                <a:lnTo>
                  <a:pt x="1152000" y="2343"/>
                </a:lnTo>
                <a:lnTo>
                  <a:pt x="1152000" y="1154343"/>
                </a:lnTo>
                <a:lnTo>
                  <a:pt x="0" y="1154343"/>
                </a:lnTo>
                <a:lnTo>
                  <a:pt x="0" y="2343"/>
                </a:lnTo>
                <a:lnTo>
                  <a:pt x="323289" y="0"/>
                </a:lnTo>
              </a:path>
            </a:pathLst>
          </a:custGeom>
          <a:noFill/>
          <a:ln w="19050">
            <a:solidFill>
              <a:srgbClr val="2129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540000" anchor="ctr"/>
          <a:lstStyle/>
          <a:p>
            <a:pPr algn="ctr">
              <a:lnSpc>
                <a:spcPts val="4000"/>
              </a:lnSpc>
              <a:defRPr/>
            </a:pPr>
            <a:endParaRPr lang="zh-CN" altLang="en-US" sz="4000" dirty="0">
              <a:solidFill>
                <a:srgbClr val="212940"/>
              </a:solidFill>
              <a:ea typeface="黑体" panose="02010609060101010101" pitchFamily="49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423010" y="2365777"/>
            <a:ext cx="1721805" cy="11182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4000"/>
              </a:lnSpc>
              <a:defRPr/>
            </a:pPr>
            <a:r>
              <a:rPr lang="en-US" altLang="zh-CN" sz="4400" b="1" dirty="0" smtClean="0">
                <a:solidFill>
                  <a:srgbClr val="212940"/>
                </a:solidFill>
                <a:ea typeface="黑体" panose="02010609060101010101" pitchFamily="49" charset="-122"/>
              </a:rPr>
              <a:t>02</a:t>
            </a:r>
            <a:endParaRPr lang="en-US" altLang="zh-CN" sz="4400" b="1" dirty="0">
              <a:solidFill>
                <a:srgbClr val="212940"/>
              </a:solidFill>
              <a:ea typeface="黑体" panose="02010609060101010101" pitchFamily="49" charset="-122"/>
            </a:endParaRPr>
          </a:p>
          <a:p>
            <a:pPr algn="ctr">
              <a:lnSpc>
                <a:spcPts val="4000"/>
              </a:lnSpc>
              <a:defRPr/>
            </a:pPr>
            <a:r>
              <a:rPr lang="en-US" altLang="zh-CN" sz="3600" dirty="0" smtClean="0">
                <a:solidFill>
                  <a:srgbClr val="212940"/>
                </a:solidFill>
                <a:ea typeface="黑体" panose="02010609060101010101" pitchFamily="49" charset="-122"/>
              </a:rPr>
              <a:t>part</a:t>
            </a:r>
            <a:endParaRPr lang="zh-CN" altLang="en-US" sz="3600" dirty="0">
              <a:solidFill>
                <a:srgbClr val="212940"/>
              </a:solidFill>
              <a:ea typeface="黑体" panose="02010609060101010101" pitchFamily="49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09737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9053" y="208230"/>
            <a:ext cx="760491" cy="55226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887253" y="208230"/>
            <a:ext cx="144855" cy="55226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158865" y="237271"/>
            <a:ext cx="3877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“指尖上的新年俗”</a:t>
            </a:r>
          </a:p>
        </p:txBody>
      </p:sp>
      <p:sp>
        <p:nvSpPr>
          <p:cNvPr id="5" name="等腰三角形 4"/>
          <p:cNvSpPr/>
          <p:nvPr/>
        </p:nvSpPr>
        <p:spPr>
          <a:xfrm>
            <a:off x="-9052" y="5423026"/>
            <a:ext cx="1683944" cy="1475717"/>
          </a:xfrm>
          <a:prstGeom prst="triangle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cxnSp>
        <p:nvCxnSpPr>
          <p:cNvPr id="6" name="直接连接符 5"/>
          <p:cNvCxnSpPr/>
          <p:nvPr/>
        </p:nvCxnSpPr>
        <p:spPr>
          <a:xfrm>
            <a:off x="1502875" y="6554457"/>
            <a:ext cx="106891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 rot="13267179" flipV="1">
            <a:off x="-179482" y="6073217"/>
            <a:ext cx="2232671" cy="4571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8103946" y="6529886"/>
            <a:ext cx="35189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latin typeface="华文行楷" panose="02010800040101010101" pitchFamily="2" charset="-122"/>
                <a:ea typeface="华文行楷" panose="02010800040101010101" pitchFamily="2" charset="-122"/>
              </a:rPr>
              <a:t>电子商务与智能服务研究中心</a:t>
            </a:r>
            <a:endParaRPr lang="zh-CN" altLang="en-US" sz="2000" dirty="0"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pic>
        <p:nvPicPr>
          <p:cNvPr id="1026" name="Picture 2" descr="腾讯、阿里 “围剿”春节红包，谁家表现“猴赛雷”？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1132" y="1263284"/>
            <a:ext cx="3299694" cy="3567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矩形 8"/>
          <p:cNvSpPr/>
          <p:nvPr/>
        </p:nvSpPr>
        <p:spPr>
          <a:xfrm>
            <a:off x="1472583" y="5130638"/>
            <a:ext cx="309740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96%</a:t>
            </a:r>
            <a:r>
              <a:rPr lang="zh-CN" altLang="en-US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的移动网民参与了春节红包互动，除夕当晚达到</a:t>
            </a:r>
            <a:r>
              <a:rPr lang="zh-CN" altLang="en-US" sz="16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高潮。</a:t>
            </a:r>
            <a:endParaRPr lang="zh-CN" altLang="en-US" sz="1600" dirty="0"/>
          </a:p>
        </p:txBody>
      </p:sp>
      <p:pic>
        <p:nvPicPr>
          <p:cNvPr id="1028" name="Picture 4" descr="http://www.nmg.xinhuanet.com/xwzx/shgj/2016-02/05/1118002028_14546454677591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4996" y="1263284"/>
            <a:ext cx="4755433" cy="3573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矩形 11"/>
          <p:cNvSpPr/>
          <p:nvPr/>
        </p:nvSpPr>
        <p:spPr>
          <a:xfrm>
            <a:off x="6074996" y="5253748"/>
            <a:ext cx="544287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支付</a:t>
            </a:r>
            <a:r>
              <a:rPr lang="zh-CN" altLang="en-US" sz="16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宝、微信、</a:t>
            </a:r>
            <a:r>
              <a:rPr lang="en-US" altLang="zh-CN" sz="16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QQ</a:t>
            </a:r>
            <a:r>
              <a:rPr lang="zh-CN" altLang="en-US" sz="16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、百度、微博、陌陌、</a:t>
            </a:r>
            <a:r>
              <a:rPr lang="en-US" altLang="zh-CN" sz="16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360……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497859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9053" y="208230"/>
            <a:ext cx="760491" cy="55226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887253" y="208230"/>
            <a:ext cx="144855" cy="55226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158865" y="237271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“红包”大战概况</a:t>
            </a:r>
          </a:p>
        </p:txBody>
      </p:sp>
      <p:sp>
        <p:nvSpPr>
          <p:cNvPr id="5" name="等腰三角形 4"/>
          <p:cNvSpPr/>
          <p:nvPr/>
        </p:nvSpPr>
        <p:spPr>
          <a:xfrm>
            <a:off x="-9052" y="5423026"/>
            <a:ext cx="1683944" cy="1475717"/>
          </a:xfrm>
          <a:prstGeom prst="triangle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cxnSp>
        <p:nvCxnSpPr>
          <p:cNvPr id="6" name="直接连接符 5"/>
          <p:cNvCxnSpPr/>
          <p:nvPr/>
        </p:nvCxnSpPr>
        <p:spPr>
          <a:xfrm>
            <a:off x="1502875" y="6554457"/>
            <a:ext cx="106891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 rot="13267179" flipV="1">
            <a:off x="-179482" y="6073217"/>
            <a:ext cx="2232671" cy="4571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8103946" y="6521177"/>
            <a:ext cx="35189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latin typeface="华文行楷" panose="02010800040101010101" pitchFamily="2" charset="-122"/>
                <a:ea typeface="华文行楷" panose="02010800040101010101" pitchFamily="2" charset="-122"/>
              </a:rPr>
              <a:t>电子商务与智能服务研究中心</a:t>
            </a:r>
            <a:endParaRPr lang="zh-CN" altLang="en-US" sz="2000" dirty="0"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553" y="1298807"/>
            <a:ext cx="3057970" cy="211633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1771" y="1298808"/>
            <a:ext cx="3182342" cy="211633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6361" y="1298806"/>
            <a:ext cx="4280001" cy="211633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61210" y="3845417"/>
            <a:ext cx="6714986" cy="2361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959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图片 36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0648731" y="4619171"/>
            <a:ext cx="1036324" cy="189330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-9053" y="208230"/>
            <a:ext cx="760491" cy="55226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887253" y="208230"/>
            <a:ext cx="144855" cy="55226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158865" y="237271"/>
            <a:ext cx="74366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支付宝咻一咻、微信摇一摇 、</a:t>
            </a:r>
            <a:r>
              <a:rPr lang="en-US" altLang="zh-CN" sz="32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QQ</a:t>
            </a:r>
            <a:r>
              <a:rPr lang="zh-CN" altLang="en-US" sz="32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刷一刷</a:t>
            </a:r>
          </a:p>
        </p:txBody>
      </p:sp>
      <p:sp>
        <p:nvSpPr>
          <p:cNvPr id="5" name="等腰三角形 4"/>
          <p:cNvSpPr/>
          <p:nvPr/>
        </p:nvSpPr>
        <p:spPr>
          <a:xfrm>
            <a:off x="-9052" y="5423026"/>
            <a:ext cx="1683944" cy="1475717"/>
          </a:xfrm>
          <a:prstGeom prst="triangle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cxnSp>
        <p:nvCxnSpPr>
          <p:cNvPr id="6" name="直接连接符 5"/>
          <p:cNvCxnSpPr/>
          <p:nvPr/>
        </p:nvCxnSpPr>
        <p:spPr>
          <a:xfrm>
            <a:off x="1502875" y="6554457"/>
            <a:ext cx="106891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 rot="13267179" flipV="1">
            <a:off x="-179482" y="6073217"/>
            <a:ext cx="2232671" cy="4571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8103946" y="6529886"/>
            <a:ext cx="35189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latin typeface="华文行楷" panose="02010800040101010101" pitchFamily="2" charset="-122"/>
                <a:ea typeface="华文行楷" panose="02010800040101010101" pitchFamily="2" charset="-122"/>
              </a:rPr>
              <a:t>电子商务与智能服务研究中心</a:t>
            </a:r>
            <a:endParaRPr lang="zh-CN" altLang="en-US" sz="2000" dirty="0"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8103946" y="756786"/>
            <a:ext cx="1378822" cy="164832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9674605" y="753141"/>
            <a:ext cx="1948253" cy="1634551"/>
          </a:xfrm>
          <a:prstGeom prst="rect">
            <a:avLst/>
          </a:prstGeom>
        </p:spPr>
      </p:pic>
      <p:sp>
        <p:nvSpPr>
          <p:cNvPr id="12" name="MH_Other_1"/>
          <p:cNvSpPr/>
          <p:nvPr>
            <p:custDataLst>
              <p:tags r:id="rId1"/>
            </p:custDataLst>
          </p:nvPr>
        </p:nvSpPr>
        <p:spPr>
          <a:xfrm>
            <a:off x="722410" y="1324364"/>
            <a:ext cx="357188" cy="355600"/>
          </a:xfrm>
          <a:prstGeom prst="diamond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anchor="ctr"/>
          <a:lstStyle/>
          <a:p>
            <a:pPr algn="just">
              <a:lnSpc>
                <a:spcPct val="130000"/>
              </a:lnSpc>
              <a:defRPr/>
            </a:pPr>
            <a:endParaRPr lang="zh-CN" altLang="en-US" dirty="0" err="1">
              <a:solidFill>
                <a:srgbClr val="FFFFFF"/>
              </a:solidFill>
            </a:endParaRPr>
          </a:p>
        </p:txBody>
      </p:sp>
      <p:sp>
        <p:nvSpPr>
          <p:cNvPr id="13" name="MH_Other_2"/>
          <p:cNvSpPr/>
          <p:nvPr>
            <p:custDataLst>
              <p:tags r:id="rId2"/>
            </p:custDataLst>
          </p:nvPr>
        </p:nvSpPr>
        <p:spPr>
          <a:xfrm>
            <a:off x="722410" y="1729178"/>
            <a:ext cx="357188" cy="357187"/>
          </a:xfrm>
          <a:prstGeom prst="diamond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anchor="ctr"/>
          <a:lstStyle/>
          <a:p>
            <a:pPr algn="just">
              <a:lnSpc>
                <a:spcPct val="130000"/>
              </a:lnSpc>
              <a:defRPr/>
            </a:pPr>
            <a:endParaRPr lang="zh-CN" altLang="en-US" dirty="0" err="1">
              <a:solidFill>
                <a:srgbClr val="FFFFFF"/>
              </a:solidFill>
            </a:endParaRPr>
          </a:p>
        </p:txBody>
      </p:sp>
      <p:sp>
        <p:nvSpPr>
          <p:cNvPr id="14" name="MH_Other_3"/>
          <p:cNvSpPr/>
          <p:nvPr>
            <p:custDataLst>
              <p:tags r:id="rId3"/>
            </p:custDataLst>
          </p:nvPr>
        </p:nvSpPr>
        <p:spPr>
          <a:xfrm>
            <a:off x="928785" y="1527564"/>
            <a:ext cx="355600" cy="355600"/>
          </a:xfrm>
          <a:prstGeom prst="diamond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anchor="ctr"/>
          <a:lstStyle/>
          <a:p>
            <a:pPr algn="just">
              <a:lnSpc>
                <a:spcPct val="130000"/>
              </a:lnSpc>
              <a:defRPr/>
            </a:pPr>
            <a:endParaRPr lang="zh-CN" altLang="en-US" dirty="0" err="1">
              <a:solidFill>
                <a:srgbClr val="FFFFFF"/>
              </a:solidFill>
            </a:endParaRPr>
          </a:p>
        </p:txBody>
      </p:sp>
      <p:sp>
        <p:nvSpPr>
          <p:cNvPr id="15" name="MH_Other_4"/>
          <p:cNvSpPr/>
          <p:nvPr>
            <p:custDataLst>
              <p:tags r:id="rId4"/>
            </p:custDataLst>
          </p:nvPr>
        </p:nvSpPr>
        <p:spPr>
          <a:xfrm>
            <a:off x="338235" y="1195778"/>
            <a:ext cx="534988" cy="1019175"/>
          </a:xfrm>
          <a:custGeom>
            <a:avLst/>
            <a:gdLst>
              <a:gd name="connsiteX0" fmla="*/ 96494 w 1902905"/>
              <a:gd name="connsiteY0" fmla="*/ 0 h 3612822"/>
              <a:gd name="connsiteX1" fmla="*/ 1902905 w 1902905"/>
              <a:gd name="connsiteY1" fmla="*/ 1806411 h 3612822"/>
              <a:gd name="connsiteX2" fmla="*/ 96494 w 1902905"/>
              <a:gd name="connsiteY2" fmla="*/ 3612822 h 3612822"/>
              <a:gd name="connsiteX3" fmla="*/ 0 w 1902905"/>
              <a:gd name="connsiteY3" fmla="*/ 3516328 h 3612822"/>
              <a:gd name="connsiteX4" fmla="*/ 1709917 w 1902905"/>
              <a:gd name="connsiteY4" fmla="*/ 1806411 h 3612822"/>
              <a:gd name="connsiteX5" fmla="*/ 0 w 1902905"/>
              <a:gd name="connsiteY5" fmla="*/ 96494 h 3612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02905" h="3612822">
                <a:moveTo>
                  <a:pt x="96494" y="0"/>
                </a:moveTo>
                <a:lnTo>
                  <a:pt x="1902905" y="1806411"/>
                </a:lnTo>
                <a:lnTo>
                  <a:pt x="96494" y="3612822"/>
                </a:lnTo>
                <a:lnTo>
                  <a:pt x="0" y="3516328"/>
                </a:lnTo>
                <a:lnTo>
                  <a:pt x="1709917" y="1806411"/>
                </a:lnTo>
                <a:lnTo>
                  <a:pt x="0" y="96494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</p:spPr>
        <p:txBody>
          <a:bodyPr anchor="ctr"/>
          <a:lstStyle/>
          <a:p>
            <a:pPr algn="just">
              <a:lnSpc>
                <a:spcPct val="130000"/>
              </a:lnSpc>
              <a:defRPr/>
            </a:pPr>
            <a:endParaRPr lang="zh-CN" altLang="en-US" dirty="0" err="1">
              <a:solidFill>
                <a:srgbClr val="FFFFFF"/>
              </a:solidFill>
            </a:endParaRPr>
          </a:p>
        </p:txBody>
      </p:sp>
      <p:sp>
        <p:nvSpPr>
          <p:cNvPr id="16" name="MH_Other_5"/>
          <p:cNvSpPr>
            <a:spLocks/>
          </p:cNvSpPr>
          <p:nvPr>
            <p:custDataLst>
              <p:tags r:id="rId5"/>
            </p:custDataLst>
          </p:nvPr>
        </p:nvSpPr>
        <p:spPr bwMode="auto">
          <a:xfrm>
            <a:off x="309660" y="1195778"/>
            <a:ext cx="509588" cy="1019175"/>
          </a:xfrm>
          <a:custGeom>
            <a:avLst/>
            <a:gdLst>
              <a:gd name="T0" fmla="*/ 36 w 1806862"/>
              <a:gd name="T1" fmla="*/ 0 h 3612822"/>
              <a:gd name="T2" fmla="*/ 143580 w 1806862"/>
              <a:gd name="T3" fmla="*/ 143580 h 3612822"/>
              <a:gd name="T4" fmla="*/ 36 w 1806862"/>
              <a:gd name="T5" fmla="*/ 287160 h 3612822"/>
              <a:gd name="T6" fmla="*/ 0 w 1806862"/>
              <a:gd name="T7" fmla="*/ 287124 h 3612822"/>
              <a:gd name="T8" fmla="*/ 0 w 1806862"/>
              <a:gd name="T9" fmla="*/ 36 h 361282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806862"/>
              <a:gd name="T16" fmla="*/ 0 h 3612822"/>
              <a:gd name="T17" fmla="*/ 1806862 w 1806862"/>
              <a:gd name="T18" fmla="*/ 3612822 h 361282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806862" h="3612822">
                <a:moveTo>
                  <a:pt x="451" y="0"/>
                </a:moveTo>
                <a:lnTo>
                  <a:pt x="1806862" y="1806411"/>
                </a:lnTo>
                <a:lnTo>
                  <a:pt x="451" y="3612822"/>
                </a:lnTo>
                <a:lnTo>
                  <a:pt x="0" y="3612371"/>
                </a:lnTo>
                <a:lnTo>
                  <a:pt x="0" y="451"/>
                </a:lnTo>
                <a:lnTo>
                  <a:pt x="45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144000" bIns="0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400" b="1">
                <a:solidFill>
                  <a:srgbClr val="FFFFFF"/>
                </a:solidFill>
              </a:rPr>
              <a:t>A</a:t>
            </a:r>
            <a:endParaRPr lang="zh-CN" altLang="en-US" sz="2400" b="1">
              <a:solidFill>
                <a:srgbClr val="FFFFFF"/>
              </a:solidFill>
            </a:endParaRPr>
          </a:p>
        </p:txBody>
      </p:sp>
      <p:sp>
        <p:nvSpPr>
          <p:cNvPr id="17" name="MH_Text_1"/>
          <p:cNvSpPr/>
          <p:nvPr>
            <p:custDataLst>
              <p:tags r:id="rId6"/>
            </p:custDataLst>
          </p:nvPr>
        </p:nvSpPr>
        <p:spPr>
          <a:xfrm>
            <a:off x="1284385" y="1679964"/>
            <a:ext cx="6765586" cy="104775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dirty="0" smtClean="0"/>
              <a:t>“咻一咻” ：</a:t>
            </a:r>
            <a:r>
              <a:rPr lang="en-US" altLang="zh-CN" b="1" dirty="0" smtClean="0">
                <a:solidFill>
                  <a:srgbClr val="FF0000"/>
                </a:solidFill>
              </a:rPr>
              <a:t>3245</a:t>
            </a:r>
            <a:r>
              <a:rPr lang="zh-CN" altLang="en-US" b="1" dirty="0">
                <a:solidFill>
                  <a:srgbClr val="FF0000"/>
                </a:solidFill>
              </a:rPr>
              <a:t>亿次</a:t>
            </a:r>
            <a:r>
              <a:rPr lang="zh-CN" altLang="en-US" dirty="0" smtClean="0"/>
              <a:t>，</a:t>
            </a:r>
            <a:r>
              <a:rPr lang="en-US" altLang="zh-CN" dirty="0" smtClean="0"/>
              <a:t>29.5</a:t>
            </a:r>
            <a:r>
              <a:rPr lang="zh-CN" altLang="en-US" dirty="0" smtClean="0"/>
              <a:t>倍；</a:t>
            </a:r>
            <a:endParaRPr lang="en-US" altLang="zh-CN" dirty="0" smtClean="0"/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dirty="0" smtClean="0"/>
              <a:t> 五福：</a:t>
            </a:r>
            <a:r>
              <a:rPr lang="en-US" altLang="zh-CN" dirty="0" smtClean="0"/>
              <a:t>791405</a:t>
            </a:r>
            <a:r>
              <a:rPr lang="zh-CN" altLang="en-US" dirty="0" smtClean="0"/>
              <a:t>用户，</a:t>
            </a:r>
            <a:r>
              <a:rPr lang="en-US" altLang="zh-CN" dirty="0" smtClean="0"/>
              <a:t>2.15</a:t>
            </a:r>
            <a:r>
              <a:rPr lang="zh-CN" altLang="en-US" dirty="0" smtClean="0"/>
              <a:t>亿，</a:t>
            </a:r>
            <a:r>
              <a:rPr lang="en-US" altLang="zh-CN" dirty="0" smtClean="0"/>
              <a:t>271.66</a:t>
            </a:r>
            <a:r>
              <a:rPr lang="zh-CN" altLang="en-US" dirty="0" smtClean="0"/>
              <a:t>元。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8" name="MH_SubTitle_1"/>
          <p:cNvSpPr/>
          <p:nvPr>
            <p:custDataLst>
              <p:tags r:id="rId7"/>
            </p:custDataLst>
          </p:nvPr>
        </p:nvSpPr>
        <p:spPr>
          <a:xfrm>
            <a:off x="1284386" y="1195777"/>
            <a:ext cx="3503613" cy="538162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r>
              <a:rPr lang="zh-CN" altLang="en-US" sz="2400" dirty="0"/>
              <a:t>支付</a:t>
            </a:r>
            <a:r>
              <a:rPr lang="zh-CN" altLang="en-US" sz="2400" dirty="0" smtClean="0"/>
              <a:t>宝咻一咻</a:t>
            </a:r>
            <a:endParaRPr lang="zh-CN" altLang="en-US" sz="2400" dirty="0"/>
          </a:p>
        </p:txBody>
      </p:sp>
      <p:sp>
        <p:nvSpPr>
          <p:cNvPr id="19" name="MH_Other_6"/>
          <p:cNvSpPr/>
          <p:nvPr>
            <p:custDataLst>
              <p:tags r:id="rId8"/>
            </p:custDataLst>
          </p:nvPr>
        </p:nvSpPr>
        <p:spPr>
          <a:xfrm>
            <a:off x="683314" y="4515239"/>
            <a:ext cx="355600" cy="355600"/>
          </a:xfrm>
          <a:prstGeom prst="diamond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anchor="ctr"/>
          <a:lstStyle/>
          <a:p>
            <a:pPr algn="just">
              <a:lnSpc>
                <a:spcPct val="130000"/>
              </a:lnSpc>
              <a:defRPr/>
            </a:pPr>
            <a:endParaRPr lang="zh-CN" altLang="en-US" dirty="0" err="1">
              <a:solidFill>
                <a:srgbClr val="FFFFFF"/>
              </a:solidFill>
            </a:endParaRPr>
          </a:p>
        </p:txBody>
      </p:sp>
      <p:sp>
        <p:nvSpPr>
          <p:cNvPr id="20" name="MH_Other_7"/>
          <p:cNvSpPr/>
          <p:nvPr>
            <p:custDataLst>
              <p:tags r:id="rId9"/>
            </p:custDataLst>
          </p:nvPr>
        </p:nvSpPr>
        <p:spPr>
          <a:xfrm>
            <a:off x="683314" y="4921639"/>
            <a:ext cx="355600" cy="355600"/>
          </a:xfrm>
          <a:prstGeom prst="diamond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anchor="ctr"/>
          <a:lstStyle/>
          <a:p>
            <a:pPr algn="just">
              <a:lnSpc>
                <a:spcPct val="130000"/>
              </a:lnSpc>
              <a:defRPr/>
            </a:pPr>
            <a:endParaRPr lang="zh-CN" altLang="en-US" dirty="0" err="1">
              <a:solidFill>
                <a:srgbClr val="FFFFFF"/>
              </a:solidFill>
            </a:endParaRPr>
          </a:p>
        </p:txBody>
      </p:sp>
      <p:sp>
        <p:nvSpPr>
          <p:cNvPr id="21" name="MH_Other_8"/>
          <p:cNvSpPr/>
          <p:nvPr>
            <p:custDataLst>
              <p:tags r:id="rId10"/>
            </p:custDataLst>
          </p:nvPr>
        </p:nvSpPr>
        <p:spPr>
          <a:xfrm>
            <a:off x="888101" y="4718439"/>
            <a:ext cx="355600" cy="355600"/>
          </a:xfrm>
          <a:prstGeom prst="diamond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anchor="ctr"/>
          <a:lstStyle/>
          <a:p>
            <a:pPr algn="just">
              <a:lnSpc>
                <a:spcPct val="130000"/>
              </a:lnSpc>
              <a:defRPr/>
            </a:pPr>
            <a:endParaRPr lang="zh-CN" altLang="en-US" dirty="0" err="1">
              <a:solidFill>
                <a:srgbClr val="FFFFFF"/>
              </a:solidFill>
            </a:endParaRPr>
          </a:p>
        </p:txBody>
      </p:sp>
      <p:sp>
        <p:nvSpPr>
          <p:cNvPr id="22" name="MH_Other_9"/>
          <p:cNvSpPr/>
          <p:nvPr>
            <p:custDataLst>
              <p:tags r:id="rId11"/>
            </p:custDataLst>
          </p:nvPr>
        </p:nvSpPr>
        <p:spPr>
          <a:xfrm>
            <a:off x="297552" y="4388239"/>
            <a:ext cx="536575" cy="1017588"/>
          </a:xfrm>
          <a:custGeom>
            <a:avLst/>
            <a:gdLst>
              <a:gd name="connsiteX0" fmla="*/ 96494 w 1902905"/>
              <a:gd name="connsiteY0" fmla="*/ 0 h 3612822"/>
              <a:gd name="connsiteX1" fmla="*/ 1902905 w 1902905"/>
              <a:gd name="connsiteY1" fmla="*/ 1806411 h 3612822"/>
              <a:gd name="connsiteX2" fmla="*/ 96494 w 1902905"/>
              <a:gd name="connsiteY2" fmla="*/ 3612822 h 3612822"/>
              <a:gd name="connsiteX3" fmla="*/ 0 w 1902905"/>
              <a:gd name="connsiteY3" fmla="*/ 3516328 h 3612822"/>
              <a:gd name="connsiteX4" fmla="*/ 1709917 w 1902905"/>
              <a:gd name="connsiteY4" fmla="*/ 1806411 h 3612822"/>
              <a:gd name="connsiteX5" fmla="*/ 0 w 1902905"/>
              <a:gd name="connsiteY5" fmla="*/ 96494 h 3612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02905" h="3612822">
                <a:moveTo>
                  <a:pt x="96494" y="0"/>
                </a:moveTo>
                <a:lnTo>
                  <a:pt x="1902905" y="1806411"/>
                </a:lnTo>
                <a:lnTo>
                  <a:pt x="96494" y="3612822"/>
                </a:lnTo>
                <a:lnTo>
                  <a:pt x="0" y="3516328"/>
                </a:lnTo>
                <a:lnTo>
                  <a:pt x="1709917" y="1806411"/>
                </a:lnTo>
                <a:lnTo>
                  <a:pt x="0" y="96494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</p:spPr>
        <p:txBody>
          <a:bodyPr anchor="ctr"/>
          <a:lstStyle/>
          <a:p>
            <a:pPr algn="just">
              <a:lnSpc>
                <a:spcPct val="130000"/>
              </a:lnSpc>
              <a:defRPr/>
            </a:pPr>
            <a:endParaRPr lang="zh-CN" altLang="en-US" dirty="0" err="1">
              <a:solidFill>
                <a:srgbClr val="FFFFFF"/>
              </a:solidFill>
            </a:endParaRPr>
          </a:p>
        </p:txBody>
      </p:sp>
      <p:sp>
        <p:nvSpPr>
          <p:cNvPr id="23" name="MH_Other_10"/>
          <p:cNvSpPr/>
          <p:nvPr>
            <p:custDataLst>
              <p:tags r:id="rId12"/>
            </p:custDataLst>
          </p:nvPr>
        </p:nvSpPr>
        <p:spPr>
          <a:xfrm>
            <a:off x="270565" y="4388239"/>
            <a:ext cx="509587" cy="1017588"/>
          </a:xfrm>
          <a:custGeom>
            <a:avLst/>
            <a:gdLst>
              <a:gd name="connsiteX0" fmla="*/ 451 w 1806862"/>
              <a:gd name="connsiteY0" fmla="*/ 0 h 3612822"/>
              <a:gd name="connsiteX1" fmla="*/ 1806862 w 1806862"/>
              <a:gd name="connsiteY1" fmla="*/ 1806411 h 3612822"/>
              <a:gd name="connsiteX2" fmla="*/ 451 w 1806862"/>
              <a:gd name="connsiteY2" fmla="*/ 3612822 h 3612822"/>
              <a:gd name="connsiteX3" fmla="*/ 0 w 1806862"/>
              <a:gd name="connsiteY3" fmla="*/ 3612371 h 3612822"/>
              <a:gd name="connsiteX4" fmla="*/ 0 w 1806862"/>
              <a:gd name="connsiteY4" fmla="*/ 451 h 3612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6862" h="3612822">
                <a:moveTo>
                  <a:pt x="451" y="0"/>
                </a:moveTo>
                <a:lnTo>
                  <a:pt x="1806862" y="1806411"/>
                </a:lnTo>
                <a:lnTo>
                  <a:pt x="451" y="3612822"/>
                </a:lnTo>
                <a:lnTo>
                  <a:pt x="0" y="3612371"/>
                </a:lnTo>
                <a:lnTo>
                  <a:pt x="0" y="451"/>
                </a:lnTo>
                <a:close/>
              </a:path>
            </a:pathLst>
          </a:custGeom>
          <a:solidFill>
            <a:schemeClr val="accent3"/>
          </a:solidFill>
        </p:spPr>
        <p:txBody>
          <a:bodyPr lIns="0" tIns="0" rIns="144000" bIns="0" anchor="ctr">
            <a:normAutofit/>
          </a:bodyPr>
          <a:lstStyle/>
          <a:p>
            <a:pPr algn="ctr">
              <a:defRPr/>
            </a:pPr>
            <a:r>
              <a:rPr lang="en-US" altLang="zh-CN" sz="2400" b="1" dirty="0">
                <a:solidFill>
                  <a:srgbClr val="FFFFFF"/>
                </a:solidFill>
              </a:rPr>
              <a:t>C</a:t>
            </a:r>
            <a:endParaRPr lang="zh-CN" altLang="en-US" sz="2400" b="1" dirty="0" err="1">
              <a:solidFill>
                <a:srgbClr val="FFFFFF"/>
              </a:solidFill>
            </a:endParaRPr>
          </a:p>
        </p:txBody>
      </p:sp>
      <p:sp>
        <p:nvSpPr>
          <p:cNvPr id="24" name="MH_Text_3"/>
          <p:cNvSpPr/>
          <p:nvPr>
            <p:custDataLst>
              <p:tags r:id="rId13"/>
            </p:custDataLst>
          </p:nvPr>
        </p:nvSpPr>
        <p:spPr>
          <a:xfrm>
            <a:off x="1243700" y="4870839"/>
            <a:ext cx="6806271" cy="104933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dirty="0" smtClean="0"/>
              <a:t>口令</a:t>
            </a:r>
            <a:r>
              <a:rPr lang="zh-CN" altLang="en-US" dirty="0"/>
              <a:t>红包、个性红包、群发祝福</a:t>
            </a:r>
            <a:endParaRPr lang="en-US" altLang="zh-CN" dirty="0" smtClean="0"/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dirty="0" smtClean="0"/>
              <a:t>刷一刷</a:t>
            </a:r>
            <a:r>
              <a:rPr lang="zh-CN" altLang="en-US" dirty="0"/>
              <a:t>： </a:t>
            </a:r>
            <a:r>
              <a:rPr lang="en-US" altLang="zh-CN" dirty="0"/>
              <a:t>3.08 </a:t>
            </a:r>
            <a:r>
              <a:rPr lang="zh-CN" altLang="en-US" dirty="0"/>
              <a:t>亿，</a:t>
            </a:r>
            <a:r>
              <a:rPr lang="en-US" altLang="zh-CN" b="1" dirty="0">
                <a:solidFill>
                  <a:srgbClr val="FF0000"/>
                </a:solidFill>
              </a:rPr>
              <a:t>1894 </a:t>
            </a:r>
            <a:r>
              <a:rPr lang="zh-CN" altLang="en-US" b="1" dirty="0">
                <a:solidFill>
                  <a:srgbClr val="FF0000"/>
                </a:solidFill>
              </a:rPr>
              <a:t>亿次</a:t>
            </a:r>
            <a:r>
              <a:rPr lang="zh-CN" altLang="en-US" dirty="0"/>
              <a:t>，红包 </a:t>
            </a:r>
            <a:r>
              <a:rPr lang="en-US" altLang="zh-CN" dirty="0"/>
              <a:t>22.34 </a:t>
            </a:r>
            <a:r>
              <a:rPr lang="zh-CN" altLang="en-US" dirty="0"/>
              <a:t>亿个</a:t>
            </a:r>
            <a:r>
              <a:rPr lang="zh-CN" altLang="en-US" dirty="0" smtClean="0"/>
              <a:t>，</a:t>
            </a:r>
            <a:r>
              <a:rPr lang="en-US" altLang="zh-CN" dirty="0"/>
              <a:t>90</a:t>
            </a:r>
            <a:r>
              <a:rPr lang="zh-CN" altLang="en-US" dirty="0"/>
              <a:t>后</a:t>
            </a:r>
            <a:r>
              <a:rPr lang="en-US" altLang="zh-CN" dirty="0"/>
              <a:t>75%</a:t>
            </a:r>
            <a:endParaRPr lang="zh-CN" altLang="en-US" dirty="0"/>
          </a:p>
        </p:txBody>
      </p:sp>
      <p:sp>
        <p:nvSpPr>
          <p:cNvPr id="25" name="MH_SubTitle_3"/>
          <p:cNvSpPr/>
          <p:nvPr>
            <p:custDataLst>
              <p:tags r:id="rId14"/>
            </p:custDataLst>
          </p:nvPr>
        </p:nvSpPr>
        <p:spPr>
          <a:xfrm>
            <a:off x="1243701" y="4388240"/>
            <a:ext cx="3505200" cy="536575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r>
              <a:rPr lang="en-US" altLang="zh-CN" sz="2400" dirty="0"/>
              <a:t>QQ</a:t>
            </a:r>
            <a:r>
              <a:rPr lang="zh-CN" altLang="en-US" sz="2400" dirty="0"/>
              <a:t>刷一刷</a:t>
            </a:r>
          </a:p>
        </p:txBody>
      </p:sp>
      <p:sp>
        <p:nvSpPr>
          <p:cNvPr id="26" name="MH_Other_11"/>
          <p:cNvSpPr/>
          <p:nvPr>
            <p:custDataLst>
              <p:tags r:id="rId15"/>
            </p:custDataLst>
          </p:nvPr>
        </p:nvSpPr>
        <p:spPr>
          <a:xfrm>
            <a:off x="712987" y="2938852"/>
            <a:ext cx="355600" cy="355600"/>
          </a:xfrm>
          <a:prstGeom prst="diamond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anchor="ctr"/>
          <a:lstStyle/>
          <a:p>
            <a:pPr algn="just">
              <a:lnSpc>
                <a:spcPct val="130000"/>
              </a:lnSpc>
              <a:defRPr/>
            </a:pPr>
            <a:endParaRPr lang="zh-CN" altLang="en-US" dirty="0" err="1">
              <a:solidFill>
                <a:srgbClr val="FFFFFF"/>
              </a:solidFill>
            </a:endParaRPr>
          </a:p>
        </p:txBody>
      </p:sp>
      <p:sp>
        <p:nvSpPr>
          <p:cNvPr id="27" name="MH_Other_12"/>
          <p:cNvSpPr/>
          <p:nvPr>
            <p:custDataLst>
              <p:tags r:id="rId16"/>
            </p:custDataLst>
          </p:nvPr>
        </p:nvSpPr>
        <p:spPr>
          <a:xfrm>
            <a:off x="712987" y="3345252"/>
            <a:ext cx="355600" cy="355600"/>
          </a:xfrm>
          <a:prstGeom prst="diamond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anchor="ctr"/>
          <a:lstStyle/>
          <a:p>
            <a:pPr algn="just">
              <a:lnSpc>
                <a:spcPct val="130000"/>
              </a:lnSpc>
              <a:defRPr/>
            </a:pPr>
            <a:endParaRPr lang="zh-CN" altLang="en-US" dirty="0" err="1">
              <a:solidFill>
                <a:srgbClr val="FFFFFF"/>
              </a:solidFill>
            </a:endParaRPr>
          </a:p>
        </p:txBody>
      </p:sp>
      <p:sp>
        <p:nvSpPr>
          <p:cNvPr id="28" name="MH_Other_13"/>
          <p:cNvSpPr/>
          <p:nvPr>
            <p:custDataLst>
              <p:tags r:id="rId17"/>
            </p:custDataLst>
          </p:nvPr>
        </p:nvSpPr>
        <p:spPr>
          <a:xfrm>
            <a:off x="917774" y="3142052"/>
            <a:ext cx="355600" cy="355600"/>
          </a:xfrm>
          <a:prstGeom prst="diamond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anchor="ctr"/>
          <a:lstStyle/>
          <a:p>
            <a:pPr algn="just">
              <a:lnSpc>
                <a:spcPct val="130000"/>
              </a:lnSpc>
              <a:defRPr/>
            </a:pPr>
            <a:endParaRPr lang="zh-CN" altLang="en-US" dirty="0" err="1">
              <a:solidFill>
                <a:srgbClr val="FFFFFF"/>
              </a:solidFill>
            </a:endParaRPr>
          </a:p>
        </p:txBody>
      </p:sp>
      <p:sp>
        <p:nvSpPr>
          <p:cNvPr id="29" name="MH_Other_14"/>
          <p:cNvSpPr/>
          <p:nvPr>
            <p:custDataLst>
              <p:tags r:id="rId18"/>
            </p:custDataLst>
          </p:nvPr>
        </p:nvSpPr>
        <p:spPr>
          <a:xfrm>
            <a:off x="327225" y="2811853"/>
            <a:ext cx="536575" cy="1017587"/>
          </a:xfrm>
          <a:custGeom>
            <a:avLst/>
            <a:gdLst>
              <a:gd name="connsiteX0" fmla="*/ 96494 w 1902905"/>
              <a:gd name="connsiteY0" fmla="*/ 0 h 3612822"/>
              <a:gd name="connsiteX1" fmla="*/ 1902905 w 1902905"/>
              <a:gd name="connsiteY1" fmla="*/ 1806411 h 3612822"/>
              <a:gd name="connsiteX2" fmla="*/ 96494 w 1902905"/>
              <a:gd name="connsiteY2" fmla="*/ 3612822 h 3612822"/>
              <a:gd name="connsiteX3" fmla="*/ 0 w 1902905"/>
              <a:gd name="connsiteY3" fmla="*/ 3516328 h 3612822"/>
              <a:gd name="connsiteX4" fmla="*/ 1709917 w 1902905"/>
              <a:gd name="connsiteY4" fmla="*/ 1806411 h 3612822"/>
              <a:gd name="connsiteX5" fmla="*/ 0 w 1902905"/>
              <a:gd name="connsiteY5" fmla="*/ 96494 h 3612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02905" h="3612822">
                <a:moveTo>
                  <a:pt x="96494" y="0"/>
                </a:moveTo>
                <a:lnTo>
                  <a:pt x="1902905" y="1806411"/>
                </a:lnTo>
                <a:lnTo>
                  <a:pt x="96494" y="3612822"/>
                </a:lnTo>
                <a:lnTo>
                  <a:pt x="0" y="3516328"/>
                </a:lnTo>
                <a:lnTo>
                  <a:pt x="1709917" y="1806411"/>
                </a:lnTo>
                <a:lnTo>
                  <a:pt x="0" y="96494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</p:spPr>
        <p:txBody>
          <a:bodyPr anchor="ctr"/>
          <a:lstStyle/>
          <a:p>
            <a:pPr algn="just">
              <a:lnSpc>
                <a:spcPct val="130000"/>
              </a:lnSpc>
              <a:defRPr/>
            </a:pPr>
            <a:endParaRPr lang="zh-CN" altLang="en-US" dirty="0" err="1">
              <a:solidFill>
                <a:srgbClr val="FFFFFF"/>
              </a:solidFill>
            </a:endParaRPr>
          </a:p>
        </p:txBody>
      </p:sp>
      <p:sp>
        <p:nvSpPr>
          <p:cNvPr id="30" name="MH_Other_15"/>
          <p:cNvSpPr>
            <a:spLocks/>
          </p:cNvSpPr>
          <p:nvPr>
            <p:custDataLst>
              <p:tags r:id="rId19"/>
            </p:custDataLst>
          </p:nvPr>
        </p:nvSpPr>
        <p:spPr bwMode="auto">
          <a:xfrm>
            <a:off x="300237" y="2811853"/>
            <a:ext cx="508000" cy="1017587"/>
          </a:xfrm>
          <a:custGeom>
            <a:avLst/>
            <a:gdLst>
              <a:gd name="T0" fmla="*/ 36 w 1806862"/>
              <a:gd name="T1" fmla="*/ 0 h 3612822"/>
              <a:gd name="T2" fmla="*/ 143133 w 1806862"/>
              <a:gd name="T3" fmla="*/ 143356 h 3612822"/>
              <a:gd name="T4" fmla="*/ 36 w 1806862"/>
              <a:gd name="T5" fmla="*/ 286713 h 3612822"/>
              <a:gd name="T6" fmla="*/ 0 w 1806862"/>
              <a:gd name="T7" fmla="*/ 286677 h 3612822"/>
              <a:gd name="T8" fmla="*/ 0 w 1806862"/>
              <a:gd name="T9" fmla="*/ 36 h 361282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806862"/>
              <a:gd name="T16" fmla="*/ 0 h 3612822"/>
              <a:gd name="T17" fmla="*/ 1806862 w 1806862"/>
              <a:gd name="T18" fmla="*/ 3612822 h 361282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806862" h="3612822">
                <a:moveTo>
                  <a:pt x="451" y="0"/>
                </a:moveTo>
                <a:lnTo>
                  <a:pt x="1806862" y="1806411"/>
                </a:lnTo>
                <a:lnTo>
                  <a:pt x="451" y="3612822"/>
                </a:lnTo>
                <a:lnTo>
                  <a:pt x="0" y="3612371"/>
                </a:lnTo>
                <a:lnTo>
                  <a:pt x="0" y="451"/>
                </a:lnTo>
                <a:lnTo>
                  <a:pt x="451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144000" bIns="0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400" b="1">
                <a:solidFill>
                  <a:srgbClr val="FFFFFF"/>
                </a:solidFill>
              </a:rPr>
              <a:t>B</a:t>
            </a:r>
            <a:endParaRPr lang="zh-CN" altLang="en-US" sz="2400" b="1">
              <a:solidFill>
                <a:srgbClr val="FFFFFF"/>
              </a:solidFill>
            </a:endParaRPr>
          </a:p>
        </p:txBody>
      </p:sp>
      <p:sp>
        <p:nvSpPr>
          <p:cNvPr id="31" name="MH_Text_2"/>
          <p:cNvSpPr/>
          <p:nvPr>
            <p:custDataLst>
              <p:tags r:id="rId20"/>
            </p:custDataLst>
          </p:nvPr>
        </p:nvSpPr>
        <p:spPr>
          <a:xfrm>
            <a:off x="1273374" y="3294453"/>
            <a:ext cx="6677978" cy="1017587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dirty="0" smtClean="0"/>
              <a:t>红包：</a:t>
            </a:r>
            <a:r>
              <a:rPr lang="en-US" altLang="zh-CN" dirty="0" smtClean="0"/>
              <a:t>4.2</a:t>
            </a:r>
            <a:r>
              <a:rPr lang="zh-CN" altLang="en-US" dirty="0"/>
              <a:t>亿</a:t>
            </a:r>
            <a:r>
              <a:rPr lang="zh-CN" altLang="en-US" dirty="0" smtClean="0"/>
              <a:t>，</a:t>
            </a:r>
            <a:r>
              <a:rPr lang="en-US" altLang="zh-CN" b="1" dirty="0" smtClean="0">
                <a:solidFill>
                  <a:srgbClr val="FF0000"/>
                </a:solidFill>
              </a:rPr>
              <a:t>80.8</a:t>
            </a:r>
            <a:r>
              <a:rPr lang="zh-CN" altLang="en-US" b="1" dirty="0">
                <a:solidFill>
                  <a:srgbClr val="FF0000"/>
                </a:solidFill>
              </a:rPr>
              <a:t>亿个</a:t>
            </a:r>
            <a:r>
              <a:rPr lang="zh-CN" altLang="en-US" dirty="0" smtClean="0"/>
              <a:t>，</a:t>
            </a:r>
            <a:r>
              <a:rPr lang="en-US" altLang="zh-CN" dirty="0" smtClean="0"/>
              <a:t>40.9</a:t>
            </a:r>
            <a:r>
              <a:rPr lang="zh-CN" altLang="en-US" dirty="0"/>
              <a:t>万个</a:t>
            </a:r>
            <a:r>
              <a:rPr lang="en-US" altLang="zh-CN" dirty="0"/>
              <a:t>/</a:t>
            </a:r>
            <a:r>
              <a:rPr lang="zh-CN" altLang="en-US" dirty="0"/>
              <a:t>秒</a:t>
            </a:r>
            <a:r>
              <a:rPr lang="zh-CN" altLang="en-US" dirty="0" smtClean="0"/>
              <a:t>。</a:t>
            </a:r>
            <a:r>
              <a:rPr lang="en-US" altLang="zh-CN" b="1" dirty="0" smtClean="0">
                <a:solidFill>
                  <a:srgbClr val="FF0000"/>
                </a:solidFill>
              </a:rPr>
              <a:t>6</a:t>
            </a:r>
            <a:r>
              <a:rPr lang="zh-CN" altLang="en-US" b="1" dirty="0" smtClean="0">
                <a:solidFill>
                  <a:srgbClr val="FF0000"/>
                </a:solidFill>
              </a:rPr>
              <a:t>天</a:t>
            </a:r>
            <a:r>
              <a:rPr lang="en-US" altLang="zh-CN" b="1" dirty="0" smtClean="0">
                <a:solidFill>
                  <a:srgbClr val="FF0000"/>
                </a:solidFill>
              </a:rPr>
              <a:t>321</a:t>
            </a:r>
            <a:r>
              <a:rPr lang="zh-CN" altLang="en-US" b="1" dirty="0">
                <a:solidFill>
                  <a:srgbClr val="FF0000"/>
                </a:solidFill>
              </a:rPr>
              <a:t>亿次</a:t>
            </a:r>
            <a:r>
              <a:rPr lang="zh-CN" altLang="en-US" dirty="0" smtClean="0"/>
              <a:t>，</a:t>
            </a:r>
            <a:r>
              <a:rPr lang="en-US" altLang="zh-CN" dirty="0" smtClean="0"/>
              <a:t>10</a:t>
            </a:r>
            <a:r>
              <a:rPr lang="zh-CN" altLang="en-US" dirty="0"/>
              <a:t>倍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dirty="0" smtClean="0"/>
              <a:t>红包照片：</a:t>
            </a:r>
            <a:r>
              <a:rPr lang="en-US" altLang="zh-CN" dirty="0" smtClean="0"/>
              <a:t>2900</a:t>
            </a:r>
            <a:r>
              <a:rPr lang="zh-CN" altLang="en-US" dirty="0"/>
              <a:t>万</a:t>
            </a:r>
            <a:r>
              <a:rPr lang="zh-CN" altLang="en-US" dirty="0" smtClean="0"/>
              <a:t>张，</a:t>
            </a:r>
            <a:r>
              <a:rPr lang="en-US" altLang="zh-CN" dirty="0" smtClean="0"/>
              <a:t>1.92</a:t>
            </a:r>
            <a:r>
              <a:rPr lang="zh-CN" altLang="en-US" dirty="0" smtClean="0"/>
              <a:t>亿次，</a:t>
            </a:r>
            <a:r>
              <a:rPr lang="en-US" altLang="zh-CN" dirty="0" smtClean="0"/>
              <a:t>597</a:t>
            </a:r>
            <a:r>
              <a:rPr lang="zh-CN" altLang="en-US" dirty="0" smtClean="0"/>
              <a:t>个</a:t>
            </a:r>
            <a:r>
              <a:rPr lang="en-US" altLang="zh-CN" dirty="0" smtClean="0"/>
              <a:t>&amp;219</a:t>
            </a:r>
            <a:r>
              <a:rPr lang="zh-CN" altLang="en-US" dirty="0" smtClean="0"/>
              <a:t>个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2" name="MH_SubTitle_2"/>
          <p:cNvSpPr/>
          <p:nvPr>
            <p:custDataLst>
              <p:tags r:id="rId21"/>
            </p:custDataLst>
          </p:nvPr>
        </p:nvSpPr>
        <p:spPr>
          <a:xfrm>
            <a:off x="1273374" y="2811853"/>
            <a:ext cx="3505200" cy="536575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pPr>
              <a:defRPr/>
            </a:pPr>
            <a:r>
              <a:rPr lang="zh-CN" altLang="en-US" sz="2400" dirty="0"/>
              <a:t>微信摇一摇</a:t>
            </a:r>
            <a:endParaRPr lang="zh-CN" altLang="en-US" sz="2400" b="1" dirty="0">
              <a:solidFill>
                <a:schemeClr val="accent2"/>
              </a:solidFill>
            </a:endParaRPr>
          </a:p>
        </p:txBody>
      </p:sp>
      <p:pic>
        <p:nvPicPr>
          <p:cNvPr id="34" name="图片 33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8116389" y="2625163"/>
            <a:ext cx="1366380" cy="1797180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9674605" y="2648040"/>
            <a:ext cx="1948253" cy="1783014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8103946" y="4616897"/>
            <a:ext cx="1378822" cy="1900703"/>
          </a:xfrm>
          <a:prstGeom prst="rect">
            <a:avLst/>
          </a:prstGeom>
        </p:spPr>
      </p:pic>
      <p:pic>
        <p:nvPicPr>
          <p:cNvPr id="38" name="图片 37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9631060" y="4616897"/>
            <a:ext cx="1073105" cy="1895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289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305103543"/>
  <p:tag name="MH_LIBRARY" val="GRAPHIC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305103543"/>
  <p:tag name="MH_LIBRARY" val="GRAPHIC"/>
  <p:tag name="MH_ORDER" val="Freeform 5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308134552"/>
  <p:tag name="MH_LIBRARY" val="GRAPHIC"/>
  <p:tag name="MH_TYPE" val="Other"/>
  <p:tag name="MH_ORDER" val="18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308134552"/>
  <p:tag name="MH_LIBRARY" val="GRAPHIC"/>
  <p:tag name="MH_TYPE" val="Other"/>
  <p:tag name="MH_ORDER" val="19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308134552"/>
  <p:tag name="MH_LIBRARY" val="GRAPHIC"/>
  <p:tag name="MH_TYPE" val="Other"/>
  <p:tag name="MH_ORDER" val="20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308134552"/>
  <p:tag name="MH_LIBRARY" val="GRAPHIC"/>
  <p:tag name="MH_TYPE" val="Other"/>
  <p:tag name="MH_ORDER" val="21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308134552"/>
  <p:tag name="MH_LIBRARY" val="GRAPHIC"/>
  <p:tag name="MH_TYPE" val="Other"/>
  <p:tag name="MH_ORDER" val="22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308134552"/>
  <p:tag name="MH_LIBRARY" val="GRAPHIC"/>
  <p:tag name="MH_TYPE" val="Other"/>
  <p:tag name="MH_ORDER" val="23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308134552"/>
  <p:tag name="MH_LIBRARY" val="GRAPHIC"/>
  <p:tag name="MH_TYPE" val="Other"/>
  <p:tag name="MH_ORDER" val="24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308134552"/>
  <p:tag name="MH_LIBRARY" val="GRAPHIC"/>
  <p:tag name="MH_TYPE" val="Other"/>
  <p:tag name="MH_ORDER" val="25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308134552"/>
  <p:tag name="MH_LIBRARY" val="GRAPHIC"/>
  <p:tag name="MH_TYPE" val="Other"/>
  <p:tag name="MH_ORDER" val="26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308134552"/>
  <p:tag name="MH_LIBRARY" val="GRAPHIC"/>
  <p:tag name="MH_TYPE" val="Other"/>
  <p:tag name="MH_ORDER" val="27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305103543"/>
  <p:tag name="MH_LIBRARY" val="GRAPHIC"/>
  <p:tag name="MH_ORDER" val="Freeform 15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308134552"/>
  <p:tag name="MH_LIBRARY" val="GRAPHIC"/>
  <p:tag name="MH_TYPE" val="Other"/>
  <p:tag name="MH_ORDER" val="28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308134552"/>
  <p:tag name="MH_LIBRARY" val="GRAPHIC"/>
  <p:tag name="MH_TYPE" val="Other"/>
  <p:tag name="MH_ORDER" val="29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308134552"/>
  <p:tag name="MH_LIBRARY" val="GRAPHIC"/>
  <p:tag name="MH_TYPE" val="Other"/>
  <p:tag name="MH_ORDER" val="30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308134552"/>
  <p:tag name="MH_LIBRARY" val="GRAPHIC"/>
  <p:tag name="MH_TYPE" val="Other"/>
  <p:tag name="MH_ORDER" val="31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308134552"/>
  <p:tag name="MH_LIBRARY" val="GRAPHIC"/>
  <p:tag name="MH_TYPE" val="Other"/>
  <p:tag name="MH_ORDER" val="32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308134552"/>
  <p:tag name="MH_LIBRARY" val="GRAPHIC"/>
  <p:tag name="MH_TYPE" val="Other"/>
  <p:tag name="MH_ORDER" val="33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308134552"/>
  <p:tag name="MH_LIBRARY" val="GRAPHIC"/>
  <p:tag name="MH_TYPE" val="Other"/>
  <p:tag name="MH_ORDER" val="34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308134552"/>
  <p:tag name="MH_LIBRARY" val="GRAPHIC"/>
  <p:tag name="MH_TYPE" val="Other"/>
  <p:tag name="MH_ORDER" val="35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308134552"/>
  <p:tag name="MH_LIBRARY" val="GRAPHIC"/>
  <p:tag name="MH_TYPE" val="Other"/>
  <p:tag name="MH_ORDER" val="36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308134552"/>
  <p:tag name="MH_LIBRARY" val="GRAPHIC"/>
  <p:tag name="MH_TYPE" val="Other"/>
  <p:tag name="MH_ORDER" val="37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305103543"/>
  <p:tag name="MH_LIBRARY" val="GRAPHIC"/>
  <p:tag name="MH_ORDER" val="Freeform 141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308134552"/>
  <p:tag name="MH_LIBRARY" val="GRAPHIC"/>
  <p:tag name="MH_TYPE" val="Other"/>
  <p:tag name="MH_ORDER" val="38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308134552"/>
  <p:tag name="MH_LIBRARY" val="GRAPHIC"/>
  <p:tag name="MH_TYPE" val="Other"/>
  <p:tag name="MH_ORDER" val="39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308134552"/>
  <p:tag name="MH_LIBRARY" val="GRAPHIC"/>
  <p:tag name="MH_TYPE" val="Other"/>
  <p:tag name="MH_ORDER" val="40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308134552"/>
  <p:tag name="MH_LIBRARY" val="GRAPHIC"/>
  <p:tag name="MH_TYPE" val="Other"/>
  <p:tag name="MH_ORDER" val="41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308134552"/>
  <p:tag name="MH_LIBRARY" val="GRAPHIC"/>
  <p:tag name="MH_TYPE" val="Other"/>
  <p:tag name="MH_ORDER" val="42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308134552"/>
  <p:tag name="MH_LIBRARY" val="GRAPHIC"/>
  <p:tag name="MH_TYPE" val="Other"/>
  <p:tag name="MH_ORDER" val="43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308134552"/>
  <p:tag name="MH_LIBRARY" val="GRAPHIC"/>
  <p:tag name="MH_TYPE" val="Other"/>
  <p:tag name="MH_ORDER" val="44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308134552"/>
  <p:tag name="MH_LIBRARY" val="GRAPHIC"/>
  <p:tag name="MH_TYPE" val="Other"/>
  <p:tag name="MH_ORDER" val="45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308134552"/>
  <p:tag name="MH_LIBRARY" val="GRAPHIC"/>
  <p:tag name="MH_TYPE" val="Other"/>
  <p:tag name="MH_ORDER" val="46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308134552"/>
  <p:tag name="MH_LIBRARY" val="GRAPHIC"/>
  <p:tag name="MH_TYPE" val="Other"/>
  <p:tag name="MH_ORDER" val="47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305103543"/>
  <p:tag name="MH_LIBRARY" val="GRAPHIC"/>
  <p:tag name="MH_ORDER" val="组合 153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308134552"/>
  <p:tag name="MH_LIBRARY" val="GRAPHIC"/>
  <p:tag name="MH_TYPE" val="Other"/>
  <p:tag name="MH_ORDER" val="48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308134552"/>
  <p:tag name="MH_LIBRARY" val="GRAPHIC"/>
  <p:tag name="MH_TYPE" val="Other"/>
  <p:tag name="MH_ORDER" val="49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308134552"/>
  <p:tag name="MH_LIBRARY" val="GRAPHIC"/>
  <p:tag name="MH_TYPE" val="Other"/>
  <p:tag name="MH_ORDER" val="50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308134552"/>
  <p:tag name="MH_LIBRARY" val="GRAPHIC"/>
  <p:tag name="MH_TYPE" val="Other"/>
  <p:tag name="MH_ORDER" val="51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308134552"/>
  <p:tag name="MH_LIBRARY" val="GRAPHIC"/>
  <p:tag name="MH_TYPE" val="Other"/>
  <p:tag name="MH_ORDER" val="52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308134552"/>
  <p:tag name="MH_LIBRARY" val="GRAPHIC"/>
  <p:tag name="MH_TYPE" val="Other"/>
  <p:tag name="MH_ORDER" val="53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308134552"/>
  <p:tag name="MH_LIBRARY" val="GRAPHIC"/>
  <p:tag name="MH_TYPE" val="Other"/>
  <p:tag name="MH_ORDER" val="54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308134552"/>
  <p:tag name="MH_LIBRARY" val="GRAPHIC"/>
  <p:tag name="MH_TYPE" val="Other"/>
  <p:tag name="MH_ORDER" val="55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308134552"/>
  <p:tag name="MH_LIBRARY" val="GRAPHIC"/>
  <p:tag name="MH_TYPE" val="Other"/>
  <p:tag name="MH_ORDER" val="56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308134552"/>
  <p:tag name="MH_LIBRARY" val="GRAPHIC"/>
  <p:tag name="MH_TYPE" val="Other"/>
  <p:tag name="MH_ORDER" val="57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305103543"/>
  <p:tag name="MH_LIBRARY" val="GRAPHIC"/>
  <p:tag name="MH_ORDER" val="Straight Connector 143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308134552"/>
  <p:tag name="MH_LIBRARY" val="GRAPHIC"/>
  <p:tag name="MH_TYPE" val="Other"/>
  <p:tag name="MH_ORDER" val="58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308134552"/>
  <p:tag name="MH_LIBRARY" val="GRAPHIC"/>
  <p:tag name="MH_TYPE" val="Other"/>
  <p:tag name="MH_ORDER" val="59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308134552"/>
  <p:tag name="MH_LIBRARY" val="GRAPHIC"/>
  <p:tag name="MH_TYPE" val="Other"/>
  <p:tag name="MH_ORDER" val="60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308134552"/>
  <p:tag name="MH_LIBRARY" val="GRAPHIC"/>
  <p:tag name="MH_TYPE" val="Other"/>
  <p:tag name="MH_ORDER" val="61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308134552"/>
  <p:tag name="MH_LIBRARY" val="GRAPHIC"/>
  <p:tag name="MH_TYPE" val="Other"/>
  <p:tag name="MH_ORDER" val="62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308134552"/>
  <p:tag name="MH_LIBRARY" val="GRAPHIC"/>
  <p:tag name="MH_TYPE" val="Other"/>
  <p:tag name="MH_ORDER" val="63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308134552"/>
  <p:tag name="MH_LIBRARY" val="GRAPHIC"/>
  <p:tag name="MH_TYPE" val="Other"/>
  <p:tag name="MH_ORDER" val="64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308134552"/>
  <p:tag name="MH_LIBRARY" val="GRAPHIC"/>
  <p:tag name="MH_TYPE" val="Other"/>
  <p:tag name="MH_ORDER" val="65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308134552"/>
  <p:tag name="MH_LIBRARY" val="GRAPHIC"/>
  <p:tag name="MH_TYPE" val="Other"/>
  <p:tag name="MH_ORDER" val="66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308134552"/>
  <p:tag name="MH_LIBRARY" val="GRAPHIC"/>
  <p:tag name="MH_TYPE" val="Other"/>
  <p:tag name="MH_ORDER" val="67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305103543"/>
  <p:tag name="MH_LIBRARY" val="GRAPHIC"/>
  <p:tag name="MH_ORDER" val="文本框 154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308134552"/>
  <p:tag name="MH_LIBRARY" val="GRAPHIC"/>
  <p:tag name="MH_TYPE" val="Other"/>
  <p:tag name="MH_ORDER" val="68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308134552"/>
  <p:tag name="MH_LIBRARY" val="GRAPHIC"/>
  <p:tag name="MH_TYPE" val="Other"/>
  <p:tag name="MH_ORDER" val="69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308134552"/>
  <p:tag name="MH_LIBRARY" val="GRAPHIC"/>
  <p:tag name="MH_TYPE" val="Other"/>
  <p:tag name="MH_ORDER" val="70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308134552"/>
  <p:tag name="MH_LIBRARY" val="GRAPHIC"/>
  <p:tag name="MH_TYPE" val="Other"/>
  <p:tag name="MH_ORDER" val="71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308134552"/>
  <p:tag name="MH_LIBRARY" val="GRAPHIC"/>
  <p:tag name="MH_TYPE" val="Other"/>
  <p:tag name="MH_ORDER" val="72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308134552"/>
  <p:tag name="MH_LIBRARY" val="GRAPHIC"/>
  <p:tag name="MH_TYPE" val="Other"/>
  <p:tag name="MH_ORDER" val="73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308134552"/>
  <p:tag name="MH_LIBRARY" val="GRAPHIC"/>
  <p:tag name="MH_TYPE" val="Other"/>
  <p:tag name="MH_ORDER" val="74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308134552"/>
  <p:tag name="MH_LIBRARY" val="GRAPHIC"/>
  <p:tag name="MH_TYPE" val="Other"/>
  <p:tag name="MH_ORDER" val="75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308134552"/>
  <p:tag name="MH_LIBRARY" val="GRAPHIC"/>
  <p:tag name="MH_TYPE" val="Other"/>
  <p:tag name="MH_ORDER" val="76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308134552"/>
  <p:tag name="MH_LIBRARY" val="GRAPHIC"/>
  <p:tag name="MH_TYPE" val="Other"/>
  <p:tag name="MH_ORDER" val="77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305103543"/>
  <p:tag name="MH_LIBRARY" val="GRAPHIC"/>
  <p:tag name="MH_ORDER" val="文本框 155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308134552"/>
  <p:tag name="MH_LIBRARY" val="GRAPHIC"/>
  <p:tag name="MH_TYPE" val="Other"/>
  <p:tag name="MH_ORDER" val="78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308134552"/>
  <p:tag name="MH_LIBRARY" val="GRAPHIC"/>
  <p:tag name="MH_TYPE" val="Other"/>
  <p:tag name="MH_ORDER" val="79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308134552"/>
  <p:tag name="MH_LIBRARY" val="GRAPHIC"/>
  <p:tag name="MH_TYPE" val="Other"/>
  <p:tag name="MH_ORDER" val="80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308134552"/>
  <p:tag name="MH_LIBRARY" val="GRAPHIC"/>
  <p:tag name="MH_TYPE" val="Other"/>
  <p:tag name="MH_ORDER" val="81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308134552"/>
  <p:tag name="MH_LIBRARY" val="GRAPHIC"/>
  <p:tag name="MH_TYPE" val="Other"/>
  <p:tag name="MH_ORDER" val="82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308134552"/>
  <p:tag name="MH_LIBRARY" val="GRAPHIC"/>
  <p:tag name="MH_TYPE" val="Other"/>
  <p:tag name="MH_ORDER" val="83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308134552"/>
  <p:tag name="MH_LIBRARY" val="GRAPHIC"/>
  <p:tag name="MH_TYPE" val="Other"/>
  <p:tag name="MH_ORDER" val="84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308134552"/>
  <p:tag name="MH_LIBRARY" val="GRAPHIC"/>
  <p:tag name="MH_TYPE" val="Other"/>
  <p:tag name="MH_ORDER" val="85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308134552"/>
  <p:tag name="MH_LIBRARY" val="GRAPHIC"/>
  <p:tag name="MH_TYPE" val="Other"/>
  <p:tag name="MH_ORDER" val="86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308134552"/>
  <p:tag name="MH_LIBRARY" val="GRAPHIC"/>
  <p:tag name="MH_TYPE" val="Other"/>
  <p:tag name="MH_ORDER" val="87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305103543"/>
  <p:tag name="MH_LIBRARY" val="GRAPHIC"/>
  <p:tag name="MH_ORDER" val="文本框 156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308134552"/>
  <p:tag name="MH_LIBRARY" val="GRAPHIC"/>
  <p:tag name="MH_TYPE" val="Other"/>
  <p:tag name="MH_ORDER" val="88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308134552"/>
  <p:tag name="MH_LIBRARY" val="GRAPHIC"/>
  <p:tag name="MH_TYPE" val="Other"/>
  <p:tag name="MH_ORDER" val="89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308134552"/>
  <p:tag name="MH_LIBRARY" val="GRAPHIC"/>
  <p:tag name="MH_TYPE" val="Other"/>
  <p:tag name="MH_ORDER" val="90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308134552"/>
  <p:tag name="MH_LIBRARY" val="GRAPHIC"/>
  <p:tag name="MH_TYPE" val="Other"/>
  <p:tag name="MH_ORDER" val="91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308134552"/>
  <p:tag name="MH_LIBRARY" val="GRAPHIC"/>
  <p:tag name="MH_TYPE" val="Other"/>
  <p:tag name="MH_ORDER" val="92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308134552"/>
  <p:tag name="MH_LIBRARY" val="GRAPHIC"/>
  <p:tag name="MH_TYPE" val="Other"/>
  <p:tag name="MH_ORDER" val="93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308134552"/>
  <p:tag name="MH_LIBRARY" val="GRAPHIC"/>
  <p:tag name="MH_TYPE" val="Other"/>
  <p:tag name="MH_ORDER" val="94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308134552"/>
  <p:tag name="MH_LIBRARY" val="GRAPHIC"/>
  <p:tag name="MH_TYPE" val="Other"/>
  <p:tag name="MH_ORDER" val="95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308134552"/>
  <p:tag name="MH_LIBRARY" val="GRAPHIC"/>
  <p:tag name="MH_TYPE" val="Other"/>
  <p:tag name="MH_ORDER" val="96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308134552"/>
  <p:tag name="MH_LIBRARY" val="GRAPHIC"/>
  <p:tag name="MH_TYPE" val="Other"/>
  <p:tag name="MH_ORDER" val="97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305103543"/>
  <p:tag name="MH_LIBRARY" val="GRAPHIC"/>
  <p:tag name="MH_ORDER" val="文本框 157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308134552"/>
  <p:tag name="MH_LIBRARY" val="GRAPHIC"/>
  <p:tag name="MH_TYPE" val="Other"/>
  <p:tag name="MH_ORDER" val="98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308134552"/>
  <p:tag name="MH_LIBRARY" val="GRAPHIC"/>
  <p:tag name="MH_TYPE" val="Other"/>
  <p:tag name="MH_ORDER" val="99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308134552"/>
  <p:tag name="MH_LIBRARY" val="GRAPHIC"/>
  <p:tag name="MH_TYPE" val="Other"/>
  <p:tag name="MH_ORDER" val="100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308134552"/>
  <p:tag name="MH_LIBRARY" val="GRAPHIC"/>
  <p:tag name="MH_TYPE" val="Other"/>
  <p:tag name="MH_ORDER" val="101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308134552"/>
  <p:tag name="MH_LIBRARY" val="GRAPHIC"/>
  <p:tag name="MH_TYPE" val="Other"/>
  <p:tag name="MH_ORDER" val="102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308134552"/>
  <p:tag name="MH_LIBRARY" val="GRAPHIC"/>
  <p:tag name="MH_TYPE" val="Other"/>
  <p:tag name="MH_ORDER" val="103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308134552"/>
  <p:tag name="MH_LIBRARY" val="GRAPHIC"/>
  <p:tag name="MH_TYPE" val="Other"/>
  <p:tag name="MH_ORDER" val="104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308134552"/>
  <p:tag name="MH_LIBRARY" val="GRAPHIC"/>
  <p:tag name="MH_TYPE" val="Other"/>
  <p:tag name="MH_ORDER" val="105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308134552"/>
  <p:tag name="MH_LIBRARY" val="GRAPHIC"/>
  <p:tag name="MH_TYPE" val="Other"/>
  <p:tag name="MH_ORDER" val="106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308134552"/>
  <p:tag name="MH_LIBRARY" val="GRAPHIC"/>
  <p:tag name="MH_TYPE" val="Other"/>
  <p:tag name="MH_ORDER" val="107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305105621"/>
  <p:tag name="MH_LIBRARY" val="GRAPHIC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308134552"/>
  <p:tag name="MH_LIBRARY" val="GRAPHIC"/>
  <p:tag name="MH_TYPE" val="Other"/>
  <p:tag name="MH_ORDER" val="108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308134552"/>
  <p:tag name="MH_LIBRARY" val="GRAPHIC"/>
  <p:tag name="MH_TYPE" val="Other"/>
  <p:tag name="MH_ORDER" val="109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308134552"/>
  <p:tag name="MH_LIBRARY" val="GRAPHIC"/>
  <p:tag name="MH_TYPE" val="Other"/>
  <p:tag name="MH_ORDER" val="110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308134552"/>
  <p:tag name="MH_LIBRARY" val="GRAPHIC"/>
  <p:tag name="MH_TYPE" val="Other"/>
  <p:tag name="MH_ORDER" val="111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308134552"/>
  <p:tag name="MH_LIBRARY" val="GRAPHIC"/>
  <p:tag name="MH_TYPE" val="Other"/>
  <p:tag name="MH_ORDER" val="112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308134552"/>
  <p:tag name="MH_LIBRARY" val="GRAPHIC"/>
  <p:tag name="MH_TYPE" val="Other"/>
  <p:tag name="MH_ORDER" val="113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308134552"/>
  <p:tag name="MH_LIBRARY" val="GRAPHIC"/>
  <p:tag name="MH_TYPE" val="Other"/>
  <p:tag name="MH_ORDER" val="114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308134552"/>
  <p:tag name="MH_LIBRARY" val="GRAPHIC"/>
  <p:tag name="MH_TYPE" val="Other"/>
  <p:tag name="MH_ORDER" val="115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308134552"/>
  <p:tag name="MH_LIBRARY" val="GRAPHIC"/>
  <p:tag name="MH_TYPE" val="Other"/>
  <p:tag name="MH_ORDER" val="116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308134552"/>
  <p:tag name="MH_LIBRARY" val="GRAPHIC"/>
  <p:tag name="MH_TYPE" val="Other"/>
  <p:tag name="MH_ORDER" val="11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305103543"/>
  <p:tag name="MH_LIBRARY" val="GRAPHIC"/>
  <p:tag name="MH_ORDER" val="Straight Connector 147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305105621"/>
  <p:tag name="MH_LIBRARY" val="GRAPHIC"/>
  <p:tag name="MH_ORDER" val="Freeform 11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308134552"/>
  <p:tag name="MH_LIBRARY" val="GRAPHIC"/>
  <p:tag name="MH_TYPE" val="Other"/>
  <p:tag name="MH_ORDER" val="118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308134552"/>
  <p:tag name="MH_LIBRARY" val="GRAPHIC"/>
  <p:tag name="MH_TYPE" val="Other"/>
  <p:tag name="MH_ORDER" val="119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308134552"/>
  <p:tag name="MH_LIBRARY" val="GRAPHIC"/>
  <p:tag name="MH_TYPE" val="Other"/>
  <p:tag name="MH_ORDER" val="120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308134552"/>
  <p:tag name="MH_LIBRARY" val="GRAPHIC"/>
  <p:tag name="MH_TYPE" val="Other"/>
  <p:tag name="MH_ORDER" val="121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308134552"/>
  <p:tag name="MH_LIBRARY" val="GRAPHIC"/>
  <p:tag name="MH_TYPE" val="Other"/>
  <p:tag name="MH_ORDER" val="122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308134552"/>
  <p:tag name="MH_LIBRARY" val="GRAPHIC"/>
  <p:tag name="MH_TYPE" val="Other"/>
  <p:tag name="MH_ORDER" val="123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308134552"/>
  <p:tag name="MH_LIBRARY" val="GRAPHIC"/>
  <p:tag name="MH_TYPE" val="Other"/>
  <p:tag name="MH_ORDER" val="124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308134552"/>
  <p:tag name="MH_LIBRARY" val="GRAPHIC"/>
  <p:tag name="MH_TYPE" val="Other"/>
  <p:tag name="MH_ORDER" val="125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308134552"/>
  <p:tag name="MH_LIBRARY" val="GRAPHIC"/>
  <p:tag name="MH_TYPE" val="Other"/>
  <p:tag name="MH_ORDER" val="126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308134552"/>
  <p:tag name="MH_LIBRARY" val="GRAPHIC"/>
  <p:tag name="MH_TYPE" val="Other"/>
  <p:tag name="MH_ORDER" val="127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305105621"/>
  <p:tag name="MH_LIBRARY" val="GRAPHIC"/>
  <p:tag name="MH_ORDER" val="Rectangle 3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308134552"/>
  <p:tag name="MH_LIBRARY" val="GRAPHIC"/>
  <p:tag name="MH_TYPE" val="Other"/>
  <p:tag name="MH_ORDER" val="1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308134552"/>
  <p:tag name="MH_LIBRARY" val="GRAPHIC"/>
  <p:tag name="MH_TYPE" val="Other"/>
  <p:tag name="MH_ORDER" val="2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308134552"/>
  <p:tag name="MH_LIBRARY" val="GRAPHIC"/>
  <p:tag name="MH_TYPE" val="Other"/>
  <p:tag name="MH_ORDER" val="3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308134552"/>
  <p:tag name="MH_LIBRARY" val="GRAPHIC"/>
  <p:tag name="MH_TYPE" val="Other"/>
  <p:tag name="MH_ORDER" val="4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308134552"/>
  <p:tag name="MH_LIBRARY" val="GRAPHIC"/>
  <p:tag name="MH_TYPE" val="Other"/>
  <p:tag name="MH_ORDER" val="5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308134552"/>
  <p:tag name="MH_LIBRARY" val="GRAPHIC"/>
  <p:tag name="MH_TYPE" val="Other"/>
  <p:tag name="MH_ORDER" val="6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308134552"/>
  <p:tag name="MH_LIBRARY" val="GRAPHIC"/>
  <p:tag name="MH_TYPE" val="Other"/>
  <p:tag name="MH_ORDER" val="7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308134552"/>
  <p:tag name="MH_LIBRARY" val="GRAPHIC"/>
  <p:tag name="MH_TYPE" val="Other"/>
  <p:tag name="MH_ORDER" val="8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308134552"/>
  <p:tag name="MH_LIBRARY" val="GRAPHIC"/>
  <p:tag name="MH_TYPE" val="Other"/>
  <p:tag name="MH_ORDER" val="9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308134552"/>
  <p:tag name="MH_LIBRARY" val="GRAPHIC"/>
  <p:tag name="MH_TYPE" val="Other"/>
  <p:tag name="MH_ORDER" val="1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305105621"/>
  <p:tag name="MH_LIBRARY" val="GRAPHIC"/>
  <p:tag name="MH_ORDER" val="矩形 5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308134552"/>
  <p:tag name="MH_LIBRARY" val="GRAPHIC"/>
  <p:tag name="MH_TYPE" val="Other"/>
  <p:tag name="MH_ORDER" val="11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308134552"/>
  <p:tag name="MH_LIBRARY" val="GRAPHIC"/>
  <p:tag name="MH_TYPE" val="Other"/>
  <p:tag name="MH_ORDER" val="12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308134552"/>
  <p:tag name="MH_LIBRARY" val="GRAPHIC"/>
  <p:tag name="MH_TYPE" val="Other"/>
  <p:tag name="MH_ORDER" val="13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308134552"/>
  <p:tag name="MH_LIBRARY" val="GRAPHIC"/>
  <p:tag name="MH_TYPE" val="SubTitle"/>
  <p:tag name="MH_ORDER" val="4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308134552"/>
  <p:tag name="MH_LIBRARY" val="GRAPHIC"/>
  <p:tag name="MH_TYPE" val="SubTitle"/>
  <p:tag name="MH_ORDER" val="3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308134552"/>
  <p:tag name="MH_LIBRARY" val="GRAPHIC"/>
  <p:tag name="MH_TYPE" val="SubTitle"/>
  <p:tag name="MH_ORDER" val="2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308134552"/>
  <p:tag name="MH_LIBRARY" val="GRAPHIC"/>
  <p:tag name="MH_TYPE" val="SubTitle"/>
  <p:tag name="MH_ORDER" val="1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308134552"/>
  <p:tag name="MH_LIBRARY" val="GRAPHIC"/>
  <p:tag name="MH_TYPE" val="Other"/>
  <p:tag name="MH_ORDER" val="128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308134552"/>
  <p:tag name="MH_LIBRARY" val="GRAPHIC"/>
  <p:tag name="MH_TYPE" val="Other"/>
  <p:tag name="MH_ORDER" val="129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308134552"/>
  <p:tag name="MH_LIBRARY" val="GRAPHIC"/>
  <p:tag name="MH_TYPE" val="Other"/>
  <p:tag name="MH_ORDER" val="13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305105621"/>
  <p:tag name="MH_LIBRARY" val="GRAPHIC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308134552"/>
  <p:tag name="MH_LIBRARY" val="GRAPHIC"/>
  <p:tag name="MH_TYPE" val="Other"/>
  <p:tag name="MH_ORDER" val="131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308134552"/>
  <p:tag name="MH_LIBRARY" val="GRAPHIC"/>
  <p:tag name="MH_TYPE" val="Other"/>
  <p:tag name="MH_ORDER" val="132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308134552"/>
  <p:tag name="MH_LIBRARY" val="GRAPHIC"/>
  <p:tag name="MH_TYPE" val="Other"/>
  <p:tag name="MH_ORDER" val="133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308134552"/>
  <p:tag name="MH_LIBRARY" val="GRAPHIC"/>
  <p:tag name="MH_TYPE" val="Other"/>
  <p:tag name="MH_ORDER" val="134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305105621"/>
  <p:tag name="MH_LIBRARY" val="GRAPHIC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305105621"/>
  <p:tag name="MH_LIBRARY" val="GRAPHIC"/>
  <p:tag name="MH_ORDER" val="Freeform 11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305105621"/>
  <p:tag name="MH_LIBRARY" val="GRAPHIC"/>
  <p:tag name="MH_ORDER" val="Rectangle 3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305105621"/>
  <p:tag name="MH_LIBRARY" val="GRAPHIC"/>
  <p:tag name="MH_ORDER" val="矩形 5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308141731"/>
  <p:tag name="MH_LIBRARY" val="GRAPHIC"/>
  <p:tag name="MH_TYPE" val="SubTitle"/>
  <p:tag name="MH_ORDER" val="1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308141731"/>
  <p:tag name="MH_LIBRARY" val="GRAPHIC"/>
  <p:tag name="MH_TYPE" val="Other"/>
  <p:tag name="MH_ORDER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305105621"/>
  <p:tag name="MH_LIBRARY" val="GRAPHIC"/>
  <p:tag name="MH_ORDER" val="Freeform 11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308141731"/>
  <p:tag name="MH_LIBRARY" val="GRAPHIC"/>
  <p:tag name="MH_TYPE" val="Other"/>
  <p:tag name="MH_ORDER" val="2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308141731"/>
  <p:tag name="MH_LIBRARY" val="GRAPHIC"/>
  <p:tag name="MH_TYPE" val="Other"/>
  <p:tag name="MH_ORDER" val="3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308141731"/>
  <p:tag name="MH_LIBRARY" val="GRAPHIC"/>
  <p:tag name="MH_TYPE" val="Other"/>
  <p:tag name="MH_ORDER" val="4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308141731"/>
  <p:tag name="MH_LIBRARY" val="GRAPHIC"/>
  <p:tag name="MH_TYPE" val="Other"/>
  <p:tag name="MH_ORDER" val="5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308141731"/>
  <p:tag name="MH_LIBRARY" val="GRAPHIC"/>
  <p:tag name="MH_TYPE" val="SubTitle"/>
  <p:tag name="MH_ORDER" val="2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308141731"/>
  <p:tag name="MH_LIBRARY" val="GRAPHIC"/>
  <p:tag name="MH_TYPE" val="Other"/>
  <p:tag name="MH_ORDER" val="6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308141731"/>
  <p:tag name="MH_LIBRARY" val="GRAPHIC"/>
  <p:tag name="MH_TYPE" val="Other"/>
  <p:tag name="MH_ORDER" val="7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308141731"/>
  <p:tag name="MH_LIBRARY" val="GRAPHIC"/>
  <p:tag name="MH_TYPE" val="Other"/>
  <p:tag name="MH_ORDER" val="8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308141731"/>
  <p:tag name="MH_LIBRARY" val="GRAPHIC"/>
  <p:tag name="MH_TYPE" val="Other"/>
  <p:tag name="MH_ORDER" val="9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308141731"/>
  <p:tag name="MH_LIBRARY" val="GRAPHIC"/>
  <p:tag name="MH_TYPE" val="Other"/>
  <p:tag name="MH_ORDER" val="1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305105621"/>
  <p:tag name="MH_LIBRARY" val="GRAPHIC"/>
  <p:tag name="MH_ORDER" val="Rectangle 3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308141731"/>
  <p:tag name="MH_LIBRARY" val="GRAPHIC"/>
  <p:tag name="MH_TYPE" val="SubTitle"/>
  <p:tag name="MH_ORDER" val="3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308141731"/>
  <p:tag name="MH_LIBRARY" val="GRAPHIC"/>
  <p:tag name="MH_TYPE" val="Other"/>
  <p:tag name="MH_ORDER" val="11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308141731"/>
  <p:tag name="MH_LIBRARY" val="GRAPHIC"/>
  <p:tag name="MH_TYPE" val="Other"/>
  <p:tag name="MH_ORDER" val="12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308141731"/>
  <p:tag name="MH_LIBRARY" val="GRAPHIC"/>
  <p:tag name="MH_TYPE" val="Other"/>
  <p:tag name="MH_ORDER" val="13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308141731"/>
  <p:tag name="MH_LIBRARY" val="GRAPHIC"/>
  <p:tag name="MH_TYPE" val="Other"/>
  <p:tag name="MH_ORDER" val="14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308141731"/>
  <p:tag name="MH_LIBRARY" val="GRAPHIC"/>
  <p:tag name="MH_TYPE" val="Other"/>
  <p:tag name="MH_ORDER" val="15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308141731"/>
  <p:tag name="MH_LIBRARY" val="GRAPHIC"/>
  <p:tag name="MH_TYPE" val="SubTitle"/>
  <p:tag name="MH_ORDER" val="4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308141731"/>
  <p:tag name="MH_LIBRARY" val="GRAPHIC"/>
  <p:tag name="MH_TYPE" val="Other"/>
  <p:tag name="MH_ORDER" val="16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308141731"/>
  <p:tag name="MH_LIBRARY" val="GRAPHIC"/>
  <p:tag name="MH_TYPE" val="Other"/>
  <p:tag name="MH_ORDER" val="17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308141731"/>
  <p:tag name="MH_LIBRARY" val="GRAPHIC"/>
  <p:tag name="MH_TYPE" val="Other"/>
  <p:tag name="MH_ORDER" val="18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305105621"/>
  <p:tag name="MH_LIBRARY" val="GRAPHIC"/>
  <p:tag name="MH_ORDER" val="矩形 5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308141731"/>
  <p:tag name="MH_LIBRARY" val="GRAPHIC"/>
  <p:tag name="MH_TYPE" val="Other"/>
  <p:tag name="MH_ORDER" val="19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308141731"/>
  <p:tag name="MH_LIBRARY" val="GRAPHIC"/>
  <p:tag name="MH_TYPE" val="Other"/>
  <p:tag name="MH_ORDER" val="20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308160135"/>
  <p:tag name="MH_LIBRARY" val="GRAPHIC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308160135"/>
  <p:tag name="MH_LIBRARY" val="GRAPHIC"/>
  <p:tag name="MH_ORDER" val="Freeform 6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306111710"/>
  <p:tag name="MH_LIBRARY" val="GRAPHIC"/>
  <p:tag name="MH_TYPE" val="Other"/>
  <p:tag name="MH_ORDER" val="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306111710"/>
  <p:tag name="MH_LIBRARY" val="GRAPHIC"/>
  <p:tag name="MH_TYPE" val="Other"/>
  <p:tag name="MH_ORDER" val="2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306111710"/>
  <p:tag name="MH_LIBRARY" val="GRAPHIC"/>
  <p:tag name="MH_TYPE" val="Other"/>
  <p:tag name="MH_ORDER" val="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305103543"/>
  <p:tag name="MH_LIBRARY" val="GRAPHIC"/>
  <p:tag name="MH_ORDER" val="Straight Connector 152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306111710"/>
  <p:tag name="MH_LIBRARY" val="GRAPHIC"/>
  <p:tag name="MH_TYPE" val="Other"/>
  <p:tag name="MH_ORDER" val="4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306111710"/>
  <p:tag name="MH_LIBRARY" val="GRAPHIC"/>
  <p:tag name="MH_TYPE" val="Other"/>
  <p:tag name="MH_ORDER" val="5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306111710"/>
  <p:tag name="MH_LIBRARY" val="GRAPHIC"/>
  <p:tag name="MH_TYPE" val="Text"/>
  <p:tag name="MH_ORDER" val="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306111710"/>
  <p:tag name="MH_LIBRARY" val="GRAPHIC"/>
  <p:tag name="MH_TYPE" val="SubTitle"/>
  <p:tag name="MH_ORDER" val="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306111710"/>
  <p:tag name="MH_LIBRARY" val="GRAPHIC"/>
  <p:tag name="MH_TYPE" val="Other"/>
  <p:tag name="MH_ORDER" val="6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306111710"/>
  <p:tag name="MH_LIBRARY" val="GRAPHIC"/>
  <p:tag name="MH_TYPE" val="Other"/>
  <p:tag name="MH_ORDER" val="7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306111710"/>
  <p:tag name="MH_LIBRARY" val="GRAPHIC"/>
  <p:tag name="MH_TYPE" val="Other"/>
  <p:tag name="MH_ORDER" val="8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306111710"/>
  <p:tag name="MH_LIBRARY" val="GRAPHIC"/>
  <p:tag name="MH_TYPE" val="Other"/>
  <p:tag name="MH_ORDER" val="9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306111710"/>
  <p:tag name="MH_LIBRARY" val="GRAPHIC"/>
  <p:tag name="MH_TYPE" val="Other"/>
  <p:tag name="MH_ORDER" val="1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306111710"/>
  <p:tag name="MH_LIBRARY" val="GRAPHIC"/>
  <p:tag name="MH_TYPE" val="Text"/>
  <p:tag name="MH_ORDER" val="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305103543"/>
  <p:tag name="MH_LIBRARY" val="GRAPHIC"/>
  <p:tag name="MH_ORDER" val="Straight Connector 148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306111710"/>
  <p:tag name="MH_LIBRARY" val="GRAPHIC"/>
  <p:tag name="MH_TYPE" val="SubTitle"/>
  <p:tag name="MH_ORDER" val="3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306111710"/>
  <p:tag name="MH_LIBRARY" val="GRAPHIC"/>
  <p:tag name="MH_TYPE" val="Other"/>
  <p:tag name="MH_ORDER" val="11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306111710"/>
  <p:tag name="MH_LIBRARY" val="GRAPHIC"/>
  <p:tag name="MH_TYPE" val="Other"/>
  <p:tag name="MH_ORDER" val="12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306111710"/>
  <p:tag name="MH_LIBRARY" val="GRAPHIC"/>
  <p:tag name="MH_TYPE" val="Other"/>
  <p:tag name="MH_ORDER" val="13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306111710"/>
  <p:tag name="MH_LIBRARY" val="GRAPHIC"/>
  <p:tag name="MH_TYPE" val="Other"/>
  <p:tag name="MH_ORDER" val="14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306111710"/>
  <p:tag name="MH_LIBRARY" val="GRAPHIC"/>
  <p:tag name="MH_TYPE" val="Other"/>
  <p:tag name="MH_ORDER" val="15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306111710"/>
  <p:tag name="MH_LIBRARY" val="GRAPHIC"/>
  <p:tag name="MH_TYPE" val="Text"/>
  <p:tag name="MH_ORDER" val="2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306111710"/>
  <p:tag name="MH_LIBRARY" val="GRAPHIC"/>
  <p:tag name="MH_TYPE" val="SubTitle"/>
  <p:tag name="MH_ORDER" val="2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306111710"/>
  <p:tag name="MH_LIBRARY" val="GRAPHIC"/>
  <p:tag name="MH_TYPE" val="Other"/>
  <p:tag name="MH_ORDER" val="1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306111710"/>
  <p:tag name="MH_LIBRARY" val="GRAPHIC"/>
  <p:tag name="MH_TYPE" val="Other"/>
  <p:tag name="MH_ORDER" val="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305103543"/>
  <p:tag name="MH_LIBRARY" val="GRAPHIC"/>
  <p:tag name="MH_ORDER" val="Straight Connector 150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306111710"/>
  <p:tag name="MH_LIBRARY" val="GRAPHIC"/>
  <p:tag name="MH_TYPE" val="Other"/>
  <p:tag name="MH_ORDER" val="3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306111710"/>
  <p:tag name="MH_LIBRARY" val="GRAPHIC"/>
  <p:tag name="MH_TYPE" val="Other"/>
  <p:tag name="MH_ORDER" val="4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306111710"/>
  <p:tag name="MH_LIBRARY" val="GRAPHIC"/>
  <p:tag name="MH_TYPE" val="Other"/>
  <p:tag name="MH_ORDER" val="5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306111710"/>
  <p:tag name="MH_LIBRARY" val="GRAPHIC"/>
  <p:tag name="MH_TYPE" val="Text"/>
  <p:tag name="MH_ORDER" val="1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306111710"/>
  <p:tag name="MH_LIBRARY" val="GRAPHIC"/>
  <p:tag name="MH_TYPE" val="SubTitle"/>
  <p:tag name="MH_ORDER" val="1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306111710"/>
  <p:tag name="MH_LIBRARY" val="GRAPHIC"/>
  <p:tag name="MH_TYPE" val="Other"/>
  <p:tag name="MH_ORDER" val="6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306111710"/>
  <p:tag name="MH_LIBRARY" val="GRAPHIC"/>
  <p:tag name="MH_TYPE" val="Other"/>
  <p:tag name="MH_ORDER" val="7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306111710"/>
  <p:tag name="MH_LIBRARY" val="GRAPHIC"/>
  <p:tag name="MH_TYPE" val="Other"/>
  <p:tag name="MH_ORDER" val="8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306111710"/>
  <p:tag name="MH_LIBRARY" val="GRAPHIC"/>
  <p:tag name="MH_TYPE" val="Other"/>
  <p:tag name="MH_ORDER" val="9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306111710"/>
  <p:tag name="MH_LIBRARY" val="GRAPHIC"/>
  <p:tag name="MH_TYPE" val="Other"/>
  <p:tag name="MH_ORDER" val="1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305103543"/>
  <p:tag name="MH_LIBRARY" val="GRAPHIC"/>
  <p:tag name="MH_ORDER" val="Straight Connector 145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306111710"/>
  <p:tag name="MH_LIBRARY" val="GRAPHIC"/>
  <p:tag name="MH_TYPE" val="Text"/>
  <p:tag name="MH_ORDER" val="3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306111710"/>
  <p:tag name="MH_LIBRARY" val="GRAPHIC"/>
  <p:tag name="MH_TYPE" val="SubTitle"/>
  <p:tag name="MH_ORDER" val="3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306111710"/>
  <p:tag name="MH_LIBRARY" val="GRAPHIC"/>
  <p:tag name="MH_TYPE" val="Other"/>
  <p:tag name="MH_ORDER" val="11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306111710"/>
  <p:tag name="MH_LIBRARY" val="GRAPHIC"/>
  <p:tag name="MH_TYPE" val="Other"/>
  <p:tag name="MH_ORDER" val="12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306111710"/>
  <p:tag name="MH_LIBRARY" val="GRAPHIC"/>
  <p:tag name="MH_TYPE" val="Other"/>
  <p:tag name="MH_ORDER" val="13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306111710"/>
  <p:tag name="MH_LIBRARY" val="GRAPHIC"/>
  <p:tag name="MH_TYPE" val="Other"/>
  <p:tag name="MH_ORDER" val="14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306111710"/>
  <p:tag name="MH_LIBRARY" val="GRAPHIC"/>
  <p:tag name="MH_TYPE" val="Other"/>
  <p:tag name="MH_ORDER" val="15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306111710"/>
  <p:tag name="MH_LIBRARY" val="GRAPHIC"/>
  <p:tag name="MH_TYPE" val="Text"/>
  <p:tag name="MH_ORDER" val="2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306111710"/>
  <p:tag name="MH_LIBRARY" val="GRAPHIC"/>
  <p:tag name="MH_TYPE" val="SubTitle"/>
  <p:tag name="MH_ORDER" val="2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306111710"/>
  <p:tag name="MH_LIBRARY" val="GRAPHIC"/>
  <p:tag name="MH_TYPE" val="Other"/>
  <p:tag name="MH_ORDER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305103543"/>
  <p:tag name="MH_LIBRARY" val="GRAPHIC"/>
  <p:tag name="MH_ORDER" val="Freeform 5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306111710"/>
  <p:tag name="MH_LIBRARY" val="GRAPHIC"/>
  <p:tag name="MH_TYPE" val="Other"/>
  <p:tag name="MH_ORDER" val="2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306111710"/>
  <p:tag name="MH_LIBRARY" val="GRAPHIC"/>
  <p:tag name="MH_TYPE" val="Other"/>
  <p:tag name="MH_ORDER" val="3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306111710"/>
  <p:tag name="MH_LIBRARY" val="GRAPHIC"/>
  <p:tag name="MH_TYPE" val="Other"/>
  <p:tag name="MH_ORDER" val="4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306111710"/>
  <p:tag name="MH_LIBRARY" val="GRAPHIC"/>
  <p:tag name="MH_TYPE" val="Other"/>
  <p:tag name="MH_ORDER" val="5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306111710"/>
  <p:tag name="MH_LIBRARY" val="GRAPHIC"/>
  <p:tag name="MH_TYPE" val="Text"/>
  <p:tag name="MH_ORDER" val="1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306111710"/>
  <p:tag name="MH_LIBRARY" val="GRAPHIC"/>
  <p:tag name="MH_TYPE" val="SubTitle"/>
  <p:tag name="MH_ORDER" val="1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306111710"/>
  <p:tag name="MH_LIBRARY" val="GRAPHIC"/>
  <p:tag name="MH_TYPE" val="Other"/>
  <p:tag name="MH_ORDER" val="11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306111710"/>
  <p:tag name="MH_LIBRARY" val="GRAPHIC"/>
  <p:tag name="MH_TYPE" val="Other"/>
  <p:tag name="MH_ORDER" val="12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306111710"/>
  <p:tag name="MH_LIBRARY" val="GRAPHIC"/>
  <p:tag name="MH_TYPE" val="Other"/>
  <p:tag name="MH_ORDER" val="13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306111710"/>
  <p:tag name="MH_LIBRARY" val="GRAPHIC"/>
  <p:tag name="MH_TYPE" val="Other"/>
  <p:tag name="MH_ORDER" val="1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305103543"/>
  <p:tag name="MH_LIBRARY" val="GRAPHIC"/>
  <p:tag name="MH_ORDER" val="Freeform 5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306111710"/>
  <p:tag name="MH_LIBRARY" val="GRAPHIC"/>
  <p:tag name="MH_TYPE" val="Other"/>
  <p:tag name="MH_ORDER" val="15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306111710"/>
  <p:tag name="MH_LIBRARY" val="GRAPHIC"/>
  <p:tag name="MH_TYPE" val="Text"/>
  <p:tag name="MH_ORDER" val="2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306111710"/>
  <p:tag name="MH_LIBRARY" val="GRAPHIC"/>
  <p:tag name="MH_TYPE" val="SubTitle"/>
  <p:tag name="MH_ORDER" val="2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305105621"/>
  <p:tag name="MH_LIBRARY" val="GRAPHIC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305105621"/>
  <p:tag name="MH_LIBRARY" val="GRAPHIC"/>
  <p:tag name="MH_ORDER" val="Freeform 11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305105621"/>
  <p:tag name="MH_LIBRARY" val="GRAPHIC"/>
  <p:tag name="MH_ORDER" val="Rectangle 3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305105621"/>
  <p:tag name="MH_LIBRARY" val="GRAPHIC"/>
  <p:tag name="MH_ORDER" val="矩形 5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308104012"/>
  <p:tag name="MH_LIBRARY" val="GRAPHIC"/>
  <p:tag name="MH_TYPE" val="Other"/>
  <p:tag name="MH_ORDER" val="1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308104012"/>
  <p:tag name="MH_LIBRARY" val="GRAPHIC"/>
  <p:tag name="MH_TYPE" val="SubTitle"/>
  <p:tag name="MH_ORDER" val="1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308104012"/>
  <p:tag name="MH_LIBRARY" val="GRAPHIC"/>
  <p:tag name="MH_TYPE" val="Other"/>
  <p:tag name="MH_ORDER" val="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305103543"/>
  <p:tag name="MH_LIBRARY" val="GRAPHIC"/>
  <p:tag name="MH_ORDER" val="Freeform 5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308104012"/>
  <p:tag name="MH_LIBRARY" val="GRAPHIC"/>
  <p:tag name="MH_TYPE" val="Other"/>
  <p:tag name="MH_ORDER" val="3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308104012"/>
  <p:tag name="MH_LIBRARY" val="GRAPHIC"/>
  <p:tag name="MH_TYPE" val="SubTitle"/>
  <p:tag name="MH_ORDER" val="2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308104012"/>
  <p:tag name="MH_LIBRARY" val="GRAPHIC"/>
  <p:tag name="MH_TYPE" val="Other"/>
  <p:tag name="MH_ORDER" val="4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308104012"/>
  <p:tag name="MH_LIBRARY" val="GRAPHIC"/>
  <p:tag name="MH_TYPE" val="Other"/>
  <p:tag name="MH_ORDER" val="5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308104012"/>
  <p:tag name="MH_LIBRARY" val="GRAPHIC"/>
  <p:tag name="MH_TYPE" val="SubTitle"/>
  <p:tag name="MH_ORDER" val="3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308104012"/>
  <p:tag name="MH_LIBRARY" val="GRAPHIC"/>
  <p:tag name="MH_TYPE" val="Other"/>
  <p:tag name="MH_ORDER" val="6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308134552"/>
  <p:tag name="MH_LIBRARY" val="GRAPHIC"/>
  <p:tag name="MH_TYPE" val="Other"/>
  <p:tag name="MH_ORDER" val="14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308134552"/>
  <p:tag name="MH_LIBRARY" val="GRAPHIC"/>
  <p:tag name="MH_TYPE" val="Other"/>
  <p:tag name="MH_ORDER" val="15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308134552"/>
  <p:tag name="MH_LIBRARY" val="GRAPHIC"/>
  <p:tag name="MH_TYPE" val="Other"/>
  <p:tag name="MH_ORDER" val="16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308134552"/>
  <p:tag name="MH_LIBRARY" val="GRAPHIC"/>
  <p:tag name="MH_TYPE" val="Other"/>
  <p:tag name="MH_ORDER" val="17"/>
</p:tagLst>
</file>

<file path=ppt/theme/theme1.xml><?xml version="1.0" encoding="utf-8"?>
<a:theme xmlns:a="http://schemas.openxmlformats.org/drawingml/2006/main" name="A000120141119A01PPBG">
  <a:themeElements>
    <a:clrScheme name="自定义 349">
      <a:dk1>
        <a:srgbClr val="4B4D4F"/>
      </a:dk1>
      <a:lt1>
        <a:srgbClr val="FFFFFF"/>
      </a:lt1>
      <a:dk2>
        <a:srgbClr val="3D3F41"/>
      </a:dk2>
      <a:lt2>
        <a:srgbClr val="EEECE1"/>
      </a:lt2>
      <a:accent1>
        <a:srgbClr val="E03F24"/>
      </a:accent1>
      <a:accent2>
        <a:srgbClr val="D36D8D"/>
      </a:accent2>
      <a:accent3>
        <a:srgbClr val="D46E5A"/>
      </a:accent3>
      <a:accent4>
        <a:srgbClr val="F67408"/>
      </a:accent4>
      <a:accent5>
        <a:srgbClr val="E2AC00"/>
      </a:accent5>
      <a:accent6>
        <a:srgbClr val="AA5ED4"/>
      </a:accent6>
      <a:hlink>
        <a:srgbClr val="00B0F0"/>
      </a:hlink>
      <a:folHlink>
        <a:srgbClr val="AFB2B4"/>
      </a:folHlink>
    </a:clrScheme>
    <a:fontScheme name="自定义 14">
      <a:majorFont>
        <a:latin typeface="MS PMincho"/>
        <a:ea typeface="华文新魏"/>
        <a:cs typeface=""/>
      </a:majorFont>
      <a:minorFont>
        <a:latin typeface="Calibri"/>
        <a:ea typeface="幼圆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3">
            <a:lumMod val="40000"/>
            <a:lumOff val="60000"/>
          </a:schemeClr>
        </a:solidFill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A000120150204A04KPBG</Template>
  <TotalTime>2981</TotalTime>
  <Words>1544</Words>
  <Application>Microsoft Office PowerPoint</Application>
  <PresentationFormat>宽屏</PresentationFormat>
  <Paragraphs>204</Paragraphs>
  <Slides>25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43" baseType="lpstr">
      <vt:lpstr>Classic Grotesque W01</vt:lpstr>
      <vt:lpstr>MS PMincho</vt:lpstr>
      <vt:lpstr>黑体</vt:lpstr>
      <vt:lpstr>华文行楷</vt:lpstr>
      <vt:lpstr>华文楷体</vt:lpstr>
      <vt:lpstr>华文新魏</vt:lpstr>
      <vt:lpstr>楷体</vt:lpstr>
      <vt:lpstr>隶书</vt:lpstr>
      <vt:lpstr>宋体</vt:lpstr>
      <vt:lpstr>微软雅黑</vt:lpstr>
      <vt:lpstr>微软雅黑</vt:lpstr>
      <vt:lpstr>幼圆</vt:lpstr>
      <vt:lpstr>Arial</vt:lpstr>
      <vt:lpstr>Calibri</vt:lpstr>
      <vt:lpstr>Times New Roman</vt:lpstr>
      <vt:lpstr>Wingdings</vt:lpstr>
      <vt:lpstr>Wingdings 2</vt:lpstr>
      <vt:lpstr>A000120141119A01PPBG</vt:lpstr>
      <vt:lpstr>“红包”背后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dell</dc:creator>
  <cp:lastModifiedBy>dell</cp:lastModifiedBy>
  <cp:revision>286</cp:revision>
  <dcterms:created xsi:type="dcterms:W3CDTF">2016-03-05T02:33:57Z</dcterms:created>
  <dcterms:modified xsi:type="dcterms:W3CDTF">2016-03-10T10:24:35Z</dcterms:modified>
</cp:coreProperties>
</file>